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8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58B2E-128A-4979-9CCE-A9807E3D56C7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5AFD-8A4A-428D-9D26-612CB6F398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58B2E-128A-4979-9CCE-A9807E3D56C7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5AFD-8A4A-428D-9D26-612CB6F398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58B2E-128A-4979-9CCE-A9807E3D56C7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5AFD-8A4A-428D-9D26-612CB6F398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58B2E-128A-4979-9CCE-A9807E3D56C7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5AFD-8A4A-428D-9D26-612CB6F398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58B2E-128A-4979-9CCE-A9807E3D56C7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5AFD-8A4A-428D-9D26-612CB6F398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58B2E-128A-4979-9CCE-A9807E3D56C7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5AFD-8A4A-428D-9D26-612CB6F398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58B2E-128A-4979-9CCE-A9807E3D56C7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5AFD-8A4A-428D-9D26-612CB6F398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58B2E-128A-4979-9CCE-A9807E3D56C7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5AFD-8A4A-428D-9D26-612CB6F398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58B2E-128A-4979-9CCE-A9807E3D56C7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5AFD-8A4A-428D-9D26-612CB6F398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58B2E-128A-4979-9CCE-A9807E3D56C7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5AFD-8A4A-428D-9D26-612CB6F398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58B2E-128A-4979-9CCE-A9807E3D56C7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5AFD-8A4A-428D-9D26-612CB6F398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958B2E-128A-4979-9CCE-A9807E3D56C7}" type="datetimeFigureOut">
              <a:rPr lang="ru-RU" smtClean="0"/>
              <a:pPr/>
              <a:t>16.02.2018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525AFD-8A4A-428D-9D26-612CB6F3983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.sl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_________Microsoft_Office_Word4.docx"/><Relationship Id="rId5" Type="http://schemas.openxmlformats.org/officeDocument/2006/relationships/package" Target="../embeddings/______Microsoft_Office_PowerPoint3.sldx"/><Relationship Id="rId4" Type="http://schemas.openxmlformats.org/officeDocument/2006/relationships/package" Target="../embeddings/______Microsoft_Office_PowerPoint2.sld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ЕКАБРЬ сохраняю2017\МАРТ 2017\ДЕНЬ ТУБ\information_items_87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571480"/>
            <a:ext cx="8429684" cy="47356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ДЕКАБРЬ сохраняю2017\МАРТ 2017\ДЕНЬ ТУБ\1301_1_tuberkulez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857232"/>
            <a:ext cx="6500858" cy="4610538"/>
          </a:xfrm>
          <a:prstGeom prst="rect">
            <a:avLst/>
          </a:prstGeom>
          <a:noFill/>
        </p:spPr>
      </p:pic>
      <p:pic>
        <p:nvPicPr>
          <p:cNvPr id="5" name="Рисунок 4" descr="Рисунок01.jpg"/>
          <p:cNvPicPr/>
          <p:nvPr/>
        </p:nvPicPr>
        <p:blipFill>
          <a:blip r:embed="rId3"/>
          <a:stretch>
            <a:fillRect/>
          </a:stretch>
        </p:blipFill>
        <p:spPr bwMode="auto">
          <a:xfrm>
            <a:off x="857224" y="857232"/>
            <a:ext cx="857256" cy="114300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ДЕКАБРЬ сохраняю2017\МАРТ 2017\ДЕНЬ ТУБ\1334494124_romash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785794"/>
            <a:ext cx="7858180" cy="3687300"/>
          </a:xfrm>
          <a:prstGeom prst="rect">
            <a:avLst/>
          </a:prstGeom>
          <a:noFill/>
        </p:spPr>
      </p:pic>
      <p:pic>
        <p:nvPicPr>
          <p:cNvPr id="5" name="Рисунок 4" descr="Рисунок01.jpg"/>
          <p:cNvPicPr/>
          <p:nvPr/>
        </p:nvPicPr>
        <p:blipFill>
          <a:blip r:embed="rId3"/>
          <a:stretch>
            <a:fillRect/>
          </a:stretch>
        </p:blipFill>
        <p:spPr bwMode="auto">
          <a:xfrm>
            <a:off x="642910" y="857232"/>
            <a:ext cx="857256" cy="114300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ГОД 2017 март\Секция ОПСА 2017\ДЕНЬ БОРЬБЫ с туберкулезом 2017\ПЛАКТromashki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500041"/>
            <a:ext cx="7572428" cy="5679321"/>
          </a:xfrm>
          <a:prstGeom prst="rect">
            <a:avLst/>
          </a:prstGeom>
          <a:noFill/>
        </p:spPr>
      </p:pic>
      <p:pic>
        <p:nvPicPr>
          <p:cNvPr id="5" name="Рисунок 4" descr="Рисунок01.jpg"/>
          <p:cNvPicPr/>
          <p:nvPr/>
        </p:nvPicPr>
        <p:blipFill>
          <a:blip r:embed="rId3"/>
          <a:stretch>
            <a:fillRect/>
          </a:stretch>
        </p:blipFill>
        <p:spPr bwMode="auto">
          <a:xfrm>
            <a:off x="571472" y="642918"/>
            <a:ext cx="857256" cy="114300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ГОД 2017 март\Секция ОПСА 2017\ДЕНЬ БОРЬБЫ с туберкулезом 2017\ПЛАКАТдыши-свободн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00041"/>
            <a:ext cx="7929618" cy="5649853"/>
          </a:xfrm>
          <a:prstGeom prst="rect">
            <a:avLst/>
          </a:prstGeom>
          <a:noFill/>
        </p:spPr>
      </p:pic>
      <p:pic>
        <p:nvPicPr>
          <p:cNvPr id="5" name="Рисунок 4" descr="Рисунок01.jpg"/>
          <p:cNvPicPr/>
          <p:nvPr/>
        </p:nvPicPr>
        <p:blipFill>
          <a:blip r:embed="rId3"/>
          <a:stretch>
            <a:fillRect/>
          </a:stretch>
        </p:blipFill>
        <p:spPr bwMode="auto">
          <a:xfrm>
            <a:off x="428596" y="571480"/>
            <a:ext cx="857256" cy="114300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ГОД 2017 март\Секция ОПСА 2017\ДЕНЬ БОРЬБЫ с туберкулезом 2017\БУКЛЕ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68" y="1"/>
            <a:ext cx="9093232" cy="642939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49" name="ole_rId2"/>
          <p:cNvGraphicFramePr>
            <a:graphicFrameLocks/>
          </p:cNvGraphicFramePr>
          <p:nvPr/>
        </p:nvGraphicFramePr>
        <p:xfrm>
          <a:off x="0" y="0"/>
          <a:ext cx="10287000" cy="7172325"/>
        </p:xfrm>
        <a:graphic>
          <a:graphicData uri="http://schemas.openxmlformats.org/presentationml/2006/ole">
            <p:oleObj spid="_x0000_s2049" name="Слайд" r:id="rId3" imgW="5924322" imgH="4145216" progId="PowerPoint.Slide.12">
              <p:embed/>
            </p:oleObj>
          </a:graphicData>
        </a:graphic>
      </p:graphicFrame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51" name="ole_rId2"/>
          <p:cNvGraphicFramePr>
            <a:graphicFrameLocks/>
          </p:cNvGraphicFramePr>
          <p:nvPr/>
        </p:nvGraphicFramePr>
        <p:xfrm>
          <a:off x="0" y="0"/>
          <a:ext cx="10287000" cy="7172325"/>
        </p:xfrm>
        <a:graphic>
          <a:graphicData uri="http://schemas.openxmlformats.org/presentationml/2006/ole">
            <p:oleObj spid="_x0000_s2051" name="Слайд" r:id="rId4" imgW="5924322" imgH="4145216" progId="PowerPoint.Slide.12">
              <p:embed/>
            </p:oleObj>
          </a:graphicData>
        </a:graphic>
      </p:graphicFrame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53" name="ole_rId2"/>
          <p:cNvGraphicFramePr>
            <a:graphicFrameLocks/>
          </p:cNvGraphicFramePr>
          <p:nvPr/>
        </p:nvGraphicFramePr>
        <p:xfrm>
          <a:off x="0" y="0"/>
          <a:ext cx="10287000" cy="7172325"/>
        </p:xfrm>
        <a:graphic>
          <a:graphicData uri="http://schemas.openxmlformats.org/presentationml/2006/ole">
            <p:oleObj spid="_x0000_s2053" name="Слайд" r:id="rId5" imgW="5924322" imgH="4145216" progId="PowerPoint.Slide.12">
              <p:embed/>
            </p:oleObj>
          </a:graphicData>
        </a:graphic>
      </p:graphicFrame>
      <p:graphicFrame>
        <p:nvGraphicFramePr>
          <p:cNvPr id="2055" name="Object 7"/>
          <p:cNvGraphicFramePr>
            <a:graphicFrameLocks noChangeAspect="1"/>
          </p:cNvGraphicFramePr>
          <p:nvPr/>
        </p:nvGraphicFramePr>
        <p:xfrm>
          <a:off x="357158" y="285727"/>
          <a:ext cx="6715172" cy="6292401"/>
        </p:xfrm>
        <a:graphic>
          <a:graphicData uri="http://schemas.openxmlformats.org/presentationml/2006/ole">
            <p:oleObj spid="_x0000_s2055" name="Документ" r:id="rId6" imgW="7818573" imgH="73262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785786" y="428604"/>
          <a:ext cx="4286280" cy="6099430"/>
        </p:xfrm>
        <a:graphic>
          <a:graphicData uri="http://schemas.openxmlformats.org/presentationml/2006/ole">
            <p:oleObj spid="_x0000_s20482" name="Документ" r:id="rId3" imgW="7261603" imgH="10331626" progId="Word.Document.12">
              <p:embed/>
            </p:oleObj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Экран (4:3)</PresentationFormat>
  <Paragraphs>0</Paragraphs>
  <Slides>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Тема Office</vt:lpstr>
      <vt:lpstr>Слайд Microsoft Office PowerPoint</vt:lpstr>
      <vt:lpstr>Документ Microsoft Office Word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Остапчук ОЮ.</dc:creator>
  <cp:lastModifiedBy>Остапчук ОЮ.</cp:lastModifiedBy>
  <cp:revision>3</cp:revision>
  <dcterms:created xsi:type="dcterms:W3CDTF">2018-02-16T09:15:08Z</dcterms:created>
  <dcterms:modified xsi:type="dcterms:W3CDTF">2018-02-16T09:33:35Z</dcterms:modified>
</cp:coreProperties>
</file>