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1" r:id="rId2"/>
  </p:sldIdLst>
  <p:sldSz cx="9144000" cy="6858000" type="screen4x3"/>
  <p:notesSz cx="7102475" cy="89916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84A5CA"/>
    <a:srgbClr val="5F5F5F"/>
    <a:srgbClr val="AAC1DA"/>
    <a:srgbClr val="D1DBEB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49" autoAdjust="0"/>
    <p:restoredTop sz="94660" autoAdjust="0"/>
  </p:normalViewPr>
  <p:slideViewPr>
    <p:cSldViewPr>
      <p:cViewPr>
        <p:scale>
          <a:sx n="80" d="100"/>
          <a:sy n="80" d="100"/>
        </p:scale>
        <p:origin x="-90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25F371-EED9-4874-9F16-FA08E27EF8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06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1" name="Group 29"/>
          <p:cNvGrpSpPr>
            <a:grpSpLocks/>
          </p:cNvGrpSpPr>
          <p:nvPr/>
        </p:nvGrpSpPr>
        <p:grpSpPr bwMode="auto">
          <a:xfrm>
            <a:off x="1143000" y="628650"/>
            <a:ext cx="8012113" cy="2571750"/>
            <a:chOff x="720" y="396"/>
            <a:chExt cx="5047" cy="1620"/>
          </a:xfrm>
        </p:grpSpPr>
        <p:sp>
          <p:nvSpPr>
            <p:cNvPr id="3090" name="Rectangle 18"/>
            <p:cNvSpPr>
              <a:spLocks noChangeArrowheads="1"/>
            </p:cNvSpPr>
            <p:nvPr userDrawn="1"/>
          </p:nvSpPr>
          <p:spPr bwMode="gray">
            <a:xfrm>
              <a:off x="1081" y="396"/>
              <a:ext cx="4686" cy="15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0" name="Rectangle 28"/>
            <p:cNvSpPr>
              <a:spLocks noChangeArrowheads="1"/>
            </p:cNvSpPr>
            <p:nvPr userDrawn="1"/>
          </p:nvSpPr>
          <p:spPr bwMode="gray">
            <a:xfrm>
              <a:off x="720" y="1440"/>
              <a:ext cx="576" cy="57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1130300" y="3141663"/>
            <a:ext cx="8013700" cy="574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573088" y="2520950"/>
            <a:ext cx="576262" cy="6413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1716088" y="628650"/>
            <a:ext cx="566737" cy="6365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gray">
          <a:xfrm>
            <a:off x="2278063" y="0"/>
            <a:ext cx="585787" cy="6350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gray">
          <a:xfrm>
            <a:off x="2281238" y="628650"/>
            <a:ext cx="585787" cy="6318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gray">
          <a:xfrm>
            <a:off x="1141413" y="1262063"/>
            <a:ext cx="574675" cy="6254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gray">
          <a:xfrm>
            <a:off x="1716088" y="1263650"/>
            <a:ext cx="566737" cy="6223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gray">
          <a:xfrm>
            <a:off x="573088" y="1885950"/>
            <a:ext cx="576262" cy="6445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gray">
          <a:xfrm>
            <a:off x="1141413" y="1885950"/>
            <a:ext cx="576262" cy="6445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gray">
          <a:xfrm>
            <a:off x="0" y="2528888"/>
            <a:ext cx="574675" cy="6334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752600" y="1800225"/>
            <a:ext cx="6629400" cy="1012825"/>
          </a:xfrm>
        </p:spPr>
        <p:txBody>
          <a:bodyPr/>
          <a:lstStyle>
            <a:lvl1pPr algn="ctr">
              <a:defRPr sz="3600" i="1">
                <a:latin typeface="Verdan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600200" y="3276600"/>
            <a:ext cx="6324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191000" y="5410200"/>
            <a:ext cx="1295400" cy="695325"/>
            <a:chOff x="2680" y="3678"/>
            <a:chExt cx="680" cy="438"/>
          </a:xfrm>
        </p:grpSpPr>
        <p:sp>
          <p:nvSpPr>
            <p:cNvPr id="3086" name="Text Box 14"/>
            <p:cNvSpPr txBox="1">
              <a:spLocks noChangeArrowheads="1"/>
            </p:cNvSpPr>
            <p:nvPr userDrawn="1"/>
          </p:nvSpPr>
          <p:spPr bwMode="gray">
            <a:xfrm>
              <a:off x="2680" y="3789"/>
              <a:ext cx="6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8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 userDrawn="1"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2B2FED-6EFB-4ADB-935E-3700D54068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A958D8-0487-4479-BF92-80B8A91587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391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5943600" y="65373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2971800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F90FA6C-E638-4D7F-9F12-ED128BFFAA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5943600" y="68263"/>
            <a:ext cx="2590800" cy="2365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FB990B-2C2B-4518-A784-D49916AFAB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8030C7-6524-4D43-B475-DFDFCC1907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6511DA-4A2E-4C4C-A69D-70A69138D0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0D51DB-024B-4857-8E0B-2A7D5252686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7E3F6C-5AA9-4DF1-959C-0CB991BB35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892563-FECA-42BB-86F8-40053AE3E4F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CC278E-E8A2-4C64-8CF8-25563B0B59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4D6EF6-4830-4975-A4F1-99003B1F4C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655638" y="360363"/>
            <a:ext cx="8497887" cy="7191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373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7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3531FA-1BC6-404A-B7DE-F207E087D4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143000" y="457200"/>
            <a:ext cx="7391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gray">
          <a:xfrm>
            <a:off x="0" y="719138"/>
            <a:ext cx="328613" cy="3619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gray">
          <a:xfrm>
            <a:off x="328613" y="357188"/>
            <a:ext cx="328612" cy="3619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gray">
          <a:xfrm>
            <a:off x="657225" y="0"/>
            <a:ext cx="328613" cy="3619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657225" y="361950"/>
            <a:ext cx="328613" cy="3619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328613" y="719138"/>
            <a:ext cx="328612" cy="3619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43600" y="68263"/>
            <a:ext cx="2590800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3" descr="C:\Documents and Settings\2rd2-rean2-ss\Мои документы\ФАР\Картинки\9rM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 l="49138" b="54878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4282" y="0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i="1" dirty="0" smtClean="0">
                <a:ln w="11430"/>
                <a:solidFill>
                  <a:srgbClr val="003399"/>
                </a:solidFill>
                <a:latin typeface="CentSchbkCyrill BT" pitchFamily="18" charset="-52"/>
              </a:rPr>
              <a:t>1 ДЕКАБРЯ-</a:t>
            </a:r>
          </a:p>
          <a:p>
            <a:r>
              <a:rPr lang="ru-RU" sz="4000" b="1" i="1" dirty="0" smtClean="0">
                <a:ln w="11430"/>
                <a:solidFill>
                  <a:srgbClr val="003399"/>
                </a:solidFill>
                <a:latin typeface="CentSchbkCyrill BT" pitchFamily="18" charset="-52"/>
              </a:rPr>
              <a:t>Всемирный день борьбы со </a:t>
            </a:r>
            <a:r>
              <a:rPr lang="ru-RU" sz="3600" b="1" i="1" dirty="0" smtClean="0">
                <a:ln w="11430"/>
                <a:solidFill>
                  <a:srgbClr val="003399"/>
                </a:solidFill>
                <a:latin typeface="CentSchbkCyrill BT" pitchFamily="18" charset="-52"/>
              </a:rPr>
              <a:t>СПИД</a:t>
            </a:r>
            <a:r>
              <a:rPr lang="ru-RU" sz="4000" b="1" i="1" dirty="0" smtClean="0">
                <a:ln w="11430"/>
                <a:solidFill>
                  <a:srgbClr val="003399"/>
                </a:solidFill>
                <a:latin typeface="CentSchbkCyrill BT" pitchFamily="18" charset="-52"/>
              </a:rPr>
              <a:t>ом</a:t>
            </a:r>
            <a:endParaRPr lang="ru-RU" sz="4000" b="1" i="1" dirty="0">
              <a:ln w="11430"/>
              <a:solidFill>
                <a:srgbClr val="003399"/>
              </a:solidFill>
              <a:latin typeface="CentSchbkCyrill BT" pitchFamily="18" charset="-52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 rot="16200000">
            <a:off x="-3607651" y="3250405"/>
            <a:ext cx="7215240" cy="2857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0" y="-214338"/>
            <a:ext cx="9144000" cy="3571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0" y="6679405"/>
            <a:ext cx="9144000" cy="3571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4" name="Picture 6" descr="http://easyen.ru/_fr/5/3782252.jpg"/>
          <p:cNvPicPr>
            <a:picLocks noChangeAspect="1" noChangeArrowheads="1"/>
          </p:cNvPicPr>
          <p:nvPr/>
        </p:nvPicPr>
        <p:blipFill rotWithShape="1">
          <a:blip r:embed="rId4" cstate="print">
            <a:lum bright="10000" contrast="20000"/>
          </a:blip>
          <a:srcRect l="2350" t="13336" r="2756" b="2396"/>
          <a:stretch/>
        </p:blipFill>
        <p:spPr bwMode="auto">
          <a:xfrm>
            <a:off x="6357951" y="4149080"/>
            <a:ext cx="2786050" cy="2547548"/>
          </a:xfrm>
          <a:prstGeom prst="ellipse">
            <a:avLst/>
          </a:prstGeom>
          <a:noFill/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 bwMode="auto">
          <a:xfrm rot="16200000">
            <a:off x="5536382" y="3250403"/>
            <a:ext cx="7215239" cy="2857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7731" y="1691567"/>
            <a:ext cx="6700533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/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200" i="1" dirty="0">
                <a:solidFill>
                  <a:schemeClr val="accent6">
                    <a:lumMod val="50000"/>
                  </a:schemeClr>
                </a:solidFill>
              </a:rPr>
              <a:t>«Жизнь – это возможность, используйте её.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200" i="1" dirty="0">
                <a:solidFill>
                  <a:schemeClr val="accent6">
                    <a:lumMod val="50000"/>
                  </a:schemeClr>
                </a:solidFill>
              </a:rPr>
              <a:t>Жизнь – это богатство, дорожите им.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200" i="1" dirty="0">
                <a:solidFill>
                  <a:schemeClr val="accent6">
                    <a:lumMod val="50000"/>
                  </a:schemeClr>
                </a:solidFill>
              </a:rPr>
              <a:t>Жизнь – это здоровье, берегите его.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200" i="1" dirty="0">
                <a:solidFill>
                  <a:schemeClr val="accent6">
                    <a:lumMod val="50000"/>
                  </a:schemeClr>
                </a:solidFill>
              </a:rPr>
              <a:t>Жизнь – это жизнь, боритесь за неё.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200" i="1" dirty="0">
                <a:solidFill>
                  <a:schemeClr val="accent6">
                    <a:lumMod val="50000"/>
                  </a:schemeClr>
                </a:solidFill>
              </a:rPr>
              <a:t>И чтобы жизнь твоя не обратилась в прах.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200" i="1" dirty="0">
                <a:solidFill>
                  <a:schemeClr val="accent6">
                    <a:lumMod val="50000"/>
                  </a:schemeClr>
                </a:solidFill>
              </a:rPr>
              <a:t>Ты – молодой.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200" i="1" dirty="0">
                <a:solidFill>
                  <a:schemeClr val="accent6">
                    <a:lumMod val="50000"/>
                  </a:schemeClr>
                </a:solidFill>
              </a:rPr>
              <a:t>И все в твоих руках</a:t>
            </a:r>
            <a: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  <a:t>».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                                                          </a:t>
            </a:r>
          </a:p>
          <a:p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>                                                             (Мать Тереза)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61" y="1916832"/>
            <a:ext cx="885827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i="1" dirty="0" smtClean="0">
                <a:ln w="11430"/>
                <a:solidFill>
                  <a:srgbClr val="003399"/>
                </a:solidFill>
                <a:latin typeface="CentSchbkCyrill BT" pitchFamily="18" charset="-52"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</a:rPr>
              <a:t>«</a:t>
            </a:r>
            <a:r>
              <a:rPr lang="ru-RU" sz="2800" i="1" dirty="0">
                <a:solidFill>
                  <a:srgbClr val="C00000"/>
                </a:solidFill>
              </a:rPr>
              <a:t>Скажем СПИДу- НЕТ! Скажем жизни – ДА</a:t>
            </a:r>
            <a:r>
              <a:rPr lang="ru-RU" sz="2800" i="1" dirty="0" smtClean="0">
                <a:solidFill>
                  <a:srgbClr val="C00000"/>
                </a:solidFill>
              </a:rPr>
              <a:t>!»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AFEFD"/>
              </a:clrFrom>
              <a:clrTo>
                <a:srgbClr val="FA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1" r="26727"/>
          <a:stretch/>
        </p:blipFill>
        <p:spPr bwMode="auto">
          <a:xfrm>
            <a:off x="142861" y="142852"/>
            <a:ext cx="489275" cy="62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17gl">
  <a:themeElements>
    <a:clrScheme name="sample 1">
      <a:dk1>
        <a:srgbClr val="000000"/>
      </a:dk1>
      <a:lt1>
        <a:srgbClr val="FFFFFF"/>
      </a:lt1>
      <a:dk2>
        <a:srgbClr val="000798"/>
      </a:dk2>
      <a:lt2>
        <a:srgbClr val="B2B2B2"/>
      </a:lt2>
      <a:accent1>
        <a:srgbClr val="1B33E7"/>
      </a:accent1>
      <a:accent2>
        <a:srgbClr val="6699FF"/>
      </a:accent2>
      <a:accent3>
        <a:srgbClr val="FFFFFF"/>
      </a:accent3>
      <a:accent4>
        <a:srgbClr val="000000"/>
      </a:accent4>
      <a:accent5>
        <a:srgbClr val="ABADF1"/>
      </a:accent5>
      <a:accent6>
        <a:srgbClr val="5C8AE7"/>
      </a:accent6>
      <a:hlink>
        <a:srgbClr val="99CCFF"/>
      </a:hlink>
      <a:folHlink>
        <a:srgbClr val="3366CC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000000"/>
        </a:dk1>
        <a:lt1>
          <a:srgbClr val="FFFFFF"/>
        </a:lt1>
        <a:dk2>
          <a:srgbClr val="000798"/>
        </a:dk2>
        <a:lt2>
          <a:srgbClr val="B2B2B2"/>
        </a:lt2>
        <a:accent1>
          <a:srgbClr val="1B33E7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ABADF1"/>
        </a:accent5>
        <a:accent6>
          <a:srgbClr val="5C8AE7"/>
        </a:accent6>
        <a:hlink>
          <a:srgbClr val="99CCFF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00"/>
        </a:dk1>
        <a:lt1>
          <a:srgbClr val="FFFFFF"/>
        </a:lt1>
        <a:dk2>
          <a:srgbClr val="094332"/>
        </a:dk2>
        <a:lt2>
          <a:srgbClr val="B2B2B2"/>
        </a:lt2>
        <a:accent1>
          <a:srgbClr val="0D6531"/>
        </a:accent1>
        <a:accent2>
          <a:srgbClr val="39AF6E"/>
        </a:accent2>
        <a:accent3>
          <a:srgbClr val="FFFFFF"/>
        </a:accent3>
        <a:accent4>
          <a:srgbClr val="000000"/>
        </a:accent4>
        <a:accent5>
          <a:srgbClr val="AAB8AD"/>
        </a:accent5>
        <a:accent6>
          <a:srgbClr val="339E63"/>
        </a:accent6>
        <a:hlink>
          <a:srgbClr val="93E1A0"/>
        </a:hlink>
        <a:folHlink>
          <a:srgbClr val="1D834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FFFFF"/>
        </a:lt1>
        <a:dk2>
          <a:srgbClr val="275CA3"/>
        </a:dk2>
        <a:lt2>
          <a:srgbClr val="C0C0C0"/>
        </a:lt2>
        <a:accent1>
          <a:srgbClr val="529EBC"/>
        </a:accent1>
        <a:accent2>
          <a:srgbClr val="55BEE3"/>
        </a:accent2>
        <a:accent3>
          <a:srgbClr val="FFFFFF"/>
        </a:accent3>
        <a:accent4>
          <a:srgbClr val="000000"/>
        </a:accent4>
        <a:accent5>
          <a:srgbClr val="B3CCDA"/>
        </a:accent5>
        <a:accent6>
          <a:srgbClr val="4CACCE"/>
        </a:accent6>
        <a:hlink>
          <a:srgbClr val="9FD4F1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cdb2004117gl</Template>
  <TotalTime>252</TotalTime>
  <Words>18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cdb2004117gl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ВИЧ-инфекция: клиника, диагностика, профилактика</dc:title>
  <dc:creator>2rd2-rean2-ss</dc:creator>
  <cp:lastModifiedBy>Пользователь</cp:lastModifiedBy>
  <cp:revision>40</cp:revision>
  <dcterms:created xsi:type="dcterms:W3CDTF">2016-08-25T14:07:00Z</dcterms:created>
  <dcterms:modified xsi:type="dcterms:W3CDTF">2016-11-10T16:24:33Z</dcterms:modified>
</cp:coreProperties>
</file>