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58B2E-128A-4979-9CCE-A9807E3D56C7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25AFD-8A4A-428D-9D26-612CB6F3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PowerPoint_Slide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emf"/><Relationship Id="rId4" Type="http://schemas.openxmlformats.org/officeDocument/2006/relationships/package" Target="../embeddings/Microsoft_PowerPoint_Slide1.sldx"/><Relationship Id="rId9" Type="http://schemas.openxmlformats.org/officeDocument/2006/relationships/package" Target="../embeddings/Microsoft_PowerPoint_Slide3.sld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ЕКАБРЬ сохраняю2017\МАРТ 2017\ДЕНЬ ТУБ\information_items_8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429684" cy="4735641"/>
          </a:xfrm>
          <a:prstGeom prst="rect">
            <a:avLst/>
          </a:prstGeom>
          <a:noFill/>
        </p:spPr>
      </p:pic>
      <p:pic>
        <p:nvPicPr>
          <p:cNvPr id="3" name="Рисунок 2" descr="Рисунок01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7858148" y="571480"/>
            <a:ext cx="857256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C:\Documents and Settings\Остапчук_ОЮ\Рабочий стол\8 МАРТА\tub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5540241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ЕКАБРЬ сохраняю2017\МАРТ 2017\ДЕНЬ ТУБ\1301_1_tuberkule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6500858" cy="4610538"/>
          </a:xfrm>
          <a:prstGeom prst="rect">
            <a:avLst/>
          </a:prstGeom>
          <a:noFill/>
        </p:spPr>
      </p:pic>
      <p:pic>
        <p:nvPicPr>
          <p:cNvPr id="5" name="Рисунок 4" descr="Рисунок01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857224" y="857232"/>
            <a:ext cx="857256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ЕКАБРЬ сохраняю2017\МАРТ 2017\ДЕНЬ ТУБ\1334494124_roma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7858180" cy="3687300"/>
          </a:xfrm>
          <a:prstGeom prst="rect">
            <a:avLst/>
          </a:prstGeom>
          <a:noFill/>
        </p:spPr>
      </p:pic>
      <p:pic>
        <p:nvPicPr>
          <p:cNvPr id="5" name="Рисунок 4" descr="Рисунок01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7500958" y="857232"/>
            <a:ext cx="857256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ГОД 2017 март\Секция ОПСА 2017\ДЕНЬ БОРЬБЫ с туберкулезом 2017\ПЛАКТromashk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1"/>
            <a:ext cx="7572428" cy="5679321"/>
          </a:xfrm>
          <a:prstGeom prst="rect">
            <a:avLst/>
          </a:prstGeom>
          <a:noFill/>
        </p:spPr>
      </p:pic>
      <p:pic>
        <p:nvPicPr>
          <p:cNvPr id="5" name="Рисунок 4" descr="Рисунок01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71472" y="642918"/>
            <a:ext cx="857256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ГОД 2017 март\Секция ОПСА 2017\ДЕНЬ БОРЬБЫ с туберкулезом 2017\ПЛАКАТдыши-свобод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1"/>
            <a:ext cx="7929618" cy="5649853"/>
          </a:xfrm>
          <a:prstGeom prst="rect">
            <a:avLst/>
          </a:prstGeom>
          <a:noFill/>
        </p:spPr>
      </p:pic>
      <p:pic>
        <p:nvPicPr>
          <p:cNvPr id="5" name="Рисунок 4" descr="Рисунок01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28596" y="571480"/>
            <a:ext cx="857256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ГОД 2017 март\Секция ОПСА 2017\ДЕНЬ БОРЬБЫ с туберкулезом 2017\БУКЛ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" y="1"/>
            <a:ext cx="9093232" cy="6429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le_rId2"/>
          <p:cNvGraphicFramePr>
            <a:graphicFrameLocks noChangeAspect="1"/>
          </p:cNvGraphicFramePr>
          <p:nvPr/>
        </p:nvGraphicFramePr>
        <p:xfrm>
          <a:off x="0" y="0"/>
          <a:ext cx="10287000" cy="717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Слайд" r:id="rId4" imgW="5924322" imgH="4145216" progId="PowerPoint.Slide.12">
                  <p:embed/>
                </p:oleObj>
              </mc:Choice>
              <mc:Fallback>
                <p:oleObj name="Слайд" r:id="rId4" imgW="5924322" imgH="4145216" progId="PowerPoint.Slide.12">
                  <p:embed/>
                  <p:pic>
                    <p:nvPicPr>
                      <p:cNvPr id="0" name="ole_rId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0287000" cy="717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1" name="ole_rId2"/>
          <p:cNvGraphicFramePr>
            <a:graphicFrameLocks noChangeAspect="1"/>
          </p:cNvGraphicFramePr>
          <p:nvPr/>
        </p:nvGraphicFramePr>
        <p:xfrm>
          <a:off x="0" y="0"/>
          <a:ext cx="10287000" cy="717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Слайд" r:id="rId7" imgW="5924322" imgH="4145216" progId="PowerPoint.Slide.12">
                  <p:embed/>
                </p:oleObj>
              </mc:Choice>
              <mc:Fallback>
                <p:oleObj name="Слайд" r:id="rId7" imgW="5924322" imgH="4145216" progId="PowerPoint.Slide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0287000" cy="717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3" name="ole_rId2"/>
          <p:cNvGraphicFramePr>
            <a:graphicFrameLocks noChangeAspect="1"/>
          </p:cNvGraphicFramePr>
          <p:nvPr/>
        </p:nvGraphicFramePr>
        <p:xfrm>
          <a:off x="0" y="0"/>
          <a:ext cx="10287000" cy="717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Слайд" r:id="rId9" imgW="5924322" imgH="4145216" progId="PowerPoint.Slide.12">
                  <p:embed/>
                </p:oleObj>
              </mc:Choice>
              <mc:Fallback>
                <p:oleObj name="Слайд" r:id="rId9" imgW="5924322" imgH="4145216" progId="PowerPoint.Slide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0287000" cy="717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Остапчук_ОЮ\Рабочий стол\240317\карт6.jpg"/>
          <p:cNvPicPr/>
          <p:nvPr/>
        </p:nvPicPr>
        <p:blipFill>
          <a:blip r:embed="rId2" cstate="print"/>
          <a:srcRect t="44706"/>
          <a:stretch>
            <a:fillRect/>
          </a:stretch>
        </p:blipFill>
        <p:spPr bwMode="auto">
          <a:xfrm>
            <a:off x="285720" y="3214686"/>
            <a:ext cx="414340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Остапчук_ОЮ\Рабочий стол\240317\карт6.jpg"/>
          <p:cNvPicPr/>
          <p:nvPr/>
        </p:nvPicPr>
        <p:blipFill>
          <a:blip r:embed="rId3" cstate="print"/>
          <a:srcRect b="54762"/>
          <a:stretch>
            <a:fillRect/>
          </a:stretch>
        </p:blipFill>
        <p:spPr bwMode="auto">
          <a:xfrm>
            <a:off x="285720" y="285728"/>
            <a:ext cx="414340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Остапчук_ОЮ\Рабочий стол\240317\кар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286512" y="6346844"/>
            <a:ext cx="2686040" cy="511156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j-lt"/>
                <a:ea typeface="+mj-ea"/>
                <a:cs typeface="+mj-cs"/>
              </a:rPr>
              <a:t>город ОМСК - </a:t>
            </a: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j-lt"/>
                <a:ea typeface="+mj-ea"/>
                <a:cs typeface="+mj-cs"/>
              </a:rPr>
              <a:t>201</a:t>
            </a: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j-lt"/>
                <a:ea typeface="+mj-ea"/>
                <a:cs typeface="+mj-cs"/>
              </a:rPr>
              <a:t>9</a:t>
            </a:r>
            <a:endParaRPr kumimoji="0" lang="ru-RU" sz="1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5957894" y="0"/>
            <a:ext cx="3186106" cy="928670"/>
          </a:xfrm>
          <a:solidFill>
            <a:srgbClr val="7030A0"/>
          </a:solidFill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1400" b="1" i="1" dirty="0" smtClean="0">
                <a:solidFill>
                  <a:schemeClr val="bg1"/>
                </a:solidFill>
              </a:rPr>
              <a:t>КУЗОО «Клинический противотуберкулезный диспансер»</a:t>
            </a:r>
          </a:p>
          <a:p>
            <a:pPr algn="ctr">
              <a:buNone/>
            </a:pPr>
            <a:r>
              <a:rPr lang="ru-RU" sz="1400" b="1" i="1" dirty="0" smtClean="0">
                <a:solidFill>
                  <a:schemeClr val="bg1"/>
                </a:solidFill>
              </a:rPr>
              <a:t>г.Омск, ул. Целинная, 2</a:t>
            </a:r>
          </a:p>
          <a:p>
            <a:pPr algn="ctr">
              <a:buNone/>
            </a:pPr>
            <a:r>
              <a:rPr lang="ru-RU" sz="1400" b="1" i="1" dirty="0" smtClean="0">
                <a:solidFill>
                  <a:schemeClr val="bg1"/>
                </a:solidFill>
              </a:rPr>
              <a:t>г.Омск, ул. 1-Военная, 5</a:t>
            </a:r>
            <a:endParaRPr lang="ru-RU" sz="1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9179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25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Остапчук ОЮ.</dc:creator>
  <cp:lastModifiedBy>Sveta</cp:lastModifiedBy>
  <cp:revision>10</cp:revision>
  <dcterms:created xsi:type="dcterms:W3CDTF">2018-02-16T09:15:08Z</dcterms:created>
  <dcterms:modified xsi:type="dcterms:W3CDTF">2019-02-26T08:42:42Z</dcterms:modified>
</cp:coreProperties>
</file>