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D60093"/>
    <a:srgbClr val="FFE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9" autoAdjust="0"/>
    <p:restoredTop sz="97101" autoAdjust="0"/>
  </p:normalViewPr>
  <p:slideViewPr>
    <p:cSldViewPr>
      <p:cViewPr varScale="1">
        <p:scale>
          <a:sx n="90" d="100"/>
          <a:sy n="90" d="100"/>
        </p:scale>
        <p:origin x="-96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88F0A-3636-429D-ACE3-E704C390EA6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74039-4E37-44E9-8932-EAD1A55B13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/>
          <a:srcRect l="14717"/>
          <a:stretch/>
        </p:blipFill>
        <p:spPr>
          <a:xfrm rot="10800000">
            <a:off x="-6597" y="-21266"/>
            <a:ext cx="9150595" cy="51647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51470"/>
            <a:ext cx="6500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Дорогие акушерки!</a:t>
            </a:r>
          </a:p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От всего сердца поздравляем вас с профессиональным праздником – </a:t>
            </a:r>
          </a:p>
          <a:p>
            <a:pPr algn="ctr"/>
            <a:r>
              <a:rPr lang="ru-RU" sz="1600" b="1" dirty="0" smtClean="0">
                <a:solidFill>
                  <a:srgbClr val="D60093"/>
                </a:solidFill>
              </a:rPr>
              <a:t>Международным днём акушерки!</a:t>
            </a:r>
            <a:endParaRPr lang="ru-RU" sz="1600" b="1" dirty="0">
              <a:solidFill>
                <a:srgbClr val="D6009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" y="973052"/>
            <a:ext cx="8927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Ваша профессия является важной и значимой. Именно вы являетесь свидетелем самого знакового события, происходящего в жизни каждой семьи. От вашей профессиональной грамотности, развития качеств милосердия зависит исполнение надежд на будущее каждого из нас, а его ожидание проходит без тревоги и стресса.  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959" y="4261033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</a:rPr>
              <a:t>С уважением, </a:t>
            </a:r>
          </a:p>
          <a:p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</a:rPr>
              <a:t>президент ОПСА Т.А. Зорина,</a:t>
            </a:r>
          </a:p>
          <a:p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</a:rPr>
              <a:t>председатель </a:t>
            </a: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специализированной секции </a:t>
            </a:r>
          </a:p>
          <a:p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</a:rPr>
              <a:t>Акушерское </a:t>
            </a: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дело» Т.В</a:t>
            </a: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Саитова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958" y="2139702"/>
            <a:ext cx="4234043" cy="2985222"/>
          </a:xfrm>
          <a:prstGeom prst="rect">
            <a:avLst/>
          </a:prstGeom>
          <a:ln>
            <a:solidFill>
              <a:srgbClr val="FFEFE1"/>
            </a:solidFill>
          </a:ln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5496" y="1837149"/>
            <a:ext cx="87838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Тема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дня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обозначила приоритетные направления развития нашей профессии: развитие непрерывного медицинского образования и расширение функций акушерки с учётом её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компетентности, доказывая этическую основу профессии.</a:t>
            </a:r>
          </a:p>
          <a:p>
            <a:pPr indent="361950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Наши успехи и достижения, а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главное,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желание не оставаться в стороне,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продвигать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выбранную профессию и не быть равнодушными к ней делают её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привлекательной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и уважаемой для окружающих, а акушеркам даёт возможность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быть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 авангарде перемен.</a:t>
            </a:r>
          </a:p>
          <a:p>
            <a:pPr indent="361950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Позвольте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выразить вам слова благодарности за ваш сложнейший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и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благороднейший труд, пожелать счастья, профессионального роста,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самореализации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и признания со стороны коллег и благодарных пациенток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72975" y="4803997"/>
            <a:ext cx="1261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5 мая 2019 г.</a:t>
            </a:r>
            <a:endParaRPr lang="ru-RU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8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182</Words>
  <Application>Microsoft Office PowerPoint</Application>
  <PresentationFormat>Экран (16:9)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Uk</dc:creator>
  <cp:lastModifiedBy>Sveta</cp:lastModifiedBy>
  <cp:revision>23</cp:revision>
  <dcterms:created xsi:type="dcterms:W3CDTF">2019-04-25T05:05:18Z</dcterms:created>
  <dcterms:modified xsi:type="dcterms:W3CDTF">2019-04-28T09:47:15Z</dcterms:modified>
</cp:coreProperties>
</file>