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3" r:id="rId2"/>
  </p:sldMasterIdLst>
  <p:notesMasterIdLst>
    <p:notesMasterId r:id="rId14"/>
  </p:notesMasterIdLst>
  <p:handoutMasterIdLst>
    <p:handoutMasterId r:id="rId15"/>
  </p:handoutMasterIdLst>
  <p:sldIdLst>
    <p:sldId id="326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27" r:id="rId11"/>
    <p:sldId id="338" r:id="rId12"/>
    <p:sldId id="336" r:id="rId13"/>
  </p:sldIdLst>
  <p:sldSz cx="9144000" cy="5143500" type="screen16x9"/>
  <p:notesSz cx="6858000" cy="9144000"/>
  <p:defaultTextStyle>
    <a:defPPr>
      <a:defRPr lang="ru-RU"/>
    </a:defPPr>
    <a:lvl1pPr marL="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FFFFFF"/>
    <a:srgbClr val="006600"/>
    <a:srgbClr val="003366"/>
    <a:srgbClr val="008080"/>
    <a:srgbClr val="A7DDFF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108" y="-1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3EE8-D7B7-45D4-8DE7-F0F8B3294FC4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206E6-D282-4F8E-8D44-A5221DE3BA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8726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031EE-B568-4009-ABF1-9124281CA5EC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1ECD1-B11F-4973-BA75-75F5A0EA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690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017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184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2830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531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3787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338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696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10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4607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089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174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6288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07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176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1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062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653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2623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5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308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4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62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4766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287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4867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147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424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60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6666" y="4928849"/>
            <a:ext cx="5168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spc="15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117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22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504" y="123478"/>
            <a:ext cx="8921997" cy="490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67494"/>
            <a:ext cx="777605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Ассоциация медицинских сестер России </a:t>
            </a:r>
            <a:b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200" b="1" cap="none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342960"/>
            <a:ext cx="41760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Дорогие коллеги, поздравляем вас </a:t>
            </a:r>
            <a:endParaRPr lang="ru-RU" sz="3200" b="1" i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3200" b="1" i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с Международным днем медицинской </a:t>
            </a:r>
            <a:r>
              <a:rPr lang="ru-RU" sz="3200" b="1" i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сестры!</a:t>
            </a:r>
            <a:endParaRPr lang="ru-RU" sz="3200" b="1" i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45538" y="248354"/>
            <a:ext cx="645936" cy="623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0797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2912"/>
          <a:stretch/>
        </p:blipFill>
        <p:spPr bwMode="auto">
          <a:xfrm>
            <a:off x="179512" y="103216"/>
            <a:ext cx="8784976" cy="493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843558"/>
            <a:ext cx="6912768" cy="345638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508876" y="1059582"/>
            <a:ext cx="6447501" cy="3024336"/>
          </a:xfrm>
          <a:prstGeom prst="rect">
            <a:avLst/>
          </a:prstGeom>
          <a:solidFill>
            <a:srgbClr val="FFFFFF">
              <a:alpha val="6902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1800" b="1" i="1" dirty="0" smtClean="0">
                <a:solidFill>
                  <a:srgbClr val="0033CC"/>
                </a:solidFill>
              </a:rPr>
              <a:t>Дорогие коллеги! Спасибо вам за огромную работу, за бесценный вклад в общее дело, за вашу доброту, сердечность и мудрость! За вашу поддержку и неустанное движение вперед! </a:t>
            </a:r>
          </a:p>
          <a:p>
            <a:pPr marL="0" indent="0" algn="ctr">
              <a:buFont typeface="Wingdings 3" charset="2"/>
              <a:buNone/>
            </a:pPr>
            <a:r>
              <a:rPr lang="ru-RU" sz="1800" b="1" i="1" dirty="0" smtClean="0">
                <a:solidFill>
                  <a:srgbClr val="0033CC"/>
                </a:solidFill>
              </a:rPr>
              <a:t>Пусть каждый день несет вам счастье профессионального признания, пусть медицинская организация будет для вас вторым домом, а коллеги – семьей и содружеством единомышленников. </a:t>
            </a:r>
          </a:p>
          <a:p>
            <a:pPr marL="0" indent="0" algn="ctr">
              <a:buFont typeface="Wingdings 3" charset="2"/>
              <a:buNone/>
            </a:pPr>
            <a:r>
              <a:rPr lang="ru-RU" sz="1800" b="1" i="1" dirty="0" smtClean="0">
                <a:solidFill>
                  <a:srgbClr val="0033CC"/>
                </a:solidFill>
              </a:rPr>
              <a:t>Вместе мы сможем преодолеть все препятствия и достичь любых профессиональных высот!</a:t>
            </a:r>
            <a:endParaRPr lang="ru-RU" sz="1800" b="1" i="1" dirty="0">
              <a:solidFill>
                <a:srgbClr val="0033CC"/>
              </a:solidFill>
            </a:endParaRP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5616" y="706659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0298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48694" cy="497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844019"/>
            <a:ext cx="432048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Ассоциация медицинских сестер России </a:t>
            </a:r>
            <a:b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поздравляет вас </a:t>
            </a:r>
          </a:p>
          <a:p>
            <a:pPr algn="ctr"/>
            <a: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Международным днем медицинской </a:t>
            </a:r>
            <a:r>
              <a:rPr lang="ru-RU" sz="3200" b="1" cap="none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сестры!</a:t>
            </a:r>
            <a:endParaRPr lang="ru-RU" sz="3200" b="1" cap="none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224806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63688" y="22480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Общероссийская общественная организация «Ассоциация медицинских сестер России»</a:t>
            </a:r>
            <a:endParaRPr lang="ru-RU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431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7" y="542676"/>
            <a:ext cx="5184576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33CC"/>
                </a:solidFill>
              </a:rPr>
              <a:t>Лидерство в оказании медицинской помощи в 2018 году выходит на повестку дня </a:t>
            </a:r>
            <a:r>
              <a:rPr lang="ru-RU" sz="1800" b="1" dirty="0" smtClean="0">
                <a:solidFill>
                  <a:srgbClr val="0033CC"/>
                </a:solidFill>
              </a:rPr>
              <a:t>специалистов сестринского и акушерского дела.</a:t>
            </a:r>
          </a:p>
          <a:p>
            <a:endParaRPr lang="ru-RU" sz="1800" b="1" dirty="0">
              <a:solidFill>
                <a:srgbClr val="0033CC"/>
              </a:solidFill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9212" y="1635646"/>
            <a:ext cx="4931593" cy="151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7" y="3363838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33CC"/>
                </a:solidFill>
              </a:rPr>
              <a:t>В основе этого девиза </a:t>
            </a:r>
            <a:r>
              <a:rPr lang="ru-RU" sz="2000" b="1" dirty="0" smtClean="0">
                <a:solidFill>
                  <a:srgbClr val="0033CC"/>
                </a:solidFill>
              </a:rPr>
              <a:t>– необходимость достижения Всеобщего </a:t>
            </a:r>
            <a:r>
              <a:rPr lang="ru-RU" sz="2000" b="1" dirty="0">
                <a:solidFill>
                  <a:srgbClr val="0033CC"/>
                </a:solidFill>
              </a:rPr>
              <a:t>охвата населения медицинской </a:t>
            </a:r>
            <a:r>
              <a:rPr lang="ru-RU" sz="2000" b="1" dirty="0" smtClean="0">
                <a:solidFill>
                  <a:srgbClr val="0033CC"/>
                </a:solidFill>
              </a:rPr>
              <a:t>помощью</a:t>
            </a:r>
            <a:endParaRPr lang="ru-RU" sz="2000" b="1" dirty="0">
              <a:solidFill>
                <a:srgbClr val="0033CC"/>
              </a:solidFill>
            </a:endParaRPr>
          </a:p>
        </p:txBody>
      </p:sp>
      <p:pic>
        <p:nvPicPr>
          <p:cNvPr id="11" name="Picture 2" descr="K:\мои документы\Мои документы\РАМС\ИСХОДЯЩИЕ\МЕЖДУНАРОДНЫЙ ДЕНЬ 2018\ПЛАКАТ ДЕНЬ МЕДСЕСТРЫ 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103" y="51470"/>
            <a:ext cx="3481007" cy="4921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583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122912" cy="85725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33CC"/>
                </a:solidFill>
              </a:rPr>
              <a:t>Задачи медицинских сестер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347614"/>
            <a:ext cx="4906888" cy="3250456"/>
          </a:xfrm>
        </p:spPr>
        <p:txBody>
          <a:bodyPr>
            <a:noAutofit/>
          </a:bodyPr>
          <a:lstStyle/>
          <a:p>
            <a:r>
              <a:rPr lang="ru-RU" sz="1800" dirty="0" smtClean="0"/>
              <a:t>Видеть «пробелы» в оказании медицинской помощи</a:t>
            </a:r>
          </a:p>
          <a:p>
            <a:r>
              <a:rPr lang="ru-RU" sz="1800" dirty="0" smtClean="0"/>
              <a:t>Объединяться с коллегами</a:t>
            </a:r>
          </a:p>
          <a:p>
            <a:r>
              <a:rPr lang="ru-RU" sz="1800" dirty="0" smtClean="0"/>
              <a:t>Инициировать мероприятия по восполнению нехватки помощи населению</a:t>
            </a:r>
          </a:p>
          <a:p>
            <a:r>
              <a:rPr lang="ru-RU" sz="1800" dirty="0" smtClean="0"/>
              <a:t>Содействовать реализации пациент-ориентированной модели медицинской помощи</a:t>
            </a:r>
          </a:p>
          <a:p>
            <a:r>
              <a:rPr lang="ru-RU" sz="1800" dirty="0" smtClean="0"/>
              <a:t>Неукоснительно следовать принципам Этического кодекса</a:t>
            </a:r>
            <a:endParaRPr lang="ru-RU" sz="1800" dirty="0"/>
          </a:p>
        </p:txBody>
      </p:sp>
      <p:pic>
        <p:nvPicPr>
          <p:cNvPr id="7" name="Picture 3" descr="K:\мои документы\Мои документы\РАМС\ИСХОДЯЩИЕ\МЕЖДУНАРОДНЫЙ ДЕНЬ 2018\ПЛАКАТ ДЕНЬ МЕДСЕСТРЫ 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104" y="51470"/>
            <a:ext cx="3553015" cy="5022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602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4906888" cy="8572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7574"/>
            <a:ext cx="5184576" cy="3960439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ru-RU" b="1" dirty="0" smtClean="0"/>
              <a:t>Медицинские сестры из Тюменской ассоциации инициировали проект «Гипертония стоп» </a:t>
            </a:r>
            <a:r>
              <a:rPr lang="ru-RU" dirty="0" smtClean="0"/>
              <a:t>- для лиц, которые находятся в трудоспособном возрасте, не испытывают проблем самочувствия и не уделяют должного внимания своему здоровью. 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Мероприятия проходят среди сотрудников трудовых коллективов, учащихся, жителей сельских поселений, в крупных торговых центрах и ж/д вокзалах, на автозаправочных станциях, для людей с ограничением по слуху и речи.</a:t>
            </a:r>
          </a:p>
          <a:p>
            <a:pPr>
              <a:spcBef>
                <a:spcPts val="600"/>
              </a:spcBef>
            </a:pPr>
            <a:r>
              <a:rPr lang="ru-RU" b="1" dirty="0" smtClean="0"/>
              <a:t>За первые 3 месяца </a:t>
            </a:r>
            <a:r>
              <a:rPr lang="ru-RU" dirty="0" smtClean="0"/>
              <a:t>проект охватил </a:t>
            </a:r>
            <a:r>
              <a:rPr lang="ru-RU" b="1" dirty="0" smtClean="0"/>
              <a:t>23890 человек</a:t>
            </a:r>
            <a:r>
              <a:rPr lang="ru-RU" dirty="0" smtClean="0"/>
              <a:t>. Повышенное артериальное давление было зафиксировано у 4862, из числа которых 421 человек </a:t>
            </a:r>
            <a:r>
              <a:rPr lang="ru-RU" b="1" dirty="0" smtClean="0"/>
              <a:t>были выявлены впервые</a:t>
            </a:r>
            <a:r>
              <a:rPr lang="ru-RU" dirty="0" smtClean="0"/>
              <a:t>. 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Плановые показатели проекта – обследовать порядка 50 тысяч человек, но уже сейчас ведущие проекта, а </a:t>
            </a:r>
            <a:r>
              <a:rPr lang="ru-RU" b="1" dirty="0" smtClean="0"/>
              <a:t>это 30 медицинских сестер,</a:t>
            </a:r>
            <a:r>
              <a:rPr lang="ru-RU" dirty="0" smtClean="0"/>
              <a:t> думают о возможности поднять его планку до 100 тысяч! </a:t>
            </a:r>
            <a:endParaRPr lang="ru-RU" dirty="0"/>
          </a:p>
        </p:txBody>
      </p:sp>
      <p:pic>
        <p:nvPicPr>
          <p:cNvPr id="4" name="Picture 3" descr="K:\мои документы\Мои документы\РАМС\ИСХОДЯЩИЕ\МЕЖДУНАРОДНЫЙ ДЕНЬ 2018\День медсестры постер РАМС_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104" y="123478"/>
            <a:ext cx="3485933" cy="492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402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4906888" cy="8572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7574"/>
            <a:ext cx="5184576" cy="403244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/>
              <a:t>Со временем пожилой человек теряет контроль над своим телом: не очень уверенно ходит, не может сохранить ловкость рук и гибкость тела. 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Чтобы вернуть контроль над движениями, моторика пожилых людей нуждается в регулярных тренировках через использование упражнений с мелкими предметами, включая пальчиковые игры, рисование песком, лепку, су-</a:t>
            </a:r>
            <a:r>
              <a:rPr lang="ru-RU" dirty="0" err="1" smtClean="0"/>
              <a:t>джок</a:t>
            </a:r>
            <a:r>
              <a:rPr lang="ru-RU" dirty="0" smtClean="0"/>
              <a:t> терапию и т.д., благодаря которым происходит интенсивное развитие таких психических процессов, как мышление, внимание, память и речь.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Решением этих задач решили заняться медицинские сестры </a:t>
            </a:r>
            <a:r>
              <a:rPr lang="ru-RU" b="1" dirty="0" smtClean="0"/>
              <a:t>– члены Ассоциации в Республике Марий Эл </a:t>
            </a:r>
            <a:r>
              <a:rPr lang="ru-RU" dirty="0" smtClean="0"/>
              <a:t>- в рамках проекта </a:t>
            </a:r>
            <a:r>
              <a:rPr lang="ru-RU" b="1" dirty="0" smtClean="0"/>
              <a:t>«</a:t>
            </a:r>
            <a:r>
              <a:rPr lang="ru-RU" b="1" dirty="0" err="1" smtClean="0"/>
              <a:t>НужнаЯ</a:t>
            </a:r>
            <a:r>
              <a:rPr lang="ru-RU" b="1" dirty="0" smtClean="0"/>
              <a:t> помощь». 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Проект предполагает каскадный принцип в обучения медицинского персонала — это позволит увеличить масштаб проекта, тиражируя данный практический опыт на всей территории региона.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pic>
        <p:nvPicPr>
          <p:cNvPr id="5" name="Picture 2" descr="K:\мои документы\Мои документы\РАМС\ИСХОДЯЩИЕ\МЕЖДУНАРОДНЫЙ ДЕНЬ 2018\День медсестры постер РАМС_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104" y="32264"/>
            <a:ext cx="3545744" cy="5014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11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9582"/>
            <a:ext cx="6131024" cy="388843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ru-RU" sz="1600" dirty="0" smtClean="0"/>
              <a:t>Функции участковой сестры многогранны: антенатальная охрана плода, дородовые патронажи и сбор социального анамнеза, профилактика зависимостей и пропаганда ЗОЖ, беседы по организации успешного грудного вскармливания, неонатальный скрининг и диспансеризация детского населения. А еще это работа с социально неблагополучными семьями. 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ru-RU" sz="1600" dirty="0" smtClean="0"/>
              <a:t>За 27 лет стажа сталкивалась с разными ситуациями, одна из недавних историй – Света (имя изменено), совсем молоденькая девушка, которой нет еще и 17, но за спиной несколько попыток суицида. Это страшное явление поражает самую незащищенную молодежь. И кому, как не нам, оказывать помощь и защищать таких детей? 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ru-RU" sz="1600" dirty="0" smtClean="0"/>
              <a:t>Сегодня я счастлива, что мне это удалось. Многократные встречи, беседы, разговоры – и Света обратилась за квалифицированной помощью, поняла ценность жизни и, верю, не вернется к прежним мыслям! </a:t>
            </a:r>
            <a:endParaRPr lang="ru-RU" sz="1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58714"/>
            <a:ext cx="583264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50758" y="3664721"/>
            <a:ext cx="24805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/>
              <a:t>Глазкова Надежда Аркадьевна, медицинская сестра участковая БУЗ ВО «Воронежская городская клиническая поликлиника №7», Детская городская поликлиника №12</a:t>
            </a:r>
          </a:p>
        </p:txBody>
      </p:sp>
      <p:pic>
        <p:nvPicPr>
          <p:cNvPr id="7" name="Picture 2" descr="C:\Users\Natasha\Desktop\WHO CAMPAIGN 2018\Voronezh Glazkova district nurse\IMG_355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39054" y="123478"/>
            <a:ext cx="2262716" cy="339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813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15964"/>
            <a:ext cx="6552728" cy="3607049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Оказание медицинской помощи  в условиях ПНИ заключается в добром отношении к людям с непростой судьбой: вовремя успокоить взрослого мужчину, который плачет о том, что никогда не видел свою маму; услышать женщину, которая очень хочет «сахару…»; понять, что беспокоит «космическая кошка»…</a:t>
            </a:r>
          </a:p>
          <a:p>
            <a:r>
              <a:rPr lang="ru-RU" sz="1400" dirty="0" smtClean="0"/>
              <a:t>В моем отделении проживает 159 человек с психическими заболеваниями: шизофрения, деменция, умственная отсталость. Все имеют группу инвалидности и частично сохранили способность к самообслуживанию.</a:t>
            </a:r>
          </a:p>
          <a:p>
            <a:r>
              <a:rPr lang="ru-RU" sz="1400" dirty="0" smtClean="0"/>
              <a:t>Мы стараемся не просто «лечить», но и поддерживать качество жизни наших пациентов. Организуем культурный досуг и даже туристические поездки - побывали в Санкт-Петербурге, Москве, Ярославле, Череповце. Вместе с медицинской аптечкой у меня с собой  всегда фотоаппарат для воспоминаний и хорошего настроения. А самая ценная награда – счастливая улыбка наших постояльцев.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660232" y="51470"/>
            <a:ext cx="2410034" cy="5062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8714"/>
            <a:ext cx="568863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4371950"/>
            <a:ext cx="459919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/>
              <a:t>Светлана Борисовна </a:t>
            </a:r>
            <a:r>
              <a:rPr lang="ru-RU" sz="1100" b="1" i="1" dirty="0" err="1" smtClean="0"/>
              <a:t>Зелянина</a:t>
            </a:r>
            <a:r>
              <a:rPr lang="ru-RU" sz="1100" b="1" i="1" dirty="0" smtClean="0"/>
              <a:t>, медицинская </a:t>
            </a:r>
            <a:r>
              <a:rPr lang="ru-RU" sz="1100" b="1" i="1" dirty="0"/>
              <a:t>сестра </a:t>
            </a:r>
            <a:r>
              <a:rPr lang="ru-RU" sz="1100" b="1" i="1" dirty="0" smtClean="0"/>
              <a:t>палатная, «</a:t>
            </a:r>
            <a:r>
              <a:rPr lang="ru-RU" sz="1100" b="1" i="1" dirty="0" err="1"/>
              <a:t>Мосейковский</a:t>
            </a:r>
            <a:r>
              <a:rPr lang="ru-RU" sz="1100" b="1" i="1" dirty="0"/>
              <a:t> психоневрологический интернат</a:t>
            </a:r>
            <a:r>
              <a:rPr lang="ru-RU" sz="1100" b="1" i="1" dirty="0" smtClean="0"/>
              <a:t>», Вологодская область</a:t>
            </a:r>
            <a:endParaRPr lang="ru-RU" sz="1100" b="1" i="1" dirty="0"/>
          </a:p>
        </p:txBody>
      </p:sp>
    </p:spTree>
    <p:extLst>
      <p:ext uri="{BB962C8B-B14F-4D97-AF65-F5344CB8AC3E}">
        <p14:creationId xmlns:p14="http://schemas.microsoft.com/office/powerpoint/2010/main" xmlns="" val="403483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1590"/>
            <a:ext cx="6059016" cy="208823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2000" dirty="0" smtClean="0"/>
              <a:t>Более 70 специалистов приняли участие в профессионально-творческом конкурсе РАМС «Лидерство»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/>
              <a:t>Их истории жизни, работы, отношения к своей профессии и пациентам – вклад в будущее сестринского дела в России и мире!</a:t>
            </a: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660232" y="51470"/>
            <a:ext cx="2410034" cy="5062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8714"/>
            <a:ext cx="49068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</a:p>
        </p:txBody>
      </p:sp>
      <p:pic>
        <p:nvPicPr>
          <p:cNvPr id="6" name="Picture 2" descr="K:\мои документы\Мои документы\РАМС\ЛИДЕРСТВО КОНКУРС\ВОЛОГДА ЗЕЛЯНИНА\IMG_049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3345976"/>
            <a:ext cx="2016227" cy="134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K:\мои документы\Мои документы\РАМС\ЛИДЕРСТВО КОНКУРС\МАРИЙ ЭЛ ПАТРУШЕВА\DSC010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39303" y="3363839"/>
            <a:ext cx="2022815" cy="134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K:\мои документы\Мои документы\РАМС\ЛИДЕРСТВО КОНКУРС\ОМСК ЧЕРНЫШЕВА\Ибраева Ж.А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3363839"/>
            <a:ext cx="2016224" cy="134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516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39752" y="987574"/>
            <a:ext cx="4320480" cy="390464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1200"/>
              </a:spcBef>
              <a:buNone/>
            </a:pPr>
            <a:r>
              <a:rPr lang="ru-RU" sz="1800" i="1" dirty="0" smtClean="0"/>
              <a:t>«Мы </a:t>
            </a:r>
            <a:r>
              <a:rPr lang="ru-RU" sz="1800" i="1" dirty="0"/>
              <a:t>с большой гордостью отмечаем, что в нашей стране профессии медицинской сестры и акушерки стремительно развиваются. </a:t>
            </a:r>
            <a:endParaRPr lang="ru-RU" sz="1800" i="1" dirty="0" smtClean="0"/>
          </a:p>
          <a:p>
            <a:pPr marL="0" indent="0">
              <a:lnSpc>
                <a:spcPct val="80000"/>
              </a:lnSpc>
              <a:spcBef>
                <a:spcPts val="1200"/>
              </a:spcBef>
              <a:buNone/>
            </a:pPr>
            <a:r>
              <a:rPr lang="ru-RU" sz="1800" i="1" dirty="0" smtClean="0"/>
              <a:t>Сегодня </a:t>
            </a:r>
            <a:r>
              <a:rPr lang="ru-RU" sz="1800" i="1" dirty="0"/>
              <a:t>специалистам доверяют решение сложнейших клинических, управленческих, организационных задач. </a:t>
            </a:r>
            <a:endParaRPr lang="ru-RU" sz="1800" i="1" dirty="0" smtClean="0"/>
          </a:p>
          <a:p>
            <a:pPr marL="0" indent="0">
              <a:lnSpc>
                <a:spcPct val="80000"/>
              </a:lnSpc>
              <a:spcBef>
                <a:spcPts val="1200"/>
              </a:spcBef>
              <a:buNone/>
            </a:pPr>
            <a:r>
              <a:rPr lang="ru-RU" sz="1800" i="1" dirty="0" smtClean="0"/>
              <a:t>И </a:t>
            </a:r>
            <a:r>
              <a:rPr lang="ru-RU" sz="1800" i="1" dirty="0"/>
              <a:t>мы видим, что именно специалисты нашей профессии стоят за успешной реализацией приоритетных проектов в области здравоохранения</a:t>
            </a:r>
            <a:r>
              <a:rPr lang="ru-RU" sz="1800" i="1" dirty="0" smtClean="0"/>
              <a:t>!»</a:t>
            </a:r>
            <a:endParaRPr lang="ru-RU" sz="1800" i="1" dirty="0"/>
          </a:p>
        </p:txBody>
      </p:sp>
      <p:pic>
        <p:nvPicPr>
          <p:cNvPr id="4" name="Picture 2" descr="K:\мои документы\Мои документы\ФОТО 2017\ПОРТРЕТЫ\DSC_9122-Edit-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9208" y="987574"/>
            <a:ext cx="1866486" cy="2629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79208" y="1934"/>
            <a:ext cx="6281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33CC"/>
                </a:solidFill>
              </a:rPr>
              <a:t>Возможности медицинских сестер безграничны!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7583" y="3697085"/>
            <a:ext cx="2147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/>
              <a:t>В.А. Саркисова, президент РАМС, председатель Европейского форума сестринских и акушерских ассоциаций</a:t>
            </a:r>
            <a:endParaRPr lang="ru-RU" sz="1200" b="1" i="1" dirty="0"/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19246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K:\мои документы\Мои документы\РАМС\ВЕСТНИК\МЕДГАЗЕТА МАЙ 2018\ТЮМЕНЬ ГИПЕРТОНИЯ СТОП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3" t="4201" r="10783" b="19009"/>
          <a:stretch/>
        </p:blipFill>
        <p:spPr bwMode="auto">
          <a:xfrm>
            <a:off x="6660232" y="36471"/>
            <a:ext cx="2453350" cy="161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K:\мои документы\Мои документы\РАМС\ЛИДЕРСТВО КОНКУРС\ОМСК БАТАЛОВА\1. Баталова С.М. Омс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07653"/>
            <a:ext cx="2432273" cy="162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K:\мои документы\Мои документы\РАМС\ЛИДЕРСТВО КОНКУРС\МОСКВА ЗОЛОТКОВА\Золоткова_фото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699" b="17067"/>
          <a:stretch/>
        </p:blipFill>
        <p:spPr bwMode="auto">
          <a:xfrm>
            <a:off x="6660232" y="3390365"/>
            <a:ext cx="2432273" cy="162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800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презентации" id="{CBD39CA2-7E49-4777-8855-D296423F3BE8}" vid="{52318108-2B9D-4D03-A2C6-69B61A705D7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849</Words>
  <Application>Microsoft Office PowerPoint</Application>
  <PresentationFormat>Экран (16:9)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Грань</vt:lpstr>
      <vt:lpstr>Тема Office</vt:lpstr>
      <vt:lpstr>Слайд 1</vt:lpstr>
      <vt:lpstr>Слайд 2</vt:lpstr>
      <vt:lpstr>Задачи медицинских сестер</vt:lpstr>
      <vt:lpstr>Возможности медицинских сестер безграничны!</vt:lpstr>
      <vt:lpstr>Возможности медицинских сестер безграничны!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ОПСА</cp:lastModifiedBy>
  <cp:revision>103</cp:revision>
  <dcterms:created xsi:type="dcterms:W3CDTF">2016-11-29T09:03:40Z</dcterms:created>
  <dcterms:modified xsi:type="dcterms:W3CDTF">2018-04-28T10:49:08Z</dcterms:modified>
</cp:coreProperties>
</file>