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71" r:id="rId15"/>
    <p:sldId id="272" r:id="rId16"/>
    <p:sldId id="268" r:id="rId17"/>
    <p:sldId id="269" r:id="rId18"/>
    <p:sldId id="270" r:id="rId19"/>
    <p:sldId id="274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8" autoAdjust="0"/>
    <p:restoredTop sz="94660"/>
  </p:normalViewPr>
  <p:slideViewPr>
    <p:cSldViewPr>
      <p:cViewPr varScale="1">
        <p:scale>
          <a:sx n="63" d="100"/>
          <a:sy n="63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Всемирная неделя поддержки грудного вскармливания  2014</a:t>
            </a:r>
            <a:r>
              <a:rPr lang="ru-RU" b="1" i="1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b="1" i="1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b="1" i="1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smtClean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Грудное вскармливание – победный гол для жизни»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E:\80804267.jpg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188640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b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анкетирование в парке ЛАО г.Омска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170" name="Picture 2" descr="C:\Users\DNS\Downloads\АУЗОО ВКЛ 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7171" name="Picture 3" descr="C:\Users\DNS\Downloads\АУЗОО ВКЛ 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1124744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b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F:\гр. вскармливание\IMG_97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516981"/>
            <a:ext cx="4038600" cy="269240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028" name="Picture 4" descr="F:\гр. вскармливание\IMG_97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516981"/>
            <a:ext cx="4038600" cy="269240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052736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b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шоу мыльных пузырей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F:\гр. вскармливание\IMG_98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516981"/>
            <a:ext cx="4038600" cy="269240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2051" name="Picture 3" descr="F:\гр. вскармливание\IMG_98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516981"/>
            <a:ext cx="4038600" cy="269240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1052736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b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вручение подарков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076" name="Picture 4" descr="C:\Users\DNS\Downloads\IMG_56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3077" name="Picture 5" descr="C:\Users\DNS\Downloads\P10203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052736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b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вручение подарков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Picture 2" descr="F:\гр. вскармливание\IMG_98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880"/>
            <a:ext cx="4038600" cy="3024336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6" name="Picture 3" descr="C:\Users\DNS\Downloads\IMG_56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7" name="Рисунок 6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052736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>«Молочный салют»</a:t>
            </a:r>
            <a:endParaRPr lang="ru-RU" sz="4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194" name="Picture 2" descr="C:\Users\DNS\Downloads\IMG_15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8195" name="Picture 3" descr="C:\Users\DNS\Downloads\IMG_20140806_1311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880"/>
            <a:ext cx="4038600" cy="3024336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>«Молочный салют»</a:t>
            </a:r>
            <a:endParaRPr lang="ru-RU" sz="4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100" name="Picture 4" descr="C:\Users\DNS\Downloads\IMG_25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4101" name="Picture 5" descr="C:\Users\DNS\Downloads\WP_20140807_0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54939"/>
            <a:ext cx="4038600" cy="3016485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052736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>«Молочный салют»</a:t>
            </a:r>
            <a:endParaRPr lang="ru-RU" sz="4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" name="Picture 2" descr="F:\гр. вскармливание\IMG_98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516981"/>
            <a:ext cx="4038600" cy="269240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0" name="Picture 3" descr="F:\гр. вскармливание\IMG_98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492896"/>
            <a:ext cx="4038600" cy="2716485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1124744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>«Молочный салют»</a:t>
            </a:r>
            <a:endParaRPr lang="ru-RU" sz="4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122" name="Picture 2" descr="C:\Users\DNS\Downloads\IMG_23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123" name="Picture 3" descr="C:\Users\DNS\Downloads\IMG_35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880"/>
            <a:ext cx="4038600" cy="3024336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052736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>«Молочный салют»</a:t>
            </a:r>
            <a:endParaRPr lang="ru-RU" sz="4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218" name="Picture 2" descr="C:\Users\DNS\Downloads\акция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9219" name="Picture 3" descr="C:\Users\DNS\Downloads\Молочный салют БУЗОО Павлоградская ЦРБ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1052736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     </a:t>
            </a:r>
            <a: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  <a:t>В акции приняли участие:</a:t>
            </a:r>
          </a:p>
          <a:p>
            <a:pPr>
              <a:buNone/>
            </a:pPr>
            <a:endParaRPr lang="ru-RU" sz="3600" b="1" i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  <a:t>28 медицинских организаций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Arial Black" pitchFamily="34" charset="0"/>
              </a:rPr>
              <a:t>  г.Омска и Омской области</a:t>
            </a:r>
            <a:endParaRPr lang="ru-RU" sz="36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E:\80804267.jpg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260648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>«Молочный салют»</a:t>
            </a:r>
            <a:endParaRPr lang="ru-RU" sz="4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42" name="Picture 2" descr="C:\Users\DNS\Downloads\IMG_20140806_1318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880"/>
            <a:ext cx="4038600" cy="3024335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0243" name="Picture 3" descr="C:\Users\DNS\Downloads\молочный салю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980728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b="1" i="1" dirty="0" smtClean="0">
                <a:solidFill>
                  <a:srgbClr val="FF0000"/>
                </a:solidFill>
              </a:rPr>
              <a:t>Подготовлены материалы для размещения на сайты МЗ ОО, ОПСА, БУЗОО «</a:t>
            </a:r>
            <a:r>
              <a:rPr lang="ru-RU" b="1" i="1" smtClean="0">
                <a:solidFill>
                  <a:srgbClr val="FF0000"/>
                </a:solidFill>
              </a:rPr>
              <a:t>ОКБ»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Информация о итогах проведения Всемирной недели поддержки грудного вскармливания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публиковалась в средствах массовой информации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E:\80804267.jpg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260648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В начале жизни, что для крохи надо –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с любимой мамой быть, и это так легко,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всегда готово, вкусно, близко, рядом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бесценный дар - грудное молоко!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1266" name="Picture 2" descr="C:\Users\DNS\Downloads\Плакат с фотографиями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39" y="1844824"/>
            <a:ext cx="6624737" cy="4464496"/>
          </a:xfrm>
          <a:prstGeom prst="rect">
            <a:avLst/>
          </a:prstGeom>
          <a:noFill/>
        </p:spPr>
      </p:pic>
      <p:pic>
        <p:nvPicPr>
          <p:cNvPr id="4" name="Рисунок 3" descr="E:\80804267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692696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b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i="1" dirty="0" smtClean="0">
                <a:solidFill>
                  <a:srgbClr val="FF0000"/>
                </a:solidFill>
                <a:latin typeface="Arial Black" pitchFamily="34" charset="0"/>
              </a:rPr>
              <a:t>лекции и беседы в «Школе поддержки грудного вскармливания « и «Школе матерей»</a:t>
            </a:r>
            <a:endParaRPr lang="ru-RU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DNS\Downloads\100_36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40000"/>
              </a:srgbClr>
            </a:glow>
          </a:effectLst>
        </p:spPr>
      </p:pic>
      <p:pic>
        <p:nvPicPr>
          <p:cNvPr id="1027" name="Picture 3" descr="C:\Users\DNS\Downloads\IMG_36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4038600" cy="3024336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1124744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endParaRPr lang="ru-RU" sz="40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DNS\Downloads\БУЗОО Павлоградская ЦРБ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2051" name="Picture 3" descr="C:\Users\DNS\Downloads\DSC015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980728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 </a:t>
            </a:r>
            <a:endParaRPr lang="ru-RU" sz="40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DNS\Downloads\Изображение 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3075" name="Picture 3" descr="C:\Users\DNS\Downloads\Мы за грудное вскармливание БУЗОО Павлоградская ЦРБ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980728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endParaRPr lang="ru-RU" sz="40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098" name="Picture 2" descr="C:\Users\DNS\Downloads\100_14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4099" name="Picture 3" descr="C:\Users\DNS\Downloads\100_36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980728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b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подготовлены  санитарные бюллетени и буклеты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125" name="Picture 5" descr="C:\Users\DNS\Downloads\DSCN19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2" name="Picture 2" descr="C:\Users\DNS\Downloads\Санбюл.в род.доме БУЗОО Павлоградская ЦРБ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1124744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b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оформлены  уголки здоровья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146" name="Picture 2" descr="C:\Users\DNS\Downloads\IMG_97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6147" name="Picture 3" descr="C:\Users\DNS\Downloads\P80703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052736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Проведенные мероприятия:</a:t>
            </a:r>
            <a:b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всеобщее 5 минутное кормление младенцев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172" name="Picture 4" descr="C:\Users\DNS\Downloads\всеобщее пятиминутное кормление младенце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7173" name="Picture 5" descr="C:\Users\DNS\Downloads\DSCN58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5" name="Рисунок 4" descr="E:\80804267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175" y="908720"/>
            <a:ext cx="1266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60</Words>
  <Application>Microsoft Office PowerPoint</Application>
  <PresentationFormat>Экран (4:3)</PresentationFormat>
  <Paragraphs>27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Всемирная неделя поддержки грудного вскармливания  2014  «Грудное вскармливание – победный гол для жизни»</vt:lpstr>
      <vt:lpstr>Презентация PowerPoint</vt:lpstr>
      <vt:lpstr>  Проведенные мероприятия: лекции и беседы в «Школе поддержки грудного вскармливания « и «Школе матерей»</vt:lpstr>
      <vt:lpstr>Проведенные мероприятия:</vt:lpstr>
      <vt:lpstr>Проведенные мероприятия </vt:lpstr>
      <vt:lpstr>Проведенные мероприятия:</vt:lpstr>
      <vt:lpstr> Проведенные мероприятия: подготовлены  санитарные бюллетени и буклеты</vt:lpstr>
      <vt:lpstr> Проведенные мероприятия: оформлены  уголки здоровья</vt:lpstr>
      <vt:lpstr> Проведенные мероприятия: всеобщее 5 минутное кормление младенцев</vt:lpstr>
      <vt:lpstr> Проведенные мероприятия: анкетирование в парке ЛАО г.Омска</vt:lpstr>
      <vt:lpstr> Проведенные мероприятия: </vt:lpstr>
      <vt:lpstr> Проведенные мероприятия: шоу мыльных пузырей</vt:lpstr>
      <vt:lpstr> Проведенные мероприятия: вручение подарков</vt:lpstr>
      <vt:lpstr> Проведенные мероприятия: вручение подарков</vt:lpstr>
      <vt:lpstr> «Молочный салют»</vt:lpstr>
      <vt:lpstr> «Молочный салют»</vt:lpstr>
      <vt:lpstr> «Молочный салют»</vt:lpstr>
      <vt:lpstr> «Молочный салют»</vt:lpstr>
      <vt:lpstr> «Молочный салют»</vt:lpstr>
      <vt:lpstr> «Молочный салют»</vt:lpstr>
      <vt:lpstr>Презентация PowerPoint</vt:lpstr>
      <vt:lpstr> В начале жизни, что для крохи надо – с любимой мамой быть, и это так легко, всегда готово, вкусно, близко, рядом бесценный дар - грудное молоко!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Всемирная неделя поддержки грудного вскармливания  2014  «Грудное вскармливание – победный гол для жизни»</dc:title>
  <dc:creator>DNS</dc:creator>
  <cp:lastModifiedBy>Sveta</cp:lastModifiedBy>
  <cp:revision>31</cp:revision>
  <dcterms:created xsi:type="dcterms:W3CDTF">2014-08-28T13:20:02Z</dcterms:created>
  <dcterms:modified xsi:type="dcterms:W3CDTF">2014-11-07T13:26:20Z</dcterms:modified>
</cp:coreProperties>
</file>