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0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5800D-3117-4AE4-AD81-7CB876663C8D}" type="datetimeFigureOut">
              <a:rPr lang="ru-RU" smtClean="0"/>
              <a:t>27.08.2014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FFE50-25D0-4AC5-A01F-502EBACB6D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5800D-3117-4AE4-AD81-7CB876663C8D}" type="datetimeFigureOut">
              <a:rPr lang="ru-RU" smtClean="0"/>
              <a:t>27.08.2014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FFE50-25D0-4AC5-A01F-502EBACB6D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5800D-3117-4AE4-AD81-7CB876663C8D}" type="datetimeFigureOut">
              <a:rPr lang="ru-RU" smtClean="0"/>
              <a:t>27.08.2014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FFE50-25D0-4AC5-A01F-502EBACB6D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5800D-3117-4AE4-AD81-7CB876663C8D}" type="datetimeFigureOut">
              <a:rPr lang="ru-RU" smtClean="0"/>
              <a:t>27.08.2014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FFE50-25D0-4AC5-A01F-502EBACB6D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5800D-3117-4AE4-AD81-7CB876663C8D}" type="datetimeFigureOut">
              <a:rPr lang="ru-RU" smtClean="0"/>
              <a:t>27.08.2014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FFE50-25D0-4AC5-A01F-502EBACB6D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5800D-3117-4AE4-AD81-7CB876663C8D}" type="datetimeFigureOut">
              <a:rPr lang="ru-RU" smtClean="0"/>
              <a:t>27.08.2014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FFE50-25D0-4AC5-A01F-502EBACB6D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5800D-3117-4AE4-AD81-7CB876663C8D}" type="datetimeFigureOut">
              <a:rPr lang="ru-RU" smtClean="0"/>
              <a:t>27.08.2014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FFE50-25D0-4AC5-A01F-502EBACB6D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5800D-3117-4AE4-AD81-7CB876663C8D}" type="datetimeFigureOut">
              <a:rPr lang="ru-RU" smtClean="0"/>
              <a:t>27.08.2014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FFE50-25D0-4AC5-A01F-502EBACB6D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5800D-3117-4AE4-AD81-7CB876663C8D}" type="datetimeFigureOut">
              <a:rPr lang="ru-RU" smtClean="0"/>
              <a:t>27.08.2014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FFE50-25D0-4AC5-A01F-502EBACB6D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5800D-3117-4AE4-AD81-7CB876663C8D}" type="datetimeFigureOut">
              <a:rPr lang="ru-RU" smtClean="0"/>
              <a:t>27.08.2014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FFE50-25D0-4AC5-A01F-502EBACB6D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5800D-3117-4AE4-AD81-7CB876663C8D}" type="datetimeFigureOut">
              <a:rPr lang="ru-RU" smtClean="0"/>
              <a:t>27.08.2014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FFE50-25D0-4AC5-A01F-502EBACB6D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F5800D-3117-4AE4-AD81-7CB876663C8D}" type="datetimeFigureOut">
              <a:rPr lang="ru-RU" smtClean="0"/>
              <a:t>27.08.2014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AFFE50-25D0-4AC5-A01F-502EBACB6D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5" name="Picture 11" descr="C:\Users\alla\Desktop\гр. вскармливание\IMG_9863.JP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8" name="Прямоугольник 27"/>
          <p:cNvSpPr/>
          <p:nvPr/>
        </p:nvSpPr>
        <p:spPr>
          <a:xfrm>
            <a:off x="0" y="0"/>
            <a:ext cx="9144000" cy="2214554"/>
          </a:xfrm>
          <a:prstGeom prst="rect">
            <a:avLst/>
          </a:prstGeom>
        </p:spPr>
        <p:style>
          <a:lnRef idx="0">
            <a:schemeClr val="accent1"/>
          </a:lnRef>
          <a:fillRef idx="1003">
            <a:schemeClr val="dk2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alla\Desktop\для диплома\P8070379.JPG"/>
          <p:cNvPicPr>
            <a:picLocks noChangeAspect="1" noChangeArrowheads="1"/>
          </p:cNvPicPr>
          <p:nvPr/>
        </p:nvPicPr>
        <p:blipFill>
          <a:blip r:embed="rId3" cstate="print">
            <a:lum bright="10000" contrast="10000"/>
          </a:blip>
          <a:srcRect/>
          <a:stretch>
            <a:fillRect/>
          </a:stretch>
        </p:blipFill>
        <p:spPr bwMode="auto">
          <a:xfrm>
            <a:off x="4500562" y="428604"/>
            <a:ext cx="1643074" cy="1428760"/>
          </a:xfrm>
          <a:prstGeom prst="rect">
            <a:avLst/>
          </a:prstGeom>
          <a:noFill/>
        </p:spPr>
      </p:pic>
      <p:pic>
        <p:nvPicPr>
          <p:cNvPr id="1028" name="Picture 4" descr="C:\Users\alla\Desktop\для диплома\акция .JPG"/>
          <p:cNvPicPr>
            <a:picLocks noChangeAspect="1" noChangeArrowheads="1"/>
          </p:cNvPicPr>
          <p:nvPr/>
        </p:nvPicPr>
        <p:blipFill>
          <a:blip r:embed="rId4" cstate="print">
            <a:lum bright="10000" contrast="10000"/>
          </a:blip>
          <a:srcRect/>
          <a:stretch>
            <a:fillRect/>
          </a:stretch>
        </p:blipFill>
        <p:spPr bwMode="auto">
          <a:xfrm>
            <a:off x="2786050" y="428604"/>
            <a:ext cx="1643074" cy="1428760"/>
          </a:xfrm>
          <a:prstGeom prst="rect">
            <a:avLst/>
          </a:prstGeom>
          <a:noFill/>
        </p:spPr>
      </p:pic>
      <p:pic>
        <p:nvPicPr>
          <p:cNvPr id="1031" name="Picture 7" descr="C:\Users\alla\Desktop\для диплома\IMG_9806.JPG"/>
          <p:cNvPicPr>
            <a:picLocks noChangeAspect="1" noChangeArrowheads="1"/>
          </p:cNvPicPr>
          <p:nvPr/>
        </p:nvPicPr>
        <p:blipFill>
          <a:blip r:embed="rId5" cstate="print">
            <a:lum bright="10000" contrast="10000"/>
          </a:blip>
          <a:srcRect/>
          <a:stretch>
            <a:fillRect/>
          </a:stretch>
        </p:blipFill>
        <p:spPr bwMode="auto">
          <a:xfrm>
            <a:off x="1071538" y="428604"/>
            <a:ext cx="1643074" cy="1428760"/>
          </a:xfrm>
          <a:prstGeom prst="rect">
            <a:avLst/>
          </a:prstGeom>
          <a:noFill/>
        </p:spPr>
      </p:pic>
      <p:pic>
        <p:nvPicPr>
          <p:cNvPr id="1033" name="Picture 9" descr="C:\Users\alla\Desktop\для диплома\IMG_3774.jpg"/>
          <p:cNvPicPr>
            <a:picLocks noChangeAspect="1" noChangeArrowheads="1"/>
          </p:cNvPicPr>
          <p:nvPr/>
        </p:nvPicPr>
        <p:blipFill>
          <a:blip r:embed="rId6" cstate="print">
            <a:lum bright="10000" contrast="20000"/>
          </a:blip>
          <a:srcRect/>
          <a:stretch>
            <a:fillRect/>
          </a:stretch>
        </p:blipFill>
        <p:spPr bwMode="auto">
          <a:xfrm>
            <a:off x="6215074" y="428604"/>
            <a:ext cx="1643074" cy="1428760"/>
          </a:xfrm>
          <a:prstGeom prst="rect">
            <a:avLst/>
          </a:prstGeom>
          <a:noFill/>
        </p:spPr>
      </p:pic>
      <p:pic>
        <p:nvPicPr>
          <p:cNvPr id="12" name="Рисунок 11" descr="C:\Users\alla\Desktop\659150_html_7140cfd5.pn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406" y="500042"/>
            <a:ext cx="928694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13" name="Рисунок 12" descr="E:\80804267.jpg"/>
          <p:cNvPicPr/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929586" y="428604"/>
            <a:ext cx="1214414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16" name="Рисунок 15" descr="E:\плакат по грудному вскармливанию\392181_147031492078038_1086459573_n.jpg"/>
          <p:cNvPicPr/>
          <p:nvPr/>
        </p:nvPicPr>
        <p:blipFill>
          <a:blip r:embed="rId9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143504" y="3857628"/>
            <a:ext cx="4000496" cy="3000372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14282" y="6143644"/>
            <a:ext cx="592935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29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августа 2014 г., г. Омск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0" y="2214554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entury" pitchFamily="18" charset="0"/>
                <a:ea typeface="Calibri" pitchFamily="34" charset="0"/>
                <a:cs typeface="Times New Roman" pitchFamily="18" charset="0"/>
              </a:rPr>
              <a:t>региональная конференция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0" y="2857496"/>
            <a:ext cx="91440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Century Schoolbook" pitchFamily="18" charset="0"/>
              </a:rPr>
              <a:t>«ГРУДНОЕ  ВСКАРМЛИВАНИЕ –</a:t>
            </a:r>
          </a:p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Century Schoolbook" pitchFamily="18" charset="0"/>
              </a:rPr>
              <a:t> ПОБЕДНЫЙ  ГОЛ  ДЛЯ  ЖИЗНИ»</a:t>
            </a:r>
            <a:endParaRPr lang="ru-RU" sz="4400" b="1" dirty="0">
              <a:solidFill>
                <a:srgbClr val="C00000"/>
              </a:solidFill>
              <a:latin typeface="Century Schoolboo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20</Words>
  <Application>Microsoft Office PowerPoint</Application>
  <PresentationFormat>Экран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2rd2-rean2-ss</dc:creator>
  <cp:lastModifiedBy>2rd2-rean2-ss</cp:lastModifiedBy>
  <cp:revision>2</cp:revision>
  <dcterms:created xsi:type="dcterms:W3CDTF">2014-08-27T07:41:43Z</dcterms:created>
  <dcterms:modified xsi:type="dcterms:W3CDTF">2014-08-27T07:43:40Z</dcterms:modified>
</cp:coreProperties>
</file>