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5F775-9C1C-43FD-B9A6-360C646101F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7494B-F32C-4CC5-98BC-1720616BA4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ФОН\slide0032_background.g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928670"/>
            <a:ext cx="735810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РЕЗУЛЬТАТЫ КОНКУРСА</a:t>
            </a:r>
          </a:p>
          <a:p>
            <a:pPr algn="ctr"/>
            <a:endParaRPr lang="ru-RU" sz="4000" b="1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«ЛУЧШИЙ ПЛАКАТ В ПОДДЕРЖКУ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 ГРУДНОГО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ВСКАРМЛИВАНИЯ»</a:t>
            </a:r>
            <a:endParaRPr lang="ru-RU" sz="4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8199" name="Picture 7" descr="E:\плакат по грудному вскармливанию\малыш 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2671">
            <a:off x="5741384" y="5391255"/>
            <a:ext cx="1323975" cy="1057275"/>
          </a:xfrm>
          <a:prstGeom prst="rect">
            <a:avLst/>
          </a:prstGeom>
          <a:noFill/>
        </p:spPr>
      </p:pic>
      <p:pic>
        <p:nvPicPr>
          <p:cNvPr id="8200" name="Picture 8" descr="E:\плакат по грудному вскармливанию\малыш 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4802">
            <a:off x="604802" y="4641389"/>
            <a:ext cx="1333500" cy="1038225"/>
          </a:xfrm>
          <a:prstGeom prst="rect">
            <a:avLst/>
          </a:prstGeom>
          <a:noFill/>
        </p:spPr>
      </p:pic>
      <p:pic>
        <p:nvPicPr>
          <p:cNvPr id="8201" name="Picture 9" descr="E:\плакат по грудному вскармливанию\малыш 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363232">
            <a:off x="7202242" y="4632342"/>
            <a:ext cx="1276350" cy="1095375"/>
          </a:xfrm>
          <a:prstGeom prst="rect">
            <a:avLst/>
          </a:prstGeom>
          <a:noFill/>
        </p:spPr>
      </p:pic>
      <p:pic>
        <p:nvPicPr>
          <p:cNvPr id="8202" name="Picture 10" descr="E:\плакат по грудному вскармливанию\малыш 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1695">
            <a:off x="2143108" y="5357826"/>
            <a:ext cx="1247775" cy="1057275"/>
          </a:xfrm>
          <a:prstGeom prst="rect">
            <a:avLst/>
          </a:prstGeom>
          <a:noFill/>
        </p:spPr>
      </p:pic>
      <p:pic>
        <p:nvPicPr>
          <p:cNvPr id="8203" name="Picture 11" descr="E:\плакат по грудному вскармливанию\малыш 5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11301">
            <a:off x="3889681" y="5669445"/>
            <a:ext cx="1276350" cy="1057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pic>
        <p:nvPicPr>
          <p:cNvPr id="9220" name="Picture 4" descr="C:\Documents and Settings\2rd2-rean2-ss\Рабочий стол\Коммисия конкурс 25.08.14г\IMG_3936.jpg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7166"/>
            <a:ext cx="3429024" cy="250033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2" name="Picture 6" descr="C:\Documents and Settings\2rd2-rean2-ss\Рабочий стол\Коммисия конкурс 25.08.14г\IMG_3915.jpg"/>
          <p:cNvPicPr>
            <a:picLocks noChangeAspect="1" noChangeArrowheads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357587" cy="250033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19" name="Picture 3" descr="C:\Documents and Settings\2rd2-rean2-ss\Рабочий стол\Коммисия конкурс 25.08.14г\IMG_3918.jpg"/>
          <p:cNvPicPr>
            <a:picLocks noChangeAspect="1" noChangeArrowheads="1"/>
          </p:cNvPicPr>
          <p:nvPr/>
        </p:nvPicPr>
        <p:blipFill>
          <a:blip r:embed="rId5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14554"/>
            <a:ext cx="3357586" cy="2428892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21" name="Picture 5" descr="C:\Documents and Settings\2rd2-rean2-ss\Рабочий стол\Коммисия конкурс 25.08.14г\IMG_3899.jpg"/>
          <p:cNvPicPr>
            <a:picLocks noChangeAspect="1" noChangeArrowheads="1"/>
          </p:cNvPicPr>
          <p:nvPr/>
        </p:nvPicPr>
        <p:blipFill>
          <a:blip r:embed="rId6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3357586" cy="250033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18" name="Picture 2" descr="C:\Documents and Settings\2rd2-rean2-ss\Рабочий стол\Коммисия конкурс 25.08.14г\IMG_3910.jpg"/>
          <p:cNvPicPr>
            <a:picLocks noChangeAspect="1" noChangeArrowheads="1"/>
          </p:cNvPicPr>
          <p:nvPr/>
        </p:nvPicPr>
        <p:blipFill>
          <a:blip r:embed="rId7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71942"/>
            <a:ext cx="3357586" cy="2500330"/>
          </a:xfrm>
          <a:prstGeom prst="round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pic>
        <p:nvPicPr>
          <p:cNvPr id="1026" name="Picture 2" descr="C:\Documents and Settings\2rd2-rean2-ss\Рабочий стол\Коммисия конкурс 25.08.14г\Плакаты победителя\1 место БУЗОО ОКБ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6715172" cy="4786346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6944359" y="2143116"/>
            <a:ext cx="2258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entury Schoolbook"/>
              </a:rPr>
              <a:t>1</a:t>
            </a:r>
            <a:r>
              <a:rPr lang="ru-RU" sz="4000" b="1" dirty="0" smtClean="0">
                <a:solidFill>
                  <a:srgbClr val="C00000"/>
                </a:solidFill>
                <a:latin typeface="Century Schoolbook"/>
              </a:rPr>
              <a:t> место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492919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Arial Narrow" pitchFamily="34" charset="0"/>
              </a:rPr>
              <a:t>Шелема Алла Витальевна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старшая медицинская сестра отделения анестезиологии-реанимации № 2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Narrow" pitchFamily="34" charset="0"/>
              </a:rPr>
              <a:t>п</a:t>
            </a: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еринатальный центр БУЗОО «ОКБ»</a:t>
            </a:r>
            <a:endParaRPr lang="ru-RU" sz="24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44359" y="2143116"/>
            <a:ext cx="2258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Century Schoolbook"/>
              </a:rPr>
              <a:t>2</a:t>
            </a:r>
            <a:r>
              <a:rPr lang="ru-RU" sz="4000" b="1" dirty="0" smtClean="0">
                <a:solidFill>
                  <a:srgbClr val="C00000"/>
                </a:solidFill>
                <a:latin typeface="Century Schoolbook"/>
              </a:rPr>
              <a:t> место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14351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Arial Narrow" pitchFamily="34" charset="0"/>
              </a:rPr>
              <a:t>Фисенко Анастасия </a:t>
            </a:r>
            <a:r>
              <a:rPr lang="ru-RU" sz="3600" b="1" dirty="0" smtClean="0">
                <a:solidFill>
                  <a:schemeClr val="tx2"/>
                </a:solidFill>
                <a:latin typeface="Arial Narrow" pitchFamily="34" charset="0"/>
              </a:rPr>
              <a:t>Леонидовна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медицинская сестра участковая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БУЗОО «ДГП № 2» им. Скворцова В.Е.</a:t>
            </a:r>
            <a:endParaRPr lang="ru-RU" sz="24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2050" name="Picture 2" descr="C:\Documents and Settings\2rd2-rean2-ss\Рабочий стол\Коммисия конкурс 25.08.14г\Плакаты победителя\2 место БУЗОО ДГП № 2 им. Скворцова В.Е.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6715172" cy="4786346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44359" y="2143116"/>
            <a:ext cx="2258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Century Schoolbook"/>
              </a:rPr>
              <a:t>2</a:t>
            </a:r>
            <a:r>
              <a:rPr lang="ru-RU" sz="4000" b="1" dirty="0" smtClean="0">
                <a:solidFill>
                  <a:srgbClr val="C00000"/>
                </a:solidFill>
                <a:latin typeface="Century Schoolbook"/>
              </a:rPr>
              <a:t> место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14351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Arial Narrow" pitchFamily="34" charset="0"/>
              </a:rPr>
              <a:t>Панферова Елена Владимировна </a:t>
            </a:r>
            <a:endParaRPr lang="ru-RU" sz="36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Narrow" pitchFamily="34" charset="0"/>
              </a:rPr>
              <a:t>с</a:t>
            </a: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таршая медицинская сестра отделения патологии </a:t>
            </a:r>
            <a:r>
              <a:rPr lang="ru-RU" sz="2400" b="1" i="1" dirty="0">
                <a:solidFill>
                  <a:srgbClr val="002060"/>
                </a:solidFill>
                <a:latin typeface="Arial Narrow" pitchFamily="34" charset="0"/>
              </a:rPr>
              <a:t>новорожденных </a:t>
            </a: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  БУЗОО «ОДКБ»</a:t>
            </a:r>
            <a:endParaRPr lang="ru-RU" sz="24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3074" name="Picture 2" descr="C:\Documents and Settings\2rd2-rean2-ss\Рабочий стол\Коммисия конкурс 25.08.14г\Плакаты победителя\2 место БУЗОО ОДКБ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6715172" cy="4786345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43570" y="1357298"/>
            <a:ext cx="2258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Century Schoolbook"/>
              </a:rPr>
              <a:t>3</a:t>
            </a:r>
            <a:r>
              <a:rPr lang="ru-RU" sz="4000" b="1" dirty="0" smtClean="0">
                <a:solidFill>
                  <a:srgbClr val="C00000"/>
                </a:solidFill>
                <a:latin typeface="Century Schoolbook"/>
              </a:rPr>
              <a:t> место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357430"/>
            <a:ext cx="44291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Arial Narrow" pitchFamily="34" charset="0"/>
              </a:rPr>
              <a:t>Куликова Александра Васильевна </a:t>
            </a:r>
            <a:endParaRPr lang="ru-RU" sz="36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старшая акушерка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Narrow" pitchFamily="34" charset="0"/>
              </a:rPr>
              <a:t>а</a:t>
            </a: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кушерского физиологического отделения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БУЗОО «ГКПЦ»</a:t>
            </a:r>
            <a:endParaRPr lang="ru-RU" sz="2400" b="1" i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098" name="Picture 2" descr="C:\Documents and Settings\2rd2-rean2-ss\Рабочий стол\Коммисия конкурс 25.08.14г\Плакаты победителя\3 место БУЗОО ГКПЦ 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4357719" cy="6500858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44359" y="2143116"/>
            <a:ext cx="2258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Century Schoolbook"/>
              </a:rPr>
              <a:t>3</a:t>
            </a:r>
            <a:r>
              <a:rPr lang="ru-RU" sz="4000" b="1" dirty="0" smtClean="0">
                <a:solidFill>
                  <a:srgbClr val="C00000"/>
                </a:solidFill>
                <a:latin typeface="Century Schoolbook"/>
              </a:rPr>
              <a:t> место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14351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Arial Narrow" pitchFamily="34" charset="0"/>
              </a:rPr>
              <a:t>Смородина Анна Анатольевна </a:t>
            </a:r>
            <a:endParaRPr lang="ru-RU" sz="36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старшая медицинская сестра отделения новорожденных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Narrow" pitchFamily="34" charset="0"/>
              </a:rPr>
              <a:t>БУЗОО «Родильный дом № 4»</a:t>
            </a:r>
          </a:p>
        </p:txBody>
      </p:sp>
      <p:pic>
        <p:nvPicPr>
          <p:cNvPr id="5122" name="Picture 2" descr="C:\Documents and Settings\2rd2-rean2-ss\Рабочий стол\Коммисия конкурс 25.08.14г\Плакаты победителя\3 место БУЗОО РД № 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6715172" cy="4786346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pic>
        <p:nvPicPr>
          <p:cNvPr id="6146" name="Picture 2" descr="C:\Documents and Settings\2rd2-rean2-ss\Рабочий стол\IMG_38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714356"/>
            <a:ext cx="2143140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7" name="Picture 3" descr="C:\Documents and Settings\2rd2-rean2-ss\Рабочий стол\IMG_38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714356"/>
            <a:ext cx="2138353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8" name="Picture 4" descr="C:\Documents and Settings\2rd2-rean2-ss\Рабочий стол\IMG_389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714620"/>
            <a:ext cx="2143139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9" name="Picture 5" descr="C:\Documents and Settings\2rd2-rean2-ss\Рабочий стол\IMG_389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14290"/>
            <a:ext cx="1643074" cy="2397121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0" name="Picture 6" descr="C:\Documents and Settings\2rd2-rean2-ss\Рабочий стол\IMG_389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4286256"/>
            <a:ext cx="1593848" cy="2357454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1" name="Picture 7" descr="C:\Documents and Settings\2rd2-rean2-ss\Рабочий стол\IMG_389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643074" cy="2428892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2" name="Picture 8" descr="C:\Documents and Settings\2rd2-rean2-ss\Рабочий стол\IMG_389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14818"/>
            <a:ext cx="1643074" cy="2428892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4" name="Picture 10" descr="C:\Documents and Settings\2rd2-rean2-ss\Рабочий стол\IMG_389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714620"/>
            <a:ext cx="2143140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5" name="Picture 11" descr="C:\Documents and Settings\2rd2-rean2-ss\Рабочий стол\IMG_3893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786322"/>
            <a:ext cx="2143139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56" name="Picture 12" descr="C:\Documents and Settings\2rd2-rean2-ss\Рабочий стол\IMG_3895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714884"/>
            <a:ext cx="2144706" cy="1500198"/>
          </a:xfrm>
          <a:prstGeom prst="round2Diag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1857356" y="142852"/>
            <a:ext cx="545854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 Narrow" pitchFamily="34" charset="0"/>
              </a:rPr>
              <a:t>СВИДЕТЕЛЬСТВО  УЧАСТНИКА  КОНКУРСА</a:t>
            </a:r>
            <a:endParaRPr lang="ru-RU" sz="23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9058" y="2214554"/>
            <a:ext cx="155683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 Narrow" pitchFamily="34" charset="0"/>
              </a:rPr>
              <a:t>ПОЛУЧИЛИ</a:t>
            </a:r>
            <a:endParaRPr lang="ru-RU" sz="23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1802" y="4286256"/>
            <a:ext cx="360066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 Narrow" pitchFamily="34" charset="0"/>
              </a:rPr>
              <a:t>18  МЕДИЦИНСКИХ  СЕСТЁР</a:t>
            </a:r>
            <a:endParaRPr lang="ru-RU" sz="23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ФОН\slide0032_background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 cmpd="tri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285728"/>
            <a:ext cx="885831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БЛАГОДАРИМ  ВСЕХ  ЗА 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УЧАСТИЕ  В  КОНКУРСЕ!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Century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ПОЗДРАВЛЯЕМ  С  ПОБЕДОЙ!</a:t>
            </a:r>
            <a:endParaRPr lang="ru-RU" sz="32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7170" name="Picture 2" descr="E:\плакат по грудному вскармливанию\Photo-of-cute-babies_2560x160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5968"/>
            <a:ext cx="91440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112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2rd2-rean2-ss</dc:creator>
  <cp:lastModifiedBy>Sveta</cp:lastModifiedBy>
  <cp:revision>14</cp:revision>
  <dcterms:created xsi:type="dcterms:W3CDTF">2014-08-27T07:46:13Z</dcterms:created>
  <dcterms:modified xsi:type="dcterms:W3CDTF">2014-11-07T13:26:38Z</dcterms:modified>
</cp:coreProperties>
</file>