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3CF2D3-74DA-44F7-ACC4-247D6AAA9436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00CF9E6-4A4E-4362-8E69-241A429F924A}">
      <dgm:prSet/>
      <dgm:spPr/>
      <dgm:t>
        <a:bodyPr/>
        <a:lstStyle/>
        <a:p>
          <a:pPr rtl="0"/>
          <a:r>
            <a:rPr lang="ru-RU" dirty="0" smtClean="0"/>
            <a:t>Санитарно-противоэпидемический режим-это комплекс организационных, санитарно-профилактических и </a:t>
          </a:r>
          <a:r>
            <a:rPr lang="ru-RU" dirty="0" err="1" smtClean="0"/>
            <a:t>п</a:t>
          </a:r>
          <a:r>
            <a:rPr lang="ru-RU" dirty="0" smtClean="0"/>
            <a:t>/эпидемических мероприятий. Он регламентирован нормативными документами, а именно документами по инфекционной безопасности.</a:t>
          </a:r>
          <a:endParaRPr lang="ru-RU" dirty="0"/>
        </a:p>
      </dgm:t>
    </dgm:pt>
    <dgm:pt modelId="{BF20C2A4-CE4A-4CCC-A2FD-DE84D0DA8636}" type="parTrans" cxnId="{3733E8AC-16D9-4DCE-BEC1-CA2CFEE27AAC}">
      <dgm:prSet/>
      <dgm:spPr/>
      <dgm:t>
        <a:bodyPr/>
        <a:lstStyle/>
        <a:p>
          <a:endParaRPr lang="ru-RU"/>
        </a:p>
      </dgm:t>
    </dgm:pt>
    <dgm:pt modelId="{FE5B7B31-7FAD-4C07-87D9-884280FE0AD7}" type="sibTrans" cxnId="{3733E8AC-16D9-4DCE-BEC1-CA2CFEE27AAC}">
      <dgm:prSet/>
      <dgm:spPr/>
      <dgm:t>
        <a:bodyPr/>
        <a:lstStyle/>
        <a:p>
          <a:endParaRPr lang="ru-RU"/>
        </a:p>
      </dgm:t>
    </dgm:pt>
    <dgm:pt modelId="{822A7002-543A-440C-9227-ECCADCDE9043}">
      <dgm:prSet/>
      <dgm:spPr/>
      <dgm:t>
        <a:bodyPr/>
        <a:lstStyle/>
        <a:p>
          <a:pPr rtl="0"/>
          <a:endParaRPr lang="ru-RU" dirty="0"/>
        </a:p>
      </dgm:t>
    </dgm:pt>
    <dgm:pt modelId="{491C9F57-7721-4674-A6BD-27A2698F5A0B}" type="parTrans" cxnId="{9B4C3F8C-5EAC-407C-8103-6854EB0B9332}">
      <dgm:prSet/>
      <dgm:spPr/>
      <dgm:t>
        <a:bodyPr/>
        <a:lstStyle/>
        <a:p>
          <a:endParaRPr lang="ru-RU"/>
        </a:p>
      </dgm:t>
    </dgm:pt>
    <dgm:pt modelId="{F27CF120-A8E8-4D83-AAED-023FC84E0506}" type="sibTrans" cxnId="{9B4C3F8C-5EAC-407C-8103-6854EB0B9332}">
      <dgm:prSet/>
      <dgm:spPr/>
      <dgm:t>
        <a:bodyPr/>
        <a:lstStyle/>
        <a:p>
          <a:endParaRPr lang="ru-RU"/>
        </a:p>
      </dgm:t>
    </dgm:pt>
    <dgm:pt modelId="{097268C8-A954-4407-8985-3BCC6931FA0B}" type="pres">
      <dgm:prSet presAssocID="{1E3CF2D3-74DA-44F7-ACC4-247D6AAA943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112A57A-9674-417A-8C28-436DEB9B3849}" type="pres">
      <dgm:prSet presAssocID="{1E3CF2D3-74DA-44F7-ACC4-247D6AAA9436}" presName="arrow" presStyleLbl="bgShp" presStyleIdx="0" presStyleCnt="1" custScaleX="66149" custLinFactNeighborX="-5788" custLinFactNeighborY="55114"/>
      <dgm:spPr/>
    </dgm:pt>
    <dgm:pt modelId="{AB1E028E-979D-41F1-AFF8-AD17EDB4790B}" type="pres">
      <dgm:prSet presAssocID="{1E3CF2D3-74DA-44F7-ACC4-247D6AAA9436}" presName="points" presStyleCnt="0"/>
      <dgm:spPr/>
    </dgm:pt>
    <dgm:pt modelId="{6D917593-C0C4-4AC5-91C9-DE0DC022FAF3}" type="pres">
      <dgm:prSet presAssocID="{600CF9E6-4A4E-4362-8E69-241A429F924A}" presName="compositeA" presStyleCnt="0"/>
      <dgm:spPr/>
    </dgm:pt>
    <dgm:pt modelId="{B2C507A5-891E-4E1F-96A2-55BB4C5E2FD5}" type="pres">
      <dgm:prSet presAssocID="{600CF9E6-4A4E-4362-8E69-241A429F924A}" presName="textA" presStyleLbl="revTx" presStyleIdx="0" presStyleCnt="2" custScaleX="218991" custLinFactNeighborX="60911" custLinFactNeighborY="-30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F9C9FE-68B1-4BE9-8AAE-17D3D0318C7F}" type="pres">
      <dgm:prSet presAssocID="{600CF9E6-4A4E-4362-8E69-241A429F924A}" presName="circleA" presStyleLbl="node1" presStyleIdx="0" presStyleCnt="2" custLinFactY="91494" custLinFactNeighborX="92555" custLinFactNeighborY="100000"/>
      <dgm:spPr/>
    </dgm:pt>
    <dgm:pt modelId="{224967AE-12B1-47D1-A3E2-D96738572D7E}" type="pres">
      <dgm:prSet presAssocID="{600CF9E6-4A4E-4362-8E69-241A429F924A}" presName="spaceA" presStyleCnt="0"/>
      <dgm:spPr/>
    </dgm:pt>
    <dgm:pt modelId="{1DD56802-9294-49DB-A241-D048E3D2E74A}" type="pres">
      <dgm:prSet presAssocID="{FE5B7B31-7FAD-4C07-87D9-884280FE0AD7}" presName="space" presStyleCnt="0"/>
      <dgm:spPr/>
    </dgm:pt>
    <dgm:pt modelId="{7E71D836-8F2F-42A4-89C8-A8F9967F1EAC}" type="pres">
      <dgm:prSet presAssocID="{822A7002-543A-440C-9227-ECCADCDE9043}" presName="compositeB" presStyleCnt="0"/>
      <dgm:spPr/>
    </dgm:pt>
    <dgm:pt modelId="{6D3AF341-35B8-4F21-B3D6-FD8A0728D12E}" type="pres">
      <dgm:prSet presAssocID="{822A7002-543A-440C-9227-ECCADCDE9043}" presName="textB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32A277-AC20-47D2-AF07-6F987361E259}" type="pres">
      <dgm:prSet presAssocID="{822A7002-543A-440C-9227-ECCADCDE9043}" presName="circleB" presStyleLbl="node1" presStyleIdx="1" presStyleCnt="2" custScaleX="245244" custScaleY="172623" custLinFactX="-143356" custLinFactY="91494" custLinFactNeighborX="-200000" custLinFactNeighborY="100000"/>
      <dgm:spPr/>
    </dgm:pt>
    <dgm:pt modelId="{45E195A7-8AC6-4266-9B5A-7EE6E4ACA04D}" type="pres">
      <dgm:prSet presAssocID="{822A7002-543A-440C-9227-ECCADCDE9043}" presName="spaceB" presStyleCnt="0"/>
      <dgm:spPr/>
    </dgm:pt>
  </dgm:ptLst>
  <dgm:cxnLst>
    <dgm:cxn modelId="{9B4C3F8C-5EAC-407C-8103-6854EB0B9332}" srcId="{1E3CF2D3-74DA-44F7-ACC4-247D6AAA9436}" destId="{822A7002-543A-440C-9227-ECCADCDE9043}" srcOrd="1" destOrd="0" parTransId="{491C9F57-7721-4674-A6BD-27A2698F5A0B}" sibTransId="{F27CF120-A8E8-4D83-AAED-023FC84E0506}"/>
    <dgm:cxn modelId="{BD5C29DE-47EC-446C-AB8B-B6FF4E3AC7B1}" type="presOf" srcId="{1E3CF2D3-74DA-44F7-ACC4-247D6AAA9436}" destId="{097268C8-A954-4407-8985-3BCC6931FA0B}" srcOrd="0" destOrd="0" presId="urn:microsoft.com/office/officeart/2005/8/layout/hProcess11"/>
    <dgm:cxn modelId="{DA4994E4-45BF-41CF-8C6C-3DACE146DAFE}" type="presOf" srcId="{822A7002-543A-440C-9227-ECCADCDE9043}" destId="{6D3AF341-35B8-4F21-B3D6-FD8A0728D12E}" srcOrd="0" destOrd="0" presId="urn:microsoft.com/office/officeart/2005/8/layout/hProcess11"/>
    <dgm:cxn modelId="{3733E8AC-16D9-4DCE-BEC1-CA2CFEE27AAC}" srcId="{1E3CF2D3-74DA-44F7-ACC4-247D6AAA9436}" destId="{600CF9E6-4A4E-4362-8E69-241A429F924A}" srcOrd="0" destOrd="0" parTransId="{BF20C2A4-CE4A-4CCC-A2FD-DE84D0DA8636}" sibTransId="{FE5B7B31-7FAD-4C07-87D9-884280FE0AD7}"/>
    <dgm:cxn modelId="{C1ABE092-0C0A-41F2-A81D-EE841CBBBD71}" type="presOf" srcId="{600CF9E6-4A4E-4362-8E69-241A429F924A}" destId="{B2C507A5-891E-4E1F-96A2-55BB4C5E2FD5}" srcOrd="0" destOrd="0" presId="urn:microsoft.com/office/officeart/2005/8/layout/hProcess11"/>
    <dgm:cxn modelId="{4466C023-FE07-439E-B408-313752AB1301}" type="presParOf" srcId="{097268C8-A954-4407-8985-3BCC6931FA0B}" destId="{F112A57A-9674-417A-8C28-436DEB9B3849}" srcOrd="0" destOrd="0" presId="urn:microsoft.com/office/officeart/2005/8/layout/hProcess11"/>
    <dgm:cxn modelId="{13F61DA9-E9A0-4882-8899-C770E02F4640}" type="presParOf" srcId="{097268C8-A954-4407-8985-3BCC6931FA0B}" destId="{AB1E028E-979D-41F1-AFF8-AD17EDB4790B}" srcOrd="1" destOrd="0" presId="urn:microsoft.com/office/officeart/2005/8/layout/hProcess11"/>
    <dgm:cxn modelId="{AC1461B2-CFB0-4A39-B7D3-ACD0F6D93F0A}" type="presParOf" srcId="{AB1E028E-979D-41F1-AFF8-AD17EDB4790B}" destId="{6D917593-C0C4-4AC5-91C9-DE0DC022FAF3}" srcOrd="0" destOrd="0" presId="urn:microsoft.com/office/officeart/2005/8/layout/hProcess11"/>
    <dgm:cxn modelId="{F5EBCEF9-8C4D-42F3-BE76-2239390EB4DB}" type="presParOf" srcId="{6D917593-C0C4-4AC5-91C9-DE0DC022FAF3}" destId="{B2C507A5-891E-4E1F-96A2-55BB4C5E2FD5}" srcOrd="0" destOrd="0" presId="urn:microsoft.com/office/officeart/2005/8/layout/hProcess11"/>
    <dgm:cxn modelId="{F1F794E7-6A65-417F-9A09-209B05D4DDEA}" type="presParOf" srcId="{6D917593-C0C4-4AC5-91C9-DE0DC022FAF3}" destId="{8FF9C9FE-68B1-4BE9-8AAE-17D3D0318C7F}" srcOrd="1" destOrd="0" presId="urn:microsoft.com/office/officeart/2005/8/layout/hProcess11"/>
    <dgm:cxn modelId="{E5C28060-C0BD-405F-A4E3-14DD4D35CF89}" type="presParOf" srcId="{6D917593-C0C4-4AC5-91C9-DE0DC022FAF3}" destId="{224967AE-12B1-47D1-A3E2-D96738572D7E}" srcOrd="2" destOrd="0" presId="urn:microsoft.com/office/officeart/2005/8/layout/hProcess11"/>
    <dgm:cxn modelId="{6135B877-7A7B-4755-AED5-8017010ABE92}" type="presParOf" srcId="{AB1E028E-979D-41F1-AFF8-AD17EDB4790B}" destId="{1DD56802-9294-49DB-A241-D048E3D2E74A}" srcOrd="1" destOrd="0" presId="urn:microsoft.com/office/officeart/2005/8/layout/hProcess11"/>
    <dgm:cxn modelId="{C34484F6-33A4-4F86-B3DC-D0B8520E51C9}" type="presParOf" srcId="{AB1E028E-979D-41F1-AFF8-AD17EDB4790B}" destId="{7E71D836-8F2F-42A4-89C8-A8F9967F1EAC}" srcOrd="2" destOrd="0" presId="urn:microsoft.com/office/officeart/2005/8/layout/hProcess11"/>
    <dgm:cxn modelId="{439650CE-2631-4FBC-8476-A8EACBC3FA82}" type="presParOf" srcId="{7E71D836-8F2F-42A4-89C8-A8F9967F1EAC}" destId="{6D3AF341-35B8-4F21-B3D6-FD8A0728D12E}" srcOrd="0" destOrd="0" presId="urn:microsoft.com/office/officeart/2005/8/layout/hProcess11"/>
    <dgm:cxn modelId="{83794CE1-B877-407C-8387-682323629E9E}" type="presParOf" srcId="{7E71D836-8F2F-42A4-89C8-A8F9967F1EAC}" destId="{7432A277-AC20-47D2-AF07-6F987361E259}" srcOrd="1" destOrd="0" presId="urn:microsoft.com/office/officeart/2005/8/layout/hProcess11"/>
    <dgm:cxn modelId="{83C56A01-A98A-4D74-B977-56E145EDB181}" type="presParOf" srcId="{7E71D836-8F2F-42A4-89C8-A8F9967F1EAC}" destId="{45E195A7-8AC6-4266-9B5A-7EE6E4ACA04D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03A7688-D6F9-4C32-A80B-BD7963E631A2}" type="doc">
      <dgm:prSet loTypeId="urn:microsoft.com/office/officeart/2005/8/layout/venn1" loCatId="relationship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FF67F268-43E6-49A4-9976-ACDADC3F9108}">
      <dgm:prSet/>
      <dgm:spPr/>
      <dgm:t>
        <a:bodyPr/>
        <a:lstStyle/>
        <a:p>
          <a:pPr rtl="0"/>
          <a:r>
            <a:rPr lang="ru-RU" b="1" u="sng" dirty="0" smtClean="0">
              <a:solidFill>
                <a:schemeClr val="accent2">
                  <a:lumMod val="50000"/>
                </a:schemeClr>
              </a:solidFill>
            </a:rPr>
            <a:t>Сбор отходов класса «А»:</a:t>
          </a:r>
          <a:endParaRPr lang="ru-RU" b="1" u="sng" dirty="0">
            <a:solidFill>
              <a:schemeClr val="accent2">
                <a:lumMod val="50000"/>
              </a:schemeClr>
            </a:solidFill>
          </a:endParaRPr>
        </a:p>
      </dgm:t>
    </dgm:pt>
    <dgm:pt modelId="{A20137CB-F2FA-45CB-9633-09C0521DABD3}" type="parTrans" cxnId="{F73962F5-C853-433C-B4A5-D7622E0218F9}">
      <dgm:prSet/>
      <dgm:spPr/>
      <dgm:t>
        <a:bodyPr/>
        <a:lstStyle/>
        <a:p>
          <a:endParaRPr lang="ru-RU"/>
        </a:p>
      </dgm:t>
    </dgm:pt>
    <dgm:pt modelId="{9BB8AAF6-2F8E-4888-8955-E59215F03CFC}" type="sibTrans" cxnId="{F73962F5-C853-433C-B4A5-D7622E0218F9}">
      <dgm:prSet/>
      <dgm:spPr/>
      <dgm:t>
        <a:bodyPr/>
        <a:lstStyle/>
        <a:p>
          <a:endParaRPr lang="ru-RU"/>
        </a:p>
      </dgm:t>
    </dgm:pt>
    <dgm:pt modelId="{206DC9A9-A911-470E-8E5D-72F484DFD8F8}">
      <dgm:prSet/>
      <dgm:spPr/>
      <dgm:t>
        <a:bodyPr/>
        <a:lstStyle/>
        <a:p>
          <a:pPr rtl="0"/>
          <a:r>
            <a:rPr lang="ru-RU" b="1" dirty="0" smtClean="0"/>
            <a:t>- осуществляется в многоразовые емкости или одноразовые пакеты</a:t>
          </a:r>
          <a:endParaRPr lang="ru-RU" dirty="0"/>
        </a:p>
      </dgm:t>
    </dgm:pt>
    <dgm:pt modelId="{457D2E58-744A-44C2-8EDF-658F4F089019}" type="parTrans" cxnId="{62610BFE-517D-4C2A-AAA5-8B35A2C0E9D6}">
      <dgm:prSet/>
      <dgm:spPr/>
      <dgm:t>
        <a:bodyPr/>
        <a:lstStyle/>
        <a:p>
          <a:endParaRPr lang="ru-RU"/>
        </a:p>
      </dgm:t>
    </dgm:pt>
    <dgm:pt modelId="{B7701A1A-8E67-4CC1-8A3C-2476CD3E44E5}" type="sibTrans" cxnId="{62610BFE-517D-4C2A-AAA5-8B35A2C0E9D6}">
      <dgm:prSet/>
      <dgm:spPr/>
      <dgm:t>
        <a:bodyPr/>
        <a:lstStyle/>
        <a:p>
          <a:endParaRPr lang="ru-RU"/>
        </a:p>
      </dgm:t>
    </dgm:pt>
    <dgm:pt modelId="{00612804-0DC8-4BB9-BE5B-C0B11E4E2361}">
      <dgm:prSet/>
      <dgm:spPr/>
      <dgm:t>
        <a:bodyPr/>
        <a:lstStyle/>
        <a:p>
          <a:pPr rtl="0"/>
          <a:r>
            <a:rPr lang="ru-RU" b="1" dirty="0" smtClean="0"/>
            <a:t>- цвет пакетов может быть любой, за исключением желтого и красного</a:t>
          </a:r>
          <a:endParaRPr lang="ru-RU" dirty="0"/>
        </a:p>
      </dgm:t>
    </dgm:pt>
    <dgm:pt modelId="{9EDE93B6-E6DE-4B2D-B501-C94FA6A7A45B}" type="parTrans" cxnId="{8D208AB6-0091-42B7-B168-D340F3379E71}">
      <dgm:prSet/>
      <dgm:spPr/>
      <dgm:t>
        <a:bodyPr/>
        <a:lstStyle/>
        <a:p>
          <a:endParaRPr lang="ru-RU"/>
        </a:p>
      </dgm:t>
    </dgm:pt>
    <dgm:pt modelId="{B382F70C-BF1F-45C5-BFF5-7F9AF0824676}" type="sibTrans" cxnId="{8D208AB6-0091-42B7-B168-D340F3379E71}">
      <dgm:prSet/>
      <dgm:spPr/>
      <dgm:t>
        <a:bodyPr/>
        <a:lstStyle/>
        <a:p>
          <a:endParaRPr lang="ru-RU"/>
        </a:p>
      </dgm:t>
    </dgm:pt>
    <dgm:pt modelId="{CC226C35-D918-4731-9694-C21DFB58C51C}">
      <dgm:prSet/>
      <dgm:spPr/>
      <dgm:t>
        <a:bodyPr/>
        <a:lstStyle/>
        <a:p>
          <a:pPr rtl="0"/>
          <a:r>
            <a:rPr lang="ru-RU" b="1" dirty="0" smtClean="0"/>
            <a:t>- одноразовые пакеты располагаются на специальных тележках или внутри многоразовых контейнеров </a:t>
          </a:r>
          <a:endParaRPr lang="ru-RU" dirty="0"/>
        </a:p>
      </dgm:t>
    </dgm:pt>
    <dgm:pt modelId="{451D2279-75A0-43BF-A6FA-D26CFC01656F}" type="parTrans" cxnId="{DB1D9A27-1AFD-46DE-BAC0-338E9CCCDACD}">
      <dgm:prSet/>
      <dgm:spPr/>
      <dgm:t>
        <a:bodyPr/>
        <a:lstStyle/>
        <a:p>
          <a:endParaRPr lang="ru-RU"/>
        </a:p>
      </dgm:t>
    </dgm:pt>
    <dgm:pt modelId="{7E6363C5-4FE2-4BA4-9BD6-ADF5BDEFB7D4}" type="sibTrans" cxnId="{DB1D9A27-1AFD-46DE-BAC0-338E9CCCDACD}">
      <dgm:prSet/>
      <dgm:spPr/>
      <dgm:t>
        <a:bodyPr/>
        <a:lstStyle/>
        <a:p>
          <a:endParaRPr lang="ru-RU"/>
        </a:p>
      </dgm:t>
    </dgm:pt>
    <dgm:pt modelId="{1BBEF96A-0AA3-44EA-B886-85E455360CDA}">
      <dgm:prSet/>
      <dgm:spPr/>
      <dgm:t>
        <a:bodyPr/>
        <a:lstStyle/>
        <a:p>
          <a:pPr rtl="0"/>
          <a:r>
            <a:rPr lang="ru-RU" b="1" dirty="0" smtClean="0"/>
            <a:t>- маркированы «Отходы. Класс А»</a:t>
          </a:r>
          <a:endParaRPr lang="ru-RU" dirty="0"/>
        </a:p>
      </dgm:t>
    </dgm:pt>
    <dgm:pt modelId="{39A0F8D9-AC4D-42A9-ABA9-B6A42EE46CB6}" type="parTrans" cxnId="{B57A9875-AA60-480D-B81C-8A6592F25467}">
      <dgm:prSet/>
      <dgm:spPr/>
      <dgm:t>
        <a:bodyPr/>
        <a:lstStyle/>
        <a:p>
          <a:endParaRPr lang="ru-RU"/>
        </a:p>
      </dgm:t>
    </dgm:pt>
    <dgm:pt modelId="{DEEABBE9-5D29-483B-B2F8-3EB94E328BE8}" type="sibTrans" cxnId="{B57A9875-AA60-480D-B81C-8A6592F25467}">
      <dgm:prSet/>
      <dgm:spPr/>
      <dgm:t>
        <a:bodyPr/>
        <a:lstStyle/>
        <a:p>
          <a:endParaRPr lang="ru-RU"/>
        </a:p>
      </dgm:t>
    </dgm:pt>
    <dgm:pt modelId="{F4D968AB-EC58-48FC-98C5-ED59CA40D977}">
      <dgm:prSet/>
      <dgm:spPr/>
      <dgm:t>
        <a:bodyPr/>
        <a:lstStyle/>
        <a:p>
          <a:pPr rtl="0"/>
          <a:r>
            <a:rPr lang="ru-RU" b="1" dirty="0" smtClean="0"/>
            <a:t>- заполненные многоразовые емкости или одноразовые пакеты на  специальную площадку (помещение)</a:t>
          </a:r>
          <a:endParaRPr lang="ru-RU" dirty="0"/>
        </a:p>
      </dgm:t>
    </dgm:pt>
    <dgm:pt modelId="{3A557F82-2F52-411F-8D3E-56B377CC9A37}" type="parTrans" cxnId="{D9210FAE-0215-4C12-92FF-D8B2E1F161C2}">
      <dgm:prSet/>
      <dgm:spPr/>
      <dgm:t>
        <a:bodyPr/>
        <a:lstStyle/>
        <a:p>
          <a:endParaRPr lang="ru-RU"/>
        </a:p>
      </dgm:t>
    </dgm:pt>
    <dgm:pt modelId="{61D5E763-D53C-430A-BA20-F673C5560472}" type="sibTrans" cxnId="{D9210FAE-0215-4C12-92FF-D8B2E1F161C2}">
      <dgm:prSet/>
      <dgm:spPr/>
      <dgm:t>
        <a:bodyPr/>
        <a:lstStyle/>
        <a:p>
          <a:endParaRPr lang="ru-RU"/>
        </a:p>
      </dgm:t>
    </dgm:pt>
    <dgm:pt modelId="{0793BC8A-D1A0-44F3-AE16-3AF9CBDC0F7D}">
      <dgm:prSet/>
      <dgm:spPr/>
      <dgm:t>
        <a:bodyPr/>
        <a:lstStyle/>
        <a:p>
          <a:pPr rtl="0"/>
          <a:r>
            <a:rPr lang="ru-RU" b="1" dirty="0" smtClean="0"/>
            <a:t>- многоразовая тара после опорожнения                                              -  мытье и  дезинфекция  </a:t>
          </a:r>
          <a:endParaRPr lang="ru-RU" dirty="0"/>
        </a:p>
      </dgm:t>
    </dgm:pt>
    <dgm:pt modelId="{F8B20CA7-8FC9-4752-8EBE-88640F37B13B}" type="parTrans" cxnId="{F87F7CC6-F3FC-483D-A7E8-576064BDBBBB}">
      <dgm:prSet/>
      <dgm:spPr/>
      <dgm:t>
        <a:bodyPr/>
        <a:lstStyle/>
        <a:p>
          <a:endParaRPr lang="ru-RU"/>
        </a:p>
      </dgm:t>
    </dgm:pt>
    <dgm:pt modelId="{5BAD4AAC-C516-4ED2-9309-C2341161E265}" type="sibTrans" cxnId="{F87F7CC6-F3FC-483D-A7E8-576064BDBBBB}">
      <dgm:prSet/>
      <dgm:spPr/>
      <dgm:t>
        <a:bodyPr/>
        <a:lstStyle/>
        <a:p>
          <a:endParaRPr lang="ru-RU"/>
        </a:p>
      </dgm:t>
    </dgm:pt>
    <dgm:pt modelId="{68C602E0-ACA0-4FC9-B8BD-A919F941E3C0}">
      <dgm:prSet/>
      <dgm:spPr/>
      <dgm:t>
        <a:bodyPr/>
        <a:lstStyle/>
        <a:p>
          <a:endParaRPr lang="ru-RU"/>
        </a:p>
      </dgm:t>
    </dgm:pt>
    <dgm:pt modelId="{21CDFD31-F2E4-40DB-B092-4E4EB3B26D4A}" type="parTrans" cxnId="{B3E4B718-D120-49FE-BFC8-29AFBDA138DB}">
      <dgm:prSet/>
      <dgm:spPr/>
      <dgm:t>
        <a:bodyPr/>
        <a:lstStyle/>
        <a:p>
          <a:endParaRPr lang="ru-RU"/>
        </a:p>
      </dgm:t>
    </dgm:pt>
    <dgm:pt modelId="{98C90552-002F-47E3-8AE5-586761E82548}" type="sibTrans" cxnId="{B3E4B718-D120-49FE-BFC8-29AFBDA138DB}">
      <dgm:prSet/>
      <dgm:spPr/>
      <dgm:t>
        <a:bodyPr/>
        <a:lstStyle/>
        <a:p>
          <a:endParaRPr lang="ru-RU"/>
        </a:p>
      </dgm:t>
    </dgm:pt>
    <dgm:pt modelId="{54CACE82-51D5-4D1C-83C1-FE584173F742}">
      <dgm:prSet/>
      <dgm:spPr/>
      <dgm:t>
        <a:bodyPr/>
        <a:lstStyle/>
        <a:p>
          <a:pPr rtl="0"/>
          <a:endParaRPr lang="ru-RU" dirty="0"/>
        </a:p>
      </dgm:t>
    </dgm:pt>
    <dgm:pt modelId="{2E0168E5-2B77-46DA-91DE-ECE46154694B}" type="parTrans" cxnId="{CED83FC8-41AC-4D2F-9ACA-2156CD563EA9}">
      <dgm:prSet/>
      <dgm:spPr/>
      <dgm:t>
        <a:bodyPr/>
        <a:lstStyle/>
        <a:p>
          <a:endParaRPr lang="ru-RU"/>
        </a:p>
      </dgm:t>
    </dgm:pt>
    <dgm:pt modelId="{FB43A623-0E12-4941-9D47-D744EBA17346}" type="sibTrans" cxnId="{CED83FC8-41AC-4D2F-9ACA-2156CD563EA9}">
      <dgm:prSet/>
      <dgm:spPr/>
      <dgm:t>
        <a:bodyPr/>
        <a:lstStyle/>
        <a:p>
          <a:endParaRPr lang="ru-RU"/>
        </a:p>
      </dgm:t>
    </dgm:pt>
    <dgm:pt modelId="{AC3D0039-4890-498E-9779-5860812B45A5}" type="pres">
      <dgm:prSet presAssocID="{C03A7688-D6F9-4C32-A80B-BD7963E631A2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059FDBB-3361-4916-B905-CCDB46E56BED}" type="pres">
      <dgm:prSet presAssocID="{FF67F268-43E6-49A4-9976-ACDADC3F9108}" presName="circ1" presStyleLbl="vennNode1" presStyleIdx="0" presStyleCnt="7" custLinFactNeighborX="782" custLinFactNeighborY="16175"/>
      <dgm:spPr/>
    </dgm:pt>
    <dgm:pt modelId="{05D8F047-627C-42BD-A955-A11261B6ADB4}" type="pres">
      <dgm:prSet presAssocID="{FF67F268-43E6-49A4-9976-ACDADC3F9108}" presName="circ1Tx" presStyleLbl="revTx" presStyleIdx="0" presStyleCnt="0" custLinFactNeighborX="-7272" custLinFactNeighborY="1455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8B5DEC-8EE8-424E-A8EE-F2C993AB4862}" type="pres">
      <dgm:prSet presAssocID="{206DC9A9-A911-470E-8E5D-72F484DFD8F8}" presName="circ2" presStyleLbl="vennNode1" presStyleIdx="1" presStyleCnt="7" custLinFactNeighborX="-8864" custLinFactNeighborY="-1207"/>
      <dgm:spPr/>
    </dgm:pt>
    <dgm:pt modelId="{1A59D773-8322-4288-9E9B-97C6254E0A97}" type="pres">
      <dgm:prSet presAssocID="{206DC9A9-A911-470E-8E5D-72F484DFD8F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BF8B94-FB6B-4683-89B8-7CB956A0EB4E}" type="pres">
      <dgm:prSet presAssocID="{00612804-0DC8-4BB9-BE5B-C0B11E4E2361}" presName="circ3" presStyleLbl="vennNode1" presStyleIdx="2" presStyleCnt="7" custLinFactNeighborX="-32478" custLinFactNeighborY="-23094"/>
      <dgm:spPr/>
    </dgm:pt>
    <dgm:pt modelId="{5D726053-13AF-4D4E-80FC-2A1D18910A89}" type="pres">
      <dgm:prSet presAssocID="{00612804-0DC8-4BB9-BE5B-C0B11E4E2361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9D6449-759B-4D54-AE8A-90D973742D15}" type="pres">
      <dgm:prSet presAssocID="{CC226C35-D918-4731-9694-C21DFB58C51C}" presName="circ4" presStyleLbl="vennNode1" presStyleIdx="3" presStyleCnt="7" custLinFactNeighborX="-12187" custLinFactNeighborY="-55100"/>
      <dgm:spPr/>
    </dgm:pt>
    <dgm:pt modelId="{385BD8A2-49C3-4B99-8EC4-D04B845F9C58}" type="pres">
      <dgm:prSet presAssocID="{CC226C35-D918-4731-9694-C21DFB58C51C}" presName="circ4Tx" presStyleLbl="revTx" presStyleIdx="0" presStyleCnt="0" custLinFactNeighborX="25363" custLinFactNeighborY="-1309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307800-9DCD-434F-B149-F95590D515DA}" type="pres">
      <dgm:prSet presAssocID="{1BBEF96A-0AA3-44EA-B886-85E455360CDA}" presName="circ5" presStyleLbl="vennNode1" presStyleIdx="4" presStyleCnt="7" custLinFactNeighborX="23594" custLinFactNeighborY="-48538"/>
      <dgm:spPr/>
    </dgm:pt>
    <dgm:pt modelId="{2190B345-46EE-4A5D-8C8A-3DEA4E9CA84E}" type="pres">
      <dgm:prSet presAssocID="{1BBEF96A-0AA3-44EA-B886-85E455360CDA}" presName="circ5Tx" presStyleLbl="revTx" presStyleIdx="0" presStyleCnt="0" custLinFactNeighborX="-32727" custLinFactNeighborY="-1807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790384-7843-46D7-8E45-3D3974E0F788}" type="pres">
      <dgm:prSet presAssocID="{F4D968AB-EC58-48FC-98C5-ED59CA40D977}" presName="circ6" presStyleLbl="vennNode1" presStyleIdx="5" presStyleCnt="7" custLinFactNeighborX="50448" custLinFactNeighborY="-16532"/>
      <dgm:spPr/>
    </dgm:pt>
    <dgm:pt modelId="{38A9E0AA-28E0-4FB7-A30C-62125AFF9547}" type="pres">
      <dgm:prSet presAssocID="{F4D968AB-EC58-48FC-98C5-ED59CA40D977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DBA410-B180-408A-8831-333A7D691C8D}" type="pres">
      <dgm:prSet presAssocID="{0793BC8A-D1A0-44F3-AE16-3AF9CBDC0F7D}" presName="circ7" presStyleLbl="vennNode1" presStyleIdx="6" presStyleCnt="7" custLinFactNeighborX="30115" custLinFactNeighborY="5355"/>
      <dgm:spPr/>
    </dgm:pt>
    <dgm:pt modelId="{1560DCD1-9AA9-4717-9339-C10C74E8457D}" type="pres">
      <dgm:prSet presAssocID="{0793BC8A-D1A0-44F3-AE16-3AF9CBDC0F7D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1D71F67-4818-43D5-A5B4-D9BE9A028754}" type="presOf" srcId="{00612804-0DC8-4BB9-BE5B-C0B11E4E2361}" destId="{5D726053-13AF-4D4E-80FC-2A1D18910A89}" srcOrd="0" destOrd="0" presId="urn:microsoft.com/office/officeart/2005/8/layout/venn1"/>
    <dgm:cxn modelId="{D9210FAE-0215-4C12-92FF-D8B2E1F161C2}" srcId="{C03A7688-D6F9-4C32-A80B-BD7963E631A2}" destId="{F4D968AB-EC58-48FC-98C5-ED59CA40D977}" srcOrd="5" destOrd="0" parTransId="{3A557F82-2F52-411F-8D3E-56B377CC9A37}" sibTransId="{61D5E763-D53C-430A-BA20-F673C5560472}"/>
    <dgm:cxn modelId="{A7B1E9C3-0255-42AA-8A35-A2B00B071163}" type="presOf" srcId="{F4D968AB-EC58-48FC-98C5-ED59CA40D977}" destId="{38A9E0AA-28E0-4FB7-A30C-62125AFF9547}" srcOrd="0" destOrd="0" presId="urn:microsoft.com/office/officeart/2005/8/layout/venn1"/>
    <dgm:cxn modelId="{021C0485-6BEA-456D-AE26-4A7C4770C869}" type="presOf" srcId="{1BBEF96A-0AA3-44EA-B886-85E455360CDA}" destId="{2190B345-46EE-4A5D-8C8A-3DEA4E9CA84E}" srcOrd="0" destOrd="0" presId="urn:microsoft.com/office/officeart/2005/8/layout/venn1"/>
    <dgm:cxn modelId="{62610BFE-517D-4C2A-AAA5-8B35A2C0E9D6}" srcId="{C03A7688-D6F9-4C32-A80B-BD7963E631A2}" destId="{206DC9A9-A911-470E-8E5D-72F484DFD8F8}" srcOrd="1" destOrd="0" parTransId="{457D2E58-744A-44C2-8EDF-658F4F089019}" sibTransId="{B7701A1A-8E67-4CC1-8A3C-2476CD3E44E5}"/>
    <dgm:cxn modelId="{9DD71A1B-DD72-4196-9138-085D2E3F3648}" type="presOf" srcId="{0793BC8A-D1A0-44F3-AE16-3AF9CBDC0F7D}" destId="{1560DCD1-9AA9-4717-9339-C10C74E8457D}" srcOrd="0" destOrd="0" presId="urn:microsoft.com/office/officeart/2005/8/layout/venn1"/>
    <dgm:cxn modelId="{B57A9875-AA60-480D-B81C-8A6592F25467}" srcId="{C03A7688-D6F9-4C32-A80B-BD7963E631A2}" destId="{1BBEF96A-0AA3-44EA-B886-85E455360CDA}" srcOrd="4" destOrd="0" parTransId="{39A0F8D9-AC4D-42A9-ABA9-B6A42EE46CB6}" sibTransId="{DEEABBE9-5D29-483B-B2F8-3EB94E328BE8}"/>
    <dgm:cxn modelId="{5BEC5D9F-D48C-4D3E-BFB3-1F9E2C853D51}" type="presOf" srcId="{206DC9A9-A911-470E-8E5D-72F484DFD8F8}" destId="{1A59D773-8322-4288-9E9B-97C6254E0A97}" srcOrd="0" destOrd="0" presId="urn:microsoft.com/office/officeart/2005/8/layout/venn1"/>
    <dgm:cxn modelId="{F73962F5-C853-433C-B4A5-D7622E0218F9}" srcId="{C03A7688-D6F9-4C32-A80B-BD7963E631A2}" destId="{FF67F268-43E6-49A4-9976-ACDADC3F9108}" srcOrd="0" destOrd="0" parTransId="{A20137CB-F2FA-45CB-9633-09C0521DABD3}" sibTransId="{9BB8AAF6-2F8E-4888-8955-E59215F03CFC}"/>
    <dgm:cxn modelId="{CED83FC8-41AC-4D2F-9ACA-2156CD563EA9}" srcId="{C03A7688-D6F9-4C32-A80B-BD7963E631A2}" destId="{54CACE82-51D5-4D1C-83C1-FE584173F742}" srcOrd="8" destOrd="0" parTransId="{2E0168E5-2B77-46DA-91DE-ECE46154694B}" sibTransId="{FB43A623-0E12-4941-9D47-D744EBA17346}"/>
    <dgm:cxn modelId="{F87F7CC6-F3FC-483D-A7E8-576064BDBBBB}" srcId="{C03A7688-D6F9-4C32-A80B-BD7963E631A2}" destId="{0793BC8A-D1A0-44F3-AE16-3AF9CBDC0F7D}" srcOrd="6" destOrd="0" parTransId="{F8B20CA7-8FC9-4752-8EBE-88640F37B13B}" sibTransId="{5BAD4AAC-C516-4ED2-9309-C2341161E265}"/>
    <dgm:cxn modelId="{DAF77039-A1DF-4BE0-958A-4AAD3C030530}" type="presOf" srcId="{FF67F268-43E6-49A4-9976-ACDADC3F9108}" destId="{05D8F047-627C-42BD-A955-A11261B6ADB4}" srcOrd="0" destOrd="0" presId="urn:microsoft.com/office/officeart/2005/8/layout/venn1"/>
    <dgm:cxn modelId="{8D208AB6-0091-42B7-B168-D340F3379E71}" srcId="{C03A7688-D6F9-4C32-A80B-BD7963E631A2}" destId="{00612804-0DC8-4BB9-BE5B-C0B11E4E2361}" srcOrd="2" destOrd="0" parTransId="{9EDE93B6-E6DE-4B2D-B501-C94FA6A7A45B}" sibTransId="{B382F70C-BF1F-45C5-BFF5-7F9AF0824676}"/>
    <dgm:cxn modelId="{35FE4AB8-03CB-4144-96CD-40E7F5EC1C9E}" type="presOf" srcId="{CC226C35-D918-4731-9694-C21DFB58C51C}" destId="{385BD8A2-49C3-4B99-8EC4-D04B845F9C58}" srcOrd="0" destOrd="0" presId="urn:microsoft.com/office/officeart/2005/8/layout/venn1"/>
    <dgm:cxn modelId="{DB1D9A27-1AFD-46DE-BAC0-338E9CCCDACD}" srcId="{C03A7688-D6F9-4C32-A80B-BD7963E631A2}" destId="{CC226C35-D918-4731-9694-C21DFB58C51C}" srcOrd="3" destOrd="0" parTransId="{451D2279-75A0-43BF-A6FA-D26CFC01656F}" sibTransId="{7E6363C5-4FE2-4BA4-9BD6-ADF5BDEFB7D4}"/>
    <dgm:cxn modelId="{DBE1AF4E-EA38-49EA-9FA0-00B2D5BE0ABC}" type="presOf" srcId="{C03A7688-D6F9-4C32-A80B-BD7963E631A2}" destId="{AC3D0039-4890-498E-9779-5860812B45A5}" srcOrd="0" destOrd="0" presId="urn:microsoft.com/office/officeart/2005/8/layout/venn1"/>
    <dgm:cxn modelId="{B3E4B718-D120-49FE-BFC8-29AFBDA138DB}" srcId="{C03A7688-D6F9-4C32-A80B-BD7963E631A2}" destId="{68C602E0-ACA0-4FC9-B8BD-A919F941E3C0}" srcOrd="7" destOrd="0" parTransId="{21CDFD31-F2E4-40DB-B092-4E4EB3B26D4A}" sibTransId="{98C90552-002F-47E3-8AE5-586761E82548}"/>
    <dgm:cxn modelId="{308593FE-D977-4F9A-B66E-7D0AB926AA22}" type="presParOf" srcId="{AC3D0039-4890-498E-9779-5860812B45A5}" destId="{5059FDBB-3361-4916-B905-CCDB46E56BED}" srcOrd="0" destOrd="0" presId="urn:microsoft.com/office/officeart/2005/8/layout/venn1"/>
    <dgm:cxn modelId="{F1101FE5-F434-4CC0-9C43-DE1887E55F04}" type="presParOf" srcId="{AC3D0039-4890-498E-9779-5860812B45A5}" destId="{05D8F047-627C-42BD-A955-A11261B6ADB4}" srcOrd="1" destOrd="0" presId="urn:microsoft.com/office/officeart/2005/8/layout/venn1"/>
    <dgm:cxn modelId="{01EE9A1D-5841-4421-AB6C-85741F9925AF}" type="presParOf" srcId="{AC3D0039-4890-498E-9779-5860812B45A5}" destId="{7A8B5DEC-8EE8-424E-A8EE-F2C993AB4862}" srcOrd="2" destOrd="0" presId="urn:microsoft.com/office/officeart/2005/8/layout/venn1"/>
    <dgm:cxn modelId="{2C3B812D-42D9-4323-9C04-C8A8919D81DF}" type="presParOf" srcId="{AC3D0039-4890-498E-9779-5860812B45A5}" destId="{1A59D773-8322-4288-9E9B-97C6254E0A97}" srcOrd="3" destOrd="0" presId="urn:microsoft.com/office/officeart/2005/8/layout/venn1"/>
    <dgm:cxn modelId="{15089B8F-CBA4-45C6-A292-C558F4BFF47F}" type="presParOf" srcId="{AC3D0039-4890-498E-9779-5860812B45A5}" destId="{00BF8B94-FB6B-4683-89B8-7CB956A0EB4E}" srcOrd="4" destOrd="0" presId="urn:microsoft.com/office/officeart/2005/8/layout/venn1"/>
    <dgm:cxn modelId="{148432B0-0470-46BB-9BF6-F05C470CE670}" type="presParOf" srcId="{AC3D0039-4890-498E-9779-5860812B45A5}" destId="{5D726053-13AF-4D4E-80FC-2A1D18910A89}" srcOrd="5" destOrd="0" presId="urn:microsoft.com/office/officeart/2005/8/layout/venn1"/>
    <dgm:cxn modelId="{C1865B48-ACA1-4F71-931C-32D9BFB28F23}" type="presParOf" srcId="{AC3D0039-4890-498E-9779-5860812B45A5}" destId="{B39D6449-759B-4D54-AE8A-90D973742D15}" srcOrd="6" destOrd="0" presId="urn:microsoft.com/office/officeart/2005/8/layout/venn1"/>
    <dgm:cxn modelId="{DCC33C9E-37A5-49C1-B59E-B005CB985B8E}" type="presParOf" srcId="{AC3D0039-4890-498E-9779-5860812B45A5}" destId="{385BD8A2-49C3-4B99-8EC4-D04B845F9C58}" srcOrd="7" destOrd="0" presId="urn:microsoft.com/office/officeart/2005/8/layout/venn1"/>
    <dgm:cxn modelId="{7B1DF7E3-7E00-4B42-A4A4-2B2A7BCED736}" type="presParOf" srcId="{AC3D0039-4890-498E-9779-5860812B45A5}" destId="{9C307800-9DCD-434F-B149-F95590D515DA}" srcOrd="8" destOrd="0" presId="urn:microsoft.com/office/officeart/2005/8/layout/venn1"/>
    <dgm:cxn modelId="{72D84BE9-5632-496C-9199-56D1FD15E8AE}" type="presParOf" srcId="{AC3D0039-4890-498E-9779-5860812B45A5}" destId="{2190B345-46EE-4A5D-8C8A-3DEA4E9CA84E}" srcOrd="9" destOrd="0" presId="urn:microsoft.com/office/officeart/2005/8/layout/venn1"/>
    <dgm:cxn modelId="{920681BC-74D8-4BB1-8DF9-ED57E23057A9}" type="presParOf" srcId="{AC3D0039-4890-498E-9779-5860812B45A5}" destId="{B3790384-7843-46D7-8E45-3D3974E0F788}" srcOrd="10" destOrd="0" presId="urn:microsoft.com/office/officeart/2005/8/layout/venn1"/>
    <dgm:cxn modelId="{BEEC47E8-0F4F-46D2-8EF3-34937030287F}" type="presParOf" srcId="{AC3D0039-4890-498E-9779-5860812B45A5}" destId="{38A9E0AA-28E0-4FB7-A30C-62125AFF9547}" srcOrd="11" destOrd="0" presId="urn:microsoft.com/office/officeart/2005/8/layout/venn1"/>
    <dgm:cxn modelId="{89B6F2A2-79D1-423B-BAA1-33F358D82007}" type="presParOf" srcId="{AC3D0039-4890-498E-9779-5860812B45A5}" destId="{97DBA410-B180-408A-8831-333A7D691C8D}" srcOrd="12" destOrd="0" presId="urn:microsoft.com/office/officeart/2005/8/layout/venn1"/>
    <dgm:cxn modelId="{21F5F776-994A-4336-8663-90177372B9D1}" type="presParOf" srcId="{AC3D0039-4890-498E-9779-5860812B45A5}" destId="{1560DCD1-9AA9-4717-9339-C10C74E8457D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A72B539-3F9C-4075-9FEF-3A0F5BBDDC57}" type="doc">
      <dgm:prSet loTypeId="urn:microsoft.com/office/officeart/2005/8/layout/venn1" loCatId="relationship" qsTypeId="urn:microsoft.com/office/officeart/2005/8/quickstyle/simple5" qsCatId="simple" csTypeId="urn:microsoft.com/office/officeart/2005/8/colors/accent4_5" csCatId="accent4" phldr="1"/>
      <dgm:spPr/>
      <dgm:t>
        <a:bodyPr/>
        <a:lstStyle/>
        <a:p>
          <a:endParaRPr lang="ru-RU"/>
        </a:p>
      </dgm:t>
    </dgm:pt>
    <dgm:pt modelId="{24788FF7-EFF0-465B-B7CB-DC3DC08F3AC6}">
      <dgm:prSet/>
      <dgm:spPr/>
      <dgm:t>
        <a:bodyPr/>
        <a:lstStyle/>
        <a:p>
          <a:pPr rtl="0"/>
          <a:r>
            <a:rPr lang="ru-RU" b="1" dirty="0" smtClean="0"/>
            <a:t>Учет и контроль за движением медицинских отходов.</a:t>
          </a:r>
          <a:r>
            <a:rPr lang="ru-RU" b="1" dirty="0" smtClean="0">
              <a:solidFill>
                <a:srgbClr val="FF0000"/>
              </a:solidFill>
            </a:rPr>
            <a:t>1)</a:t>
          </a:r>
          <a:r>
            <a:rPr lang="ru-RU" dirty="0" smtClean="0"/>
            <a:t>Технологический журнал учета отходов классов Б и В ,где указывается количество единиц упаковки каждого вида отходов;</a:t>
          </a:r>
          <a:r>
            <a:rPr lang="ru-RU" b="1" dirty="0" smtClean="0">
              <a:solidFill>
                <a:srgbClr val="FF0000"/>
              </a:solidFill>
            </a:rPr>
            <a:t>2)</a:t>
          </a:r>
          <a:r>
            <a:rPr lang="ru-RU" dirty="0" smtClean="0"/>
            <a:t>Документы, подтверждающие вывоз и обезвреживание отходов;</a:t>
          </a:r>
          <a:r>
            <a:rPr lang="ru-RU" b="1" dirty="0" smtClean="0">
              <a:solidFill>
                <a:srgbClr val="FF0000"/>
              </a:solidFill>
            </a:rPr>
            <a:t>3)</a:t>
          </a:r>
          <a:r>
            <a:rPr lang="ru-RU" dirty="0" smtClean="0"/>
            <a:t>Визуальную и документальную проверку (не реже 1 раза в месяц)</a:t>
          </a:r>
          <a:endParaRPr lang="ru-RU" dirty="0"/>
        </a:p>
      </dgm:t>
    </dgm:pt>
    <dgm:pt modelId="{ACA33560-E93C-43BE-9BE2-5C4CAE2B37DF}" type="parTrans" cxnId="{3D1E007A-0735-452C-A913-4144052BDC08}">
      <dgm:prSet/>
      <dgm:spPr/>
      <dgm:t>
        <a:bodyPr/>
        <a:lstStyle/>
        <a:p>
          <a:endParaRPr lang="ru-RU"/>
        </a:p>
      </dgm:t>
    </dgm:pt>
    <dgm:pt modelId="{E4992A50-5BB3-48F5-B6F2-831F68267AC6}" type="sibTrans" cxnId="{3D1E007A-0735-452C-A913-4144052BDC08}">
      <dgm:prSet/>
      <dgm:spPr/>
      <dgm:t>
        <a:bodyPr/>
        <a:lstStyle/>
        <a:p>
          <a:endParaRPr lang="ru-RU"/>
        </a:p>
      </dgm:t>
    </dgm:pt>
    <dgm:pt modelId="{9AE5E9E8-D39F-46AD-906B-465ED06AB472}" type="pres">
      <dgm:prSet presAssocID="{6A72B539-3F9C-4075-9FEF-3A0F5BBDDC57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EB721F8-BBF6-482A-870B-6D7A1D6C748B}" type="pres">
      <dgm:prSet presAssocID="{24788FF7-EFF0-465B-B7CB-DC3DC08F3AC6}" presName="circ1TxSh" presStyleLbl="vennNode1" presStyleIdx="0" presStyleCnt="1" custScaleX="64301" custLinFactNeighborX="-34516"/>
      <dgm:spPr>
        <a:prstGeom prst="rect">
          <a:avLst/>
        </a:prstGeom>
      </dgm:spPr>
      <dgm:t>
        <a:bodyPr/>
        <a:lstStyle/>
        <a:p>
          <a:endParaRPr lang="ru-RU"/>
        </a:p>
      </dgm:t>
    </dgm:pt>
  </dgm:ptLst>
  <dgm:cxnLst>
    <dgm:cxn modelId="{67AF4D02-E1AB-4A8D-8E12-EA1DAD1B72A2}" type="presOf" srcId="{24788FF7-EFF0-465B-B7CB-DC3DC08F3AC6}" destId="{EEB721F8-BBF6-482A-870B-6D7A1D6C748B}" srcOrd="0" destOrd="0" presId="urn:microsoft.com/office/officeart/2005/8/layout/venn1"/>
    <dgm:cxn modelId="{6F784920-9396-4C2A-B2F0-C40940B2F377}" type="presOf" srcId="{6A72B539-3F9C-4075-9FEF-3A0F5BBDDC57}" destId="{9AE5E9E8-D39F-46AD-906B-465ED06AB472}" srcOrd="0" destOrd="0" presId="urn:microsoft.com/office/officeart/2005/8/layout/venn1"/>
    <dgm:cxn modelId="{3D1E007A-0735-452C-A913-4144052BDC08}" srcId="{6A72B539-3F9C-4075-9FEF-3A0F5BBDDC57}" destId="{24788FF7-EFF0-465B-B7CB-DC3DC08F3AC6}" srcOrd="0" destOrd="0" parTransId="{ACA33560-E93C-43BE-9BE2-5C4CAE2B37DF}" sibTransId="{E4992A50-5BB3-48F5-B6F2-831F68267AC6}"/>
    <dgm:cxn modelId="{2753922B-95C1-448D-BC9E-D1F9D8FB443D}" type="presParOf" srcId="{9AE5E9E8-D39F-46AD-906B-465ED06AB472}" destId="{EEB721F8-BBF6-482A-870B-6D7A1D6C748B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FEF775A7-9412-4C71-9663-CEA34814EC9B}" type="doc">
      <dgm:prSet loTypeId="urn:microsoft.com/office/officeart/2005/8/layout/venn1" loCatId="relationship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4579FEF8-B4C1-4A7E-B6C8-63B7970427EA}">
      <dgm:prSet custT="1"/>
      <dgm:spPr/>
      <dgm:t>
        <a:bodyPr/>
        <a:lstStyle/>
        <a:p>
          <a:pPr rtl="0"/>
          <a:r>
            <a:rPr lang="ru-RU" sz="1200" b="1" i="0" u="sng" baseline="0" dirty="0" smtClean="0"/>
            <a:t>Дезинфекция.  </a:t>
          </a:r>
          <a:r>
            <a:rPr lang="ru-RU" sz="1200" b="1" i="0" baseline="0" dirty="0" smtClean="0"/>
            <a:t>В целях профилактики ВБИ ( внутри больничные инфекции)  осуществляются дезинфекционные и стерилизационные мероприятия, которые включают в себя работы по профилактической и очаговой дезинфекции, дезинсекции, обеззараживанию, </a:t>
          </a:r>
          <a:r>
            <a:rPr lang="ru-RU" sz="1200" b="1" i="0" baseline="0" dirty="0" err="1" smtClean="0"/>
            <a:t>предстерилизационной</a:t>
          </a:r>
          <a:r>
            <a:rPr lang="ru-RU" sz="1200" b="1" i="0" baseline="0" dirty="0" smtClean="0"/>
            <a:t> очистке и стерилизации изделий медицинского назначения.</a:t>
          </a:r>
          <a:endParaRPr lang="ru-RU" sz="1200" b="1" i="0" baseline="0" dirty="0"/>
        </a:p>
      </dgm:t>
    </dgm:pt>
    <dgm:pt modelId="{A421EE57-A5EB-4CAE-B836-40261E241D3A}" type="parTrans" cxnId="{C4F96DE0-C851-420D-8B47-32CC33DCF0E9}">
      <dgm:prSet/>
      <dgm:spPr/>
      <dgm:t>
        <a:bodyPr/>
        <a:lstStyle/>
        <a:p>
          <a:endParaRPr lang="ru-RU"/>
        </a:p>
      </dgm:t>
    </dgm:pt>
    <dgm:pt modelId="{DA49919C-3090-44B4-9BA4-57670A1FC45F}" type="sibTrans" cxnId="{C4F96DE0-C851-420D-8B47-32CC33DCF0E9}">
      <dgm:prSet/>
      <dgm:spPr/>
      <dgm:t>
        <a:bodyPr/>
        <a:lstStyle/>
        <a:p>
          <a:endParaRPr lang="ru-RU"/>
        </a:p>
      </dgm:t>
    </dgm:pt>
    <dgm:pt modelId="{4AC391F8-DEE9-4BD0-B264-E082FF669BBD}" type="pres">
      <dgm:prSet presAssocID="{FEF775A7-9412-4C71-9663-CEA34814EC9B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84D3BD3-861E-4ABC-A7B0-DF38CFE61676}" type="pres">
      <dgm:prSet presAssocID="{4579FEF8-B4C1-4A7E-B6C8-63B7970427EA}" presName="circ1TxSh" presStyleLbl="vennNode1" presStyleIdx="0" presStyleCnt="1" custScaleX="144743"/>
      <dgm:spPr/>
      <dgm:t>
        <a:bodyPr/>
        <a:lstStyle/>
        <a:p>
          <a:endParaRPr lang="ru-RU"/>
        </a:p>
      </dgm:t>
    </dgm:pt>
  </dgm:ptLst>
  <dgm:cxnLst>
    <dgm:cxn modelId="{26E6F2F9-B563-48AB-9AF2-D6FFEF90BEC3}" type="presOf" srcId="{FEF775A7-9412-4C71-9663-CEA34814EC9B}" destId="{4AC391F8-DEE9-4BD0-B264-E082FF669BBD}" srcOrd="0" destOrd="0" presId="urn:microsoft.com/office/officeart/2005/8/layout/venn1"/>
    <dgm:cxn modelId="{384DCC8A-DBD3-455B-B108-B80191166D0C}" type="presOf" srcId="{4579FEF8-B4C1-4A7E-B6C8-63B7970427EA}" destId="{A84D3BD3-861E-4ABC-A7B0-DF38CFE61676}" srcOrd="0" destOrd="0" presId="urn:microsoft.com/office/officeart/2005/8/layout/venn1"/>
    <dgm:cxn modelId="{C4F96DE0-C851-420D-8B47-32CC33DCF0E9}" srcId="{FEF775A7-9412-4C71-9663-CEA34814EC9B}" destId="{4579FEF8-B4C1-4A7E-B6C8-63B7970427EA}" srcOrd="0" destOrd="0" parTransId="{A421EE57-A5EB-4CAE-B836-40261E241D3A}" sibTransId="{DA49919C-3090-44B4-9BA4-57670A1FC45F}"/>
    <dgm:cxn modelId="{4BF19FAD-D9C9-4136-A04F-67789BA2AA62}" type="presParOf" srcId="{4AC391F8-DEE9-4BD0-B264-E082FF669BBD}" destId="{A84D3BD3-861E-4ABC-A7B0-DF38CFE61676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81795A95-2639-4B74-8CB1-834BB51F1781}" type="doc">
      <dgm:prSet loTypeId="urn:microsoft.com/office/officeart/2005/8/layout/target1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CFB9AF5-764E-433E-A132-DD57A67ECAEB}">
      <dgm:prSet custT="1"/>
      <dgm:spPr/>
      <dgm:t>
        <a:bodyPr/>
        <a:lstStyle/>
        <a:p>
          <a:pPr rtl="0"/>
          <a:r>
            <a:rPr lang="ru-RU" sz="1400" b="1" u="sng" dirty="0" smtClean="0">
              <a:solidFill>
                <a:srgbClr val="C00000"/>
              </a:solidFill>
            </a:rPr>
            <a:t>Условия и мероприятия  проведения дезинфекционных работ</a:t>
          </a:r>
          <a:r>
            <a:rPr lang="ru-RU" sz="1200" b="1" dirty="0" smtClean="0"/>
            <a:t>: </a:t>
          </a:r>
          <a:endParaRPr lang="ru-RU" sz="1200" dirty="0"/>
        </a:p>
      </dgm:t>
    </dgm:pt>
    <dgm:pt modelId="{C514CC64-85E9-4B36-AA3B-9CA4BC400563}" type="parTrans" cxnId="{C8EC6545-47F2-47E9-AAE4-9D16006F7957}">
      <dgm:prSet/>
      <dgm:spPr/>
      <dgm:t>
        <a:bodyPr/>
        <a:lstStyle/>
        <a:p>
          <a:endParaRPr lang="ru-RU"/>
        </a:p>
      </dgm:t>
    </dgm:pt>
    <dgm:pt modelId="{75692C16-3182-4035-9EDA-E6AF2B513545}" type="sibTrans" cxnId="{C8EC6545-47F2-47E9-AAE4-9D16006F7957}">
      <dgm:prSet/>
      <dgm:spPr/>
      <dgm:t>
        <a:bodyPr/>
        <a:lstStyle/>
        <a:p>
          <a:endParaRPr lang="ru-RU"/>
        </a:p>
      </dgm:t>
    </dgm:pt>
    <dgm:pt modelId="{5405156C-D93E-4784-83E5-89D5544ACCED}">
      <dgm:prSet/>
      <dgm:spPr/>
      <dgm:t>
        <a:bodyPr/>
        <a:lstStyle/>
        <a:p>
          <a:pPr rtl="0"/>
          <a:r>
            <a:rPr lang="ru-RU" b="1" dirty="0" smtClean="0">
              <a:solidFill>
                <a:schemeClr val="tx1"/>
              </a:solidFill>
            </a:rPr>
            <a:t>подразделение регулярно должно обеспечиваться моющими и дезинфицирующими средствами , кожными антисептиками;</a:t>
          </a:r>
          <a:endParaRPr lang="ru-RU" b="1" dirty="0">
            <a:solidFill>
              <a:schemeClr val="tx1"/>
            </a:solidFill>
          </a:endParaRPr>
        </a:p>
      </dgm:t>
    </dgm:pt>
    <dgm:pt modelId="{FDC67008-0053-484A-B69F-01825EF2379A}" type="parTrans" cxnId="{778B0ACB-BA3C-4DFF-8CEB-89C52A4B0B4B}">
      <dgm:prSet/>
      <dgm:spPr/>
      <dgm:t>
        <a:bodyPr/>
        <a:lstStyle/>
        <a:p>
          <a:endParaRPr lang="ru-RU"/>
        </a:p>
      </dgm:t>
    </dgm:pt>
    <dgm:pt modelId="{CC8D536F-74BC-4D02-9B0F-3F8FA6E62AEB}" type="sibTrans" cxnId="{778B0ACB-BA3C-4DFF-8CEB-89C52A4B0B4B}">
      <dgm:prSet/>
      <dgm:spPr/>
      <dgm:t>
        <a:bodyPr/>
        <a:lstStyle/>
        <a:p>
          <a:endParaRPr lang="ru-RU"/>
        </a:p>
      </dgm:t>
    </dgm:pt>
    <dgm:pt modelId="{CA5742E8-FAAC-4374-AE1A-6CAC386C5367}">
      <dgm:prSet/>
      <dgm:spPr/>
      <dgm:t>
        <a:bodyPr/>
        <a:lstStyle/>
        <a:p>
          <a:pPr rtl="0"/>
          <a:r>
            <a:rPr lang="ru-RU" b="1" dirty="0" smtClean="0">
              <a:solidFill>
                <a:schemeClr val="tx1"/>
              </a:solidFill>
            </a:rPr>
            <a:t>иметь емкости с рабочими растворами  </a:t>
          </a:r>
          <a:r>
            <a:rPr lang="ru-RU" b="1" dirty="0" err="1" smtClean="0">
              <a:solidFill>
                <a:schemeClr val="tx1"/>
              </a:solidFill>
            </a:rPr>
            <a:t>дез.средств</a:t>
          </a:r>
          <a:r>
            <a:rPr lang="ru-RU" b="1" dirty="0" smtClean="0">
              <a:solidFill>
                <a:schemeClr val="tx1"/>
              </a:solidFill>
            </a:rPr>
            <a:t> для обработки различных объектов;</a:t>
          </a:r>
          <a:endParaRPr lang="ru-RU" b="1" dirty="0">
            <a:solidFill>
              <a:schemeClr val="tx1"/>
            </a:solidFill>
          </a:endParaRPr>
        </a:p>
      </dgm:t>
    </dgm:pt>
    <dgm:pt modelId="{D194ABBF-F7E6-497F-B7C4-2DB7BE66821B}" type="parTrans" cxnId="{317A1BCB-184B-4A5F-9227-B19D4C030042}">
      <dgm:prSet/>
      <dgm:spPr/>
      <dgm:t>
        <a:bodyPr/>
        <a:lstStyle/>
        <a:p>
          <a:endParaRPr lang="ru-RU"/>
        </a:p>
      </dgm:t>
    </dgm:pt>
    <dgm:pt modelId="{41AD9CF8-6A45-4223-8101-02F576986601}" type="sibTrans" cxnId="{317A1BCB-184B-4A5F-9227-B19D4C030042}">
      <dgm:prSet/>
      <dgm:spPr/>
      <dgm:t>
        <a:bodyPr/>
        <a:lstStyle/>
        <a:p>
          <a:endParaRPr lang="ru-RU"/>
        </a:p>
      </dgm:t>
    </dgm:pt>
    <dgm:pt modelId="{D643B5CD-E853-4C6E-9896-95B8991A2F18}">
      <dgm:prSet/>
      <dgm:spPr/>
      <dgm:t>
        <a:bodyPr/>
        <a:lstStyle/>
        <a:p>
          <a:pPr rtl="0"/>
          <a:r>
            <a:rPr lang="ru-RU" b="1" dirty="0" smtClean="0">
              <a:solidFill>
                <a:schemeClr val="tx1"/>
              </a:solidFill>
            </a:rPr>
            <a:t>должен быть месячный запас разнообразных </a:t>
          </a:r>
          <a:r>
            <a:rPr lang="ru-RU" b="1" dirty="0" err="1" smtClean="0">
              <a:solidFill>
                <a:schemeClr val="tx1"/>
              </a:solidFill>
            </a:rPr>
            <a:t>дезсредств</a:t>
          </a:r>
          <a:r>
            <a:rPr lang="ru-RU" b="1" dirty="0" smtClean="0">
              <a:solidFill>
                <a:schemeClr val="tx1"/>
              </a:solidFill>
            </a:rPr>
            <a:t>;</a:t>
          </a:r>
          <a:endParaRPr lang="ru-RU" b="1" dirty="0">
            <a:solidFill>
              <a:schemeClr val="tx1"/>
            </a:solidFill>
          </a:endParaRPr>
        </a:p>
      </dgm:t>
    </dgm:pt>
    <dgm:pt modelId="{B6BD87AF-0F4E-431B-B08E-1FB6292A49CD}" type="parTrans" cxnId="{BC2A9634-2041-4EE5-8D8B-E9E8D8BC611D}">
      <dgm:prSet/>
      <dgm:spPr/>
      <dgm:t>
        <a:bodyPr/>
        <a:lstStyle/>
        <a:p>
          <a:endParaRPr lang="ru-RU"/>
        </a:p>
      </dgm:t>
    </dgm:pt>
    <dgm:pt modelId="{8AA49AD5-B1AD-44EB-94B5-E732107F0B2A}" type="sibTrans" cxnId="{BC2A9634-2041-4EE5-8D8B-E9E8D8BC611D}">
      <dgm:prSet/>
      <dgm:spPr/>
      <dgm:t>
        <a:bodyPr/>
        <a:lstStyle/>
        <a:p>
          <a:endParaRPr lang="ru-RU"/>
        </a:p>
      </dgm:t>
    </dgm:pt>
    <dgm:pt modelId="{464CDF62-15D5-4488-B7BD-C59A152C3420}">
      <dgm:prSet/>
      <dgm:spPr/>
      <dgm:t>
        <a:bodyPr/>
        <a:lstStyle/>
        <a:p>
          <a:pPr rtl="0"/>
          <a:r>
            <a:rPr lang="ru-RU" b="1" dirty="0" smtClean="0">
              <a:solidFill>
                <a:schemeClr val="tx1"/>
              </a:solidFill>
            </a:rPr>
            <a:t>применять </a:t>
          </a:r>
          <a:r>
            <a:rPr lang="ru-RU" b="1" dirty="0" err="1" smtClean="0">
              <a:solidFill>
                <a:schemeClr val="tx1"/>
              </a:solidFill>
            </a:rPr>
            <a:t>дез.средства</a:t>
          </a:r>
          <a:r>
            <a:rPr lang="ru-RU" b="1" dirty="0" smtClean="0">
              <a:solidFill>
                <a:schemeClr val="tx1"/>
              </a:solidFill>
            </a:rPr>
            <a:t> по противовирусному режиму.</a:t>
          </a:r>
          <a:endParaRPr lang="ru-RU" b="1" dirty="0">
            <a:solidFill>
              <a:schemeClr val="tx1"/>
            </a:solidFill>
          </a:endParaRPr>
        </a:p>
      </dgm:t>
    </dgm:pt>
    <dgm:pt modelId="{495F226F-045B-4486-830D-AB9DC244C1BD}" type="parTrans" cxnId="{41BCDB6E-440C-4B9F-9FA9-12581C0FA1F5}">
      <dgm:prSet/>
      <dgm:spPr/>
      <dgm:t>
        <a:bodyPr/>
        <a:lstStyle/>
        <a:p>
          <a:endParaRPr lang="ru-RU"/>
        </a:p>
      </dgm:t>
    </dgm:pt>
    <dgm:pt modelId="{7E3139E4-231E-49EB-A015-779F7345803A}" type="sibTrans" cxnId="{41BCDB6E-440C-4B9F-9FA9-12581C0FA1F5}">
      <dgm:prSet/>
      <dgm:spPr/>
      <dgm:t>
        <a:bodyPr/>
        <a:lstStyle/>
        <a:p>
          <a:endParaRPr lang="ru-RU"/>
        </a:p>
      </dgm:t>
    </dgm:pt>
    <dgm:pt modelId="{AE09CF1F-3DA1-41A6-B867-57DF2BA4B488}">
      <dgm:prSet/>
      <dgm:spPr/>
      <dgm:t>
        <a:bodyPr/>
        <a:lstStyle/>
        <a:p>
          <a:pPr rtl="0"/>
          <a:endParaRPr lang="ru-RU" dirty="0"/>
        </a:p>
      </dgm:t>
    </dgm:pt>
    <dgm:pt modelId="{85E496E5-192A-498D-8CAF-DBCD53236566}" type="parTrans" cxnId="{20A8A82A-F520-4D4C-BB8E-7D74B0AEACBF}">
      <dgm:prSet/>
      <dgm:spPr/>
      <dgm:t>
        <a:bodyPr/>
        <a:lstStyle/>
        <a:p>
          <a:endParaRPr lang="ru-RU"/>
        </a:p>
      </dgm:t>
    </dgm:pt>
    <dgm:pt modelId="{E8B1744C-8817-4C18-AF07-A382ED895F5B}" type="sibTrans" cxnId="{20A8A82A-F520-4D4C-BB8E-7D74B0AEACBF}">
      <dgm:prSet/>
      <dgm:spPr/>
      <dgm:t>
        <a:bodyPr/>
        <a:lstStyle/>
        <a:p>
          <a:endParaRPr lang="ru-RU"/>
        </a:p>
      </dgm:t>
    </dgm:pt>
    <dgm:pt modelId="{1240DE14-3056-406F-9A6E-FB0B6924E51A}">
      <dgm:prSet/>
      <dgm:spPr/>
      <dgm:t>
        <a:bodyPr/>
        <a:lstStyle/>
        <a:p>
          <a:pPr rtl="0"/>
          <a:endParaRPr lang="ru-RU" dirty="0"/>
        </a:p>
      </dgm:t>
    </dgm:pt>
    <dgm:pt modelId="{D2DC5AC2-1576-4DAB-B9D5-8AF581DBC0D8}" type="parTrans" cxnId="{726720CA-44E7-4DE3-9B63-75114D8098AB}">
      <dgm:prSet/>
      <dgm:spPr/>
      <dgm:t>
        <a:bodyPr/>
        <a:lstStyle/>
        <a:p>
          <a:endParaRPr lang="ru-RU"/>
        </a:p>
      </dgm:t>
    </dgm:pt>
    <dgm:pt modelId="{F09F7A01-EFD4-4A8A-90AB-40A673E5E2C1}" type="sibTrans" cxnId="{726720CA-44E7-4DE3-9B63-75114D8098AB}">
      <dgm:prSet/>
      <dgm:spPr/>
      <dgm:t>
        <a:bodyPr/>
        <a:lstStyle/>
        <a:p>
          <a:endParaRPr lang="ru-RU"/>
        </a:p>
      </dgm:t>
    </dgm:pt>
    <dgm:pt modelId="{78E795C6-15B9-4ECD-A795-D0B811CDFF0A}">
      <dgm:prSet/>
      <dgm:spPr/>
      <dgm:t>
        <a:bodyPr/>
        <a:lstStyle/>
        <a:p>
          <a:pPr rtl="0"/>
          <a:endParaRPr lang="ru-RU" dirty="0"/>
        </a:p>
      </dgm:t>
    </dgm:pt>
    <dgm:pt modelId="{EB686939-42B0-4644-ACF2-71780A36032F}" type="parTrans" cxnId="{88B8A537-FCAE-43B2-B133-DA6F6D990A43}">
      <dgm:prSet/>
      <dgm:spPr/>
      <dgm:t>
        <a:bodyPr/>
        <a:lstStyle/>
        <a:p>
          <a:endParaRPr lang="ru-RU"/>
        </a:p>
      </dgm:t>
    </dgm:pt>
    <dgm:pt modelId="{3828A38D-C4C2-4C40-9B74-8A51E3684AFA}" type="sibTrans" cxnId="{88B8A537-FCAE-43B2-B133-DA6F6D990A43}">
      <dgm:prSet/>
      <dgm:spPr/>
      <dgm:t>
        <a:bodyPr/>
        <a:lstStyle/>
        <a:p>
          <a:endParaRPr lang="ru-RU"/>
        </a:p>
      </dgm:t>
    </dgm:pt>
    <dgm:pt modelId="{3BF38A33-0CBA-4CDC-920B-AA66A885114C}" type="pres">
      <dgm:prSet presAssocID="{81795A95-2639-4B74-8CB1-834BB51F1781}" presName="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748E6C-1679-42A1-BD7D-3DFAA09BCAFD}" type="pres">
      <dgm:prSet presAssocID="{2CFB9AF5-764E-433E-A132-DD57A67ECAEB}" presName="circle1" presStyleLbl="lnNode1" presStyleIdx="0" presStyleCnt="5"/>
      <dgm:spPr/>
    </dgm:pt>
    <dgm:pt modelId="{9477FC62-8EC7-40A6-BA63-51DA57115040}" type="pres">
      <dgm:prSet presAssocID="{2CFB9AF5-764E-433E-A132-DD57A67ECAEB}" presName="text1" presStyleLbl="revTx" presStyleIdx="0" presStyleCnt="5" custLinFactNeighborX="441" custLinFactNeighborY="125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EE5D0F-A365-4EC8-991F-2250A5CE5E69}" type="pres">
      <dgm:prSet presAssocID="{2CFB9AF5-764E-433E-A132-DD57A67ECAEB}" presName="line1" presStyleLbl="callout" presStyleIdx="0" presStyleCnt="10" custLinFactX="-200000" custLinFactY="4100000" custLinFactNeighborX="-280628" custLinFactNeighborY="4156264"/>
      <dgm:spPr/>
    </dgm:pt>
    <dgm:pt modelId="{C75B4424-86D7-4635-B76F-EF5CE54ED7B5}" type="pres">
      <dgm:prSet presAssocID="{2CFB9AF5-764E-433E-A132-DD57A67ECAEB}" presName="d1" presStyleLbl="callout" presStyleIdx="1" presStyleCnt="10" custLinFactNeighborX="-92452" custLinFactNeighborY="55738"/>
      <dgm:spPr/>
    </dgm:pt>
    <dgm:pt modelId="{9AF9EEAA-14CE-417A-9148-19D7366C888A}" type="pres">
      <dgm:prSet presAssocID="{5405156C-D93E-4784-83E5-89D5544ACCED}" presName="circle2" presStyleLbl="lnNode1" presStyleIdx="1" presStyleCnt="5"/>
      <dgm:spPr/>
    </dgm:pt>
    <dgm:pt modelId="{F46ED72B-F5DA-4D77-B883-E988F6774330}" type="pres">
      <dgm:prSet presAssocID="{5405156C-D93E-4784-83E5-89D5544ACCED}" presName="text2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F98103-C8A8-4BC5-9D36-68A0644E6567}" type="pres">
      <dgm:prSet presAssocID="{5405156C-D93E-4784-83E5-89D5544ACCED}" presName="line2" presStyleLbl="callout" presStyleIdx="2" presStyleCnt="10" custLinFactX="-200000" custLinFactY="2689242" custLinFactNeighborX="-269428" custLinFactNeighborY="2700000"/>
      <dgm:spPr/>
    </dgm:pt>
    <dgm:pt modelId="{12882D70-2CA6-4C11-BA32-7B4C42A026D0}" type="pres">
      <dgm:prSet presAssocID="{5405156C-D93E-4784-83E5-89D5544ACCED}" presName="d2" presStyleLbl="callout" presStyleIdx="3" presStyleCnt="10" custLinFactX="-16534" custLinFactNeighborX="-100000" custLinFactNeighborY="43201"/>
      <dgm:spPr/>
    </dgm:pt>
    <dgm:pt modelId="{3D6A3DC5-325B-41C6-BAE2-0792EE170E3F}" type="pres">
      <dgm:prSet presAssocID="{CA5742E8-FAAC-4374-AE1A-6CAC386C5367}" presName="circle3" presStyleLbl="lnNode1" presStyleIdx="2" presStyleCnt="5"/>
      <dgm:spPr/>
    </dgm:pt>
    <dgm:pt modelId="{C028D748-0AFB-4A60-ACCF-B33DEB2A10E1}" type="pres">
      <dgm:prSet presAssocID="{CA5742E8-FAAC-4374-AE1A-6CAC386C5367}" presName="text3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376219-ADBC-4232-93A4-4E2B4AED87F5}" type="pres">
      <dgm:prSet presAssocID="{CA5742E8-FAAC-4374-AE1A-6CAC386C5367}" presName="line3" presStyleLbl="callout" presStyleIdx="4" presStyleCnt="10" custLinFactX="-200000" custLinFactY="1622308" custLinFactNeighborX="-247029" custLinFactNeighborY="1700000"/>
      <dgm:spPr/>
    </dgm:pt>
    <dgm:pt modelId="{437C9AF4-1995-4522-B9F2-1D70F9C3B417}" type="pres">
      <dgm:prSet presAssocID="{CA5742E8-FAAC-4374-AE1A-6CAC386C5367}" presName="d3" presStyleLbl="callout" presStyleIdx="5" presStyleCnt="10" custLinFactX="-21502" custLinFactNeighborX="-100000" custLinFactNeighborY="24585"/>
      <dgm:spPr/>
    </dgm:pt>
    <dgm:pt modelId="{2122D9E2-CDC3-463F-9862-A896C5D8E483}" type="pres">
      <dgm:prSet presAssocID="{D643B5CD-E853-4C6E-9896-95B8991A2F18}" presName="circle4" presStyleLbl="lnNode1" presStyleIdx="3" presStyleCnt="5" custLinFactNeighborX="-7996" custLinFactNeighborY="-3756"/>
      <dgm:spPr/>
    </dgm:pt>
    <dgm:pt modelId="{3037D74E-8E72-4FB8-833A-DF9618E0A1A3}" type="pres">
      <dgm:prSet presAssocID="{D643B5CD-E853-4C6E-9896-95B8991A2F18}" presName="text4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39B16D-9F77-487E-8B59-FD71EA1FB035}" type="pres">
      <dgm:prSet presAssocID="{D643B5CD-E853-4C6E-9896-95B8991A2F18}" presName="line4" presStyleLbl="callout" presStyleIdx="6" presStyleCnt="10" custLinFactX="-200000" custLinFactY="112414" custLinFactNeighborX="-235829" custLinFactNeighborY="200000"/>
      <dgm:spPr/>
    </dgm:pt>
    <dgm:pt modelId="{BB1E80E0-2AF5-4821-956A-31F5468268E8}" type="pres">
      <dgm:prSet presAssocID="{D643B5CD-E853-4C6E-9896-95B8991A2F18}" presName="d4" presStyleLbl="callout" presStyleIdx="7" presStyleCnt="10" custLinFactX="-53000" custLinFactNeighborX="-100000" custLinFactNeighborY="-18790"/>
      <dgm:spPr/>
    </dgm:pt>
    <dgm:pt modelId="{F6A8E85D-3E57-40D2-A3F9-9D9501FB8124}" type="pres">
      <dgm:prSet presAssocID="{464CDF62-15D5-4488-B7BD-C59A152C3420}" presName="circle5" presStyleLbl="lnNode1" presStyleIdx="4" presStyleCnt="5" custScaleX="61067"/>
      <dgm:spPr/>
    </dgm:pt>
    <dgm:pt modelId="{DEA7D9F2-F825-4527-BCDA-1FFCEA613EFE}" type="pres">
      <dgm:prSet presAssocID="{464CDF62-15D5-4488-B7BD-C59A152C3420}" presName="text5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4CE11B-8632-4586-867B-603CC976AC19}" type="pres">
      <dgm:prSet presAssocID="{464CDF62-15D5-4488-B7BD-C59A152C3420}" presName="line5" presStyleLbl="callout" presStyleIdx="8" presStyleCnt="10" custLinFactX="-200000" custLinFactY="-700000" custLinFactNeighborX="-258229" custLinFactNeighborY="-721147"/>
      <dgm:spPr/>
    </dgm:pt>
    <dgm:pt modelId="{2A114502-2076-4630-AE46-D872166DDD62}" type="pres">
      <dgm:prSet presAssocID="{464CDF62-15D5-4488-B7BD-C59A152C3420}" presName="d5" presStyleLbl="callout" presStyleIdx="9" presStyleCnt="10" custLinFactX="-100000" custLinFactNeighborX="-174207" custLinFactNeighborY="-60629"/>
      <dgm:spPr/>
    </dgm:pt>
  </dgm:ptLst>
  <dgm:cxnLst>
    <dgm:cxn modelId="{0DFF4B2C-308A-4244-9C0C-46518F6189F8}" type="presOf" srcId="{D643B5CD-E853-4C6E-9896-95B8991A2F18}" destId="{3037D74E-8E72-4FB8-833A-DF9618E0A1A3}" srcOrd="0" destOrd="0" presId="urn:microsoft.com/office/officeart/2005/8/layout/target1"/>
    <dgm:cxn modelId="{41BCDB6E-440C-4B9F-9FA9-12581C0FA1F5}" srcId="{81795A95-2639-4B74-8CB1-834BB51F1781}" destId="{464CDF62-15D5-4488-B7BD-C59A152C3420}" srcOrd="4" destOrd="0" parTransId="{495F226F-045B-4486-830D-AB9DC244C1BD}" sibTransId="{7E3139E4-231E-49EB-A015-779F7345803A}"/>
    <dgm:cxn modelId="{F5D85B52-BB91-464A-8861-90C003D1E698}" type="presOf" srcId="{CA5742E8-FAAC-4374-AE1A-6CAC386C5367}" destId="{C028D748-0AFB-4A60-ACCF-B33DEB2A10E1}" srcOrd="0" destOrd="0" presId="urn:microsoft.com/office/officeart/2005/8/layout/target1"/>
    <dgm:cxn modelId="{D709D74A-3330-421E-92BF-EC821C1EABF5}" type="presOf" srcId="{81795A95-2639-4B74-8CB1-834BB51F1781}" destId="{3BF38A33-0CBA-4CDC-920B-AA66A885114C}" srcOrd="0" destOrd="0" presId="urn:microsoft.com/office/officeart/2005/8/layout/target1"/>
    <dgm:cxn modelId="{1F1354DC-342C-4775-981C-479C9E3AC1D9}" type="presOf" srcId="{5405156C-D93E-4784-83E5-89D5544ACCED}" destId="{F46ED72B-F5DA-4D77-B883-E988F6774330}" srcOrd="0" destOrd="0" presId="urn:microsoft.com/office/officeart/2005/8/layout/target1"/>
    <dgm:cxn modelId="{786400E4-B2D4-4984-97BF-9EAB7EDF3561}" type="presOf" srcId="{2CFB9AF5-764E-433E-A132-DD57A67ECAEB}" destId="{9477FC62-8EC7-40A6-BA63-51DA57115040}" srcOrd="0" destOrd="0" presId="urn:microsoft.com/office/officeart/2005/8/layout/target1"/>
    <dgm:cxn modelId="{88B8A537-FCAE-43B2-B133-DA6F6D990A43}" srcId="{81795A95-2639-4B74-8CB1-834BB51F1781}" destId="{78E795C6-15B9-4ECD-A795-D0B811CDFF0A}" srcOrd="7" destOrd="0" parTransId="{EB686939-42B0-4644-ACF2-71780A36032F}" sibTransId="{3828A38D-C4C2-4C40-9B74-8A51E3684AFA}"/>
    <dgm:cxn modelId="{A6D81F05-00FA-47F1-A6B3-F24ABDCD7A6B}" type="presOf" srcId="{464CDF62-15D5-4488-B7BD-C59A152C3420}" destId="{DEA7D9F2-F825-4527-BCDA-1FFCEA613EFE}" srcOrd="0" destOrd="0" presId="urn:microsoft.com/office/officeart/2005/8/layout/target1"/>
    <dgm:cxn modelId="{317A1BCB-184B-4A5F-9227-B19D4C030042}" srcId="{81795A95-2639-4B74-8CB1-834BB51F1781}" destId="{CA5742E8-FAAC-4374-AE1A-6CAC386C5367}" srcOrd="2" destOrd="0" parTransId="{D194ABBF-F7E6-497F-B7C4-2DB7BE66821B}" sibTransId="{41AD9CF8-6A45-4223-8101-02F576986601}"/>
    <dgm:cxn modelId="{778B0ACB-BA3C-4DFF-8CEB-89C52A4B0B4B}" srcId="{81795A95-2639-4B74-8CB1-834BB51F1781}" destId="{5405156C-D93E-4784-83E5-89D5544ACCED}" srcOrd="1" destOrd="0" parTransId="{FDC67008-0053-484A-B69F-01825EF2379A}" sibTransId="{CC8D536F-74BC-4D02-9B0F-3F8FA6E62AEB}"/>
    <dgm:cxn modelId="{726720CA-44E7-4DE3-9B63-75114D8098AB}" srcId="{81795A95-2639-4B74-8CB1-834BB51F1781}" destId="{1240DE14-3056-406F-9A6E-FB0B6924E51A}" srcOrd="6" destOrd="0" parTransId="{D2DC5AC2-1576-4DAB-B9D5-8AF581DBC0D8}" sibTransId="{F09F7A01-EFD4-4A8A-90AB-40A673E5E2C1}"/>
    <dgm:cxn modelId="{BC2A9634-2041-4EE5-8D8B-E9E8D8BC611D}" srcId="{81795A95-2639-4B74-8CB1-834BB51F1781}" destId="{D643B5CD-E853-4C6E-9896-95B8991A2F18}" srcOrd="3" destOrd="0" parTransId="{B6BD87AF-0F4E-431B-B08E-1FB6292A49CD}" sibTransId="{8AA49AD5-B1AD-44EB-94B5-E732107F0B2A}"/>
    <dgm:cxn modelId="{20A8A82A-F520-4D4C-BB8E-7D74B0AEACBF}" srcId="{81795A95-2639-4B74-8CB1-834BB51F1781}" destId="{AE09CF1F-3DA1-41A6-B867-57DF2BA4B488}" srcOrd="5" destOrd="0" parTransId="{85E496E5-192A-498D-8CAF-DBCD53236566}" sibTransId="{E8B1744C-8817-4C18-AF07-A382ED895F5B}"/>
    <dgm:cxn modelId="{C8EC6545-47F2-47E9-AAE4-9D16006F7957}" srcId="{81795A95-2639-4B74-8CB1-834BB51F1781}" destId="{2CFB9AF5-764E-433E-A132-DD57A67ECAEB}" srcOrd="0" destOrd="0" parTransId="{C514CC64-85E9-4B36-AA3B-9CA4BC400563}" sibTransId="{75692C16-3182-4035-9EDA-E6AF2B513545}"/>
    <dgm:cxn modelId="{E9386FC3-4D7C-44CC-B825-23FF21A1887A}" type="presParOf" srcId="{3BF38A33-0CBA-4CDC-920B-AA66A885114C}" destId="{13748E6C-1679-42A1-BD7D-3DFAA09BCAFD}" srcOrd="0" destOrd="0" presId="urn:microsoft.com/office/officeart/2005/8/layout/target1"/>
    <dgm:cxn modelId="{6D9828C8-9A87-4815-B1B6-96E54212F2DA}" type="presParOf" srcId="{3BF38A33-0CBA-4CDC-920B-AA66A885114C}" destId="{9477FC62-8EC7-40A6-BA63-51DA57115040}" srcOrd="1" destOrd="0" presId="urn:microsoft.com/office/officeart/2005/8/layout/target1"/>
    <dgm:cxn modelId="{3CF00295-726B-4DF6-B432-548B76C1CB7A}" type="presParOf" srcId="{3BF38A33-0CBA-4CDC-920B-AA66A885114C}" destId="{0FEE5D0F-A365-4EC8-991F-2250A5CE5E69}" srcOrd="2" destOrd="0" presId="urn:microsoft.com/office/officeart/2005/8/layout/target1"/>
    <dgm:cxn modelId="{70B3A309-0B4B-4DBE-960F-C127454B4425}" type="presParOf" srcId="{3BF38A33-0CBA-4CDC-920B-AA66A885114C}" destId="{C75B4424-86D7-4635-B76F-EF5CE54ED7B5}" srcOrd="3" destOrd="0" presId="urn:microsoft.com/office/officeart/2005/8/layout/target1"/>
    <dgm:cxn modelId="{7A509728-9843-4900-AA5C-6F0FF0DA0B08}" type="presParOf" srcId="{3BF38A33-0CBA-4CDC-920B-AA66A885114C}" destId="{9AF9EEAA-14CE-417A-9148-19D7366C888A}" srcOrd="4" destOrd="0" presId="urn:microsoft.com/office/officeart/2005/8/layout/target1"/>
    <dgm:cxn modelId="{EEB1C76E-2ABD-4374-9F63-CAB67EA62EAD}" type="presParOf" srcId="{3BF38A33-0CBA-4CDC-920B-AA66A885114C}" destId="{F46ED72B-F5DA-4D77-B883-E988F6774330}" srcOrd="5" destOrd="0" presId="urn:microsoft.com/office/officeart/2005/8/layout/target1"/>
    <dgm:cxn modelId="{4C5C7D3F-18AA-4A70-98BD-E0D0D3183FC6}" type="presParOf" srcId="{3BF38A33-0CBA-4CDC-920B-AA66A885114C}" destId="{B9F98103-C8A8-4BC5-9D36-68A0644E6567}" srcOrd="6" destOrd="0" presId="urn:microsoft.com/office/officeart/2005/8/layout/target1"/>
    <dgm:cxn modelId="{34DC4750-9ACF-41E6-921F-87BE27E088B5}" type="presParOf" srcId="{3BF38A33-0CBA-4CDC-920B-AA66A885114C}" destId="{12882D70-2CA6-4C11-BA32-7B4C42A026D0}" srcOrd="7" destOrd="0" presId="urn:microsoft.com/office/officeart/2005/8/layout/target1"/>
    <dgm:cxn modelId="{AD0984B7-E2AE-4EA8-9612-4D04D20642C9}" type="presParOf" srcId="{3BF38A33-0CBA-4CDC-920B-AA66A885114C}" destId="{3D6A3DC5-325B-41C6-BAE2-0792EE170E3F}" srcOrd="8" destOrd="0" presId="urn:microsoft.com/office/officeart/2005/8/layout/target1"/>
    <dgm:cxn modelId="{C74DE4F6-380D-4B1A-81BA-51A72D798503}" type="presParOf" srcId="{3BF38A33-0CBA-4CDC-920B-AA66A885114C}" destId="{C028D748-0AFB-4A60-ACCF-B33DEB2A10E1}" srcOrd="9" destOrd="0" presId="urn:microsoft.com/office/officeart/2005/8/layout/target1"/>
    <dgm:cxn modelId="{06C7C220-6825-4757-AB74-6A7696AD628D}" type="presParOf" srcId="{3BF38A33-0CBA-4CDC-920B-AA66A885114C}" destId="{35376219-ADBC-4232-93A4-4E2B4AED87F5}" srcOrd="10" destOrd="0" presId="urn:microsoft.com/office/officeart/2005/8/layout/target1"/>
    <dgm:cxn modelId="{C857D933-D3E6-4D4A-92DE-B259B148A80F}" type="presParOf" srcId="{3BF38A33-0CBA-4CDC-920B-AA66A885114C}" destId="{437C9AF4-1995-4522-B9F2-1D70F9C3B417}" srcOrd="11" destOrd="0" presId="urn:microsoft.com/office/officeart/2005/8/layout/target1"/>
    <dgm:cxn modelId="{15C3D913-4D1C-431C-AF32-A5DFFFF06DDB}" type="presParOf" srcId="{3BF38A33-0CBA-4CDC-920B-AA66A885114C}" destId="{2122D9E2-CDC3-463F-9862-A896C5D8E483}" srcOrd="12" destOrd="0" presId="urn:microsoft.com/office/officeart/2005/8/layout/target1"/>
    <dgm:cxn modelId="{2D4FA529-29B1-4AF8-8EFF-73004AD78E11}" type="presParOf" srcId="{3BF38A33-0CBA-4CDC-920B-AA66A885114C}" destId="{3037D74E-8E72-4FB8-833A-DF9618E0A1A3}" srcOrd="13" destOrd="0" presId="urn:microsoft.com/office/officeart/2005/8/layout/target1"/>
    <dgm:cxn modelId="{2C1629EA-0D1E-4E27-B74E-304CB25BECFC}" type="presParOf" srcId="{3BF38A33-0CBA-4CDC-920B-AA66A885114C}" destId="{DC39B16D-9F77-487E-8B59-FD71EA1FB035}" srcOrd="14" destOrd="0" presId="urn:microsoft.com/office/officeart/2005/8/layout/target1"/>
    <dgm:cxn modelId="{3F42D551-6F75-4483-9CF1-644EC47CFA8C}" type="presParOf" srcId="{3BF38A33-0CBA-4CDC-920B-AA66A885114C}" destId="{BB1E80E0-2AF5-4821-956A-31F5468268E8}" srcOrd="15" destOrd="0" presId="urn:microsoft.com/office/officeart/2005/8/layout/target1"/>
    <dgm:cxn modelId="{9C95C7AB-6543-4CC7-B6C2-6DDCFDFCF585}" type="presParOf" srcId="{3BF38A33-0CBA-4CDC-920B-AA66A885114C}" destId="{F6A8E85D-3E57-40D2-A3F9-9D9501FB8124}" srcOrd="16" destOrd="0" presId="urn:microsoft.com/office/officeart/2005/8/layout/target1"/>
    <dgm:cxn modelId="{67F9B7C4-2C17-4B36-B96F-7842164B7898}" type="presParOf" srcId="{3BF38A33-0CBA-4CDC-920B-AA66A885114C}" destId="{DEA7D9F2-F825-4527-BCDA-1FFCEA613EFE}" srcOrd="17" destOrd="0" presId="urn:microsoft.com/office/officeart/2005/8/layout/target1"/>
    <dgm:cxn modelId="{1829D56A-3073-4581-8A49-243D568E3C18}" type="presParOf" srcId="{3BF38A33-0CBA-4CDC-920B-AA66A885114C}" destId="{864CE11B-8632-4586-867B-603CC976AC19}" srcOrd="18" destOrd="0" presId="urn:microsoft.com/office/officeart/2005/8/layout/target1"/>
    <dgm:cxn modelId="{5130E88F-5063-4BC2-8808-314FBB479F73}" type="presParOf" srcId="{3BF38A33-0CBA-4CDC-920B-AA66A885114C}" destId="{2A114502-2076-4630-AE46-D872166DDD62}" srcOrd="19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6C1384E-52D8-47D4-954A-6B3FF2FA5996}" type="doc">
      <dgm:prSet loTypeId="urn:microsoft.com/office/officeart/2005/8/layout/venn1" loCatId="relationship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21AF9910-363D-48B9-8E6C-5A48E871ADD6}">
      <dgm:prSet/>
      <dgm:spPr/>
      <dgm:t>
        <a:bodyPr/>
        <a:lstStyle/>
        <a:p>
          <a:pPr rtl="0"/>
          <a:r>
            <a:rPr lang="ru-RU" dirty="0" smtClean="0"/>
            <a:t>Спасибо……</a:t>
          </a:r>
          <a:endParaRPr lang="ru-RU" dirty="0"/>
        </a:p>
      </dgm:t>
    </dgm:pt>
    <dgm:pt modelId="{4F2A0AEB-F944-4761-95FD-F165847116F2}" type="parTrans" cxnId="{D79AA9FD-B0FF-4270-A3AC-CD2F81736E6A}">
      <dgm:prSet/>
      <dgm:spPr/>
      <dgm:t>
        <a:bodyPr/>
        <a:lstStyle/>
        <a:p>
          <a:endParaRPr lang="ru-RU"/>
        </a:p>
      </dgm:t>
    </dgm:pt>
    <dgm:pt modelId="{1F785D55-91E7-4AE2-8F81-59B284720F00}" type="sibTrans" cxnId="{D79AA9FD-B0FF-4270-A3AC-CD2F81736E6A}">
      <dgm:prSet/>
      <dgm:spPr/>
      <dgm:t>
        <a:bodyPr/>
        <a:lstStyle/>
        <a:p>
          <a:endParaRPr lang="ru-RU"/>
        </a:p>
      </dgm:t>
    </dgm:pt>
    <dgm:pt modelId="{027D56E3-15ED-4F6D-94F8-F798916432C4}" type="pres">
      <dgm:prSet presAssocID="{F6C1384E-52D8-47D4-954A-6B3FF2FA5996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5C1354F-661D-4F91-8747-E0C3E29470AF}" type="pres">
      <dgm:prSet presAssocID="{21AF9910-363D-48B9-8E6C-5A48E871ADD6}" presName="circ1TxSh" presStyleLbl="vennNode1" presStyleIdx="0" presStyleCnt="1" custFlipHor="1" custScaleX="194118" custScaleY="100000" custLinFactX="60614" custLinFactNeighborX="100000" custLinFactNeighborY="76471"/>
      <dgm:spPr>
        <a:prstGeom prst="cloudCallout">
          <a:avLst/>
        </a:prstGeom>
      </dgm:spPr>
      <dgm:t>
        <a:bodyPr/>
        <a:lstStyle/>
        <a:p>
          <a:endParaRPr lang="ru-RU"/>
        </a:p>
      </dgm:t>
    </dgm:pt>
  </dgm:ptLst>
  <dgm:cxnLst>
    <dgm:cxn modelId="{D79AA9FD-B0FF-4270-A3AC-CD2F81736E6A}" srcId="{F6C1384E-52D8-47D4-954A-6B3FF2FA5996}" destId="{21AF9910-363D-48B9-8E6C-5A48E871ADD6}" srcOrd="0" destOrd="0" parTransId="{4F2A0AEB-F944-4761-95FD-F165847116F2}" sibTransId="{1F785D55-91E7-4AE2-8F81-59B284720F00}"/>
    <dgm:cxn modelId="{0B85DBD0-71C1-484D-B4B4-A9A61F63C8D9}" type="presOf" srcId="{F6C1384E-52D8-47D4-954A-6B3FF2FA5996}" destId="{027D56E3-15ED-4F6D-94F8-F798916432C4}" srcOrd="0" destOrd="0" presId="urn:microsoft.com/office/officeart/2005/8/layout/venn1"/>
    <dgm:cxn modelId="{88A744ED-193B-4555-9EF7-714D8AFFE549}" type="presOf" srcId="{21AF9910-363D-48B9-8E6C-5A48E871ADD6}" destId="{D5C1354F-661D-4F91-8747-E0C3E29470AF}" srcOrd="0" destOrd="0" presId="urn:microsoft.com/office/officeart/2005/8/layout/venn1"/>
    <dgm:cxn modelId="{43A25DB7-77E1-4E3F-ABBB-8CD2DCBC01AA}" type="presParOf" srcId="{027D56E3-15ED-4F6D-94F8-F798916432C4}" destId="{D5C1354F-661D-4F91-8747-E0C3E29470AF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1B78CBE-CCC9-4632-A830-14F4A5B51E36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653EC55F-1C7D-43B0-A8E0-FF7C0F8B5E0D}">
      <dgm:prSet/>
      <dgm:spPr/>
      <dgm:t>
        <a:bodyPr/>
        <a:lstStyle/>
        <a:p>
          <a:pPr rtl="0"/>
          <a:r>
            <a:rPr lang="ru-RU" dirty="0" smtClean="0"/>
            <a:t>Основные регламентирующие документы по инфекционной  безопасности:</a:t>
          </a:r>
          <a:endParaRPr lang="ru-RU" dirty="0"/>
        </a:p>
      </dgm:t>
    </dgm:pt>
    <dgm:pt modelId="{70AC61EE-A7D0-4044-BEBE-B1434889040D}" type="parTrans" cxnId="{B9911C3C-A0A1-4A0A-B8F7-19F2AC7D2A5D}">
      <dgm:prSet/>
      <dgm:spPr/>
      <dgm:t>
        <a:bodyPr/>
        <a:lstStyle/>
        <a:p>
          <a:endParaRPr lang="ru-RU"/>
        </a:p>
      </dgm:t>
    </dgm:pt>
    <dgm:pt modelId="{C0A3B380-A1A7-4F83-8C65-C081E323C481}" type="sibTrans" cxnId="{B9911C3C-A0A1-4A0A-B8F7-19F2AC7D2A5D}">
      <dgm:prSet/>
      <dgm:spPr/>
      <dgm:t>
        <a:bodyPr/>
        <a:lstStyle/>
        <a:p>
          <a:endParaRPr lang="ru-RU"/>
        </a:p>
      </dgm:t>
    </dgm:pt>
    <dgm:pt modelId="{251BB657-1528-4649-AFA6-EC445B6ADD44}">
      <dgm:prSet/>
      <dgm:spPr/>
      <dgm:t>
        <a:bodyPr/>
        <a:lstStyle/>
        <a:p>
          <a:pPr rtl="0"/>
          <a:r>
            <a:rPr lang="ru-RU" dirty="0" smtClean="0"/>
            <a:t>1.  </a:t>
          </a:r>
          <a:r>
            <a:rPr lang="ru-RU" dirty="0" err="1" smtClean="0"/>
            <a:t>СанПин</a:t>
          </a:r>
          <a:r>
            <a:rPr lang="ru-RU" dirty="0" smtClean="0"/>
            <a:t> 2.1.3.2630-10 « санитарно –эпидемиологические требования к организациям, осуществляющим медицинскую деятельность»</a:t>
          </a:r>
          <a:endParaRPr lang="ru-RU" dirty="0"/>
        </a:p>
      </dgm:t>
    </dgm:pt>
    <dgm:pt modelId="{485E5646-CDA4-4B48-AC74-8457DFC5549C}" type="parTrans" cxnId="{00928459-298D-4B4E-A342-40A060862172}">
      <dgm:prSet/>
      <dgm:spPr/>
      <dgm:t>
        <a:bodyPr/>
        <a:lstStyle/>
        <a:p>
          <a:endParaRPr lang="ru-RU"/>
        </a:p>
      </dgm:t>
    </dgm:pt>
    <dgm:pt modelId="{0C8DF58F-E372-4444-AEAB-DC9A852EA143}" type="sibTrans" cxnId="{00928459-298D-4B4E-A342-40A060862172}">
      <dgm:prSet/>
      <dgm:spPr/>
      <dgm:t>
        <a:bodyPr/>
        <a:lstStyle/>
        <a:p>
          <a:endParaRPr lang="ru-RU"/>
        </a:p>
      </dgm:t>
    </dgm:pt>
    <dgm:pt modelId="{6F0374AD-C3F1-4F80-8328-5DDC09C40DD2}">
      <dgm:prSet/>
      <dgm:spPr/>
      <dgm:t>
        <a:bodyPr/>
        <a:lstStyle/>
        <a:p>
          <a:pPr rtl="0"/>
          <a:r>
            <a:rPr lang="ru-RU" dirty="0" smtClean="0"/>
            <a:t>2. СП 3.1.5.2826-10 « Профилактика ВИЧ-инфекции»</a:t>
          </a:r>
          <a:endParaRPr lang="ru-RU" dirty="0"/>
        </a:p>
      </dgm:t>
    </dgm:pt>
    <dgm:pt modelId="{193B1EBF-54BC-4B78-ABB4-5A8077E69533}" type="parTrans" cxnId="{80ABD60D-509E-4E91-94FD-93055A770837}">
      <dgm:prSet/>
      <dgm:spPr/>
      <dgm:t>
        <a:bodyPr/>
        <a:lstStyle/>
        <a:p>
          <a:endParaRPr lang="ru-RU"/>
        </a:p>
      </dgm:t>
    </dgm:pt>
    <dgm:pt modelId="{FB0028A1-FED6-4017-9466-659BB4FEBB1A}" type="sibTrans" cxnId="{80ABD60D-509E-4E91-94FD-93055A770837}">
      <dgm:prSet/>
      <dgm:spPr/>
      <dgm:t>
        <a:bodyPr/>
        <a:lstStyle/>
        <a:p>
          <a:endParaRPr lang="ru-RU"/>
        </a:p>
      </dgm:t>
    </dgm:pt>
    <dgm:pt modelId="{59C441EE-1E16-4E2B-83CD-0FF6ED69B817}">
      <dgm:prSet/>
      <dgm:spPr/>
      <dgm:t>
        <a:bodyPr/>
        <a:lstStyle/>
        <a:p>
          <a:pPr rtl="0"/>
          <a:r>
            <a:rPr lang="ru-RU" dirty="0" smtClean="0"/>
            <a:t>3. СП 3.1.3112-13 « Профилактика вирусного </a:t>
          </a:r>
          <a:r>
            <a:rPr lang="ru-RU" dirty="0" err="1" smtClean="0"/>
            <a:t>гипатита</a:t>
          </a:r>
          <a:r>
            <a:rPr lang="ru-RU" dirty="0" smtClean="0"/>
            <a:t> С »</a:t>
          </a:r>
          <a:endParaRPr lang="ru-RU" dirty="0"/>
        </a:p>
      </dgm:t>
    </dgm:pt>
    <dgm:pt modelId="{77FC6DD8-B045-4BCF-8981-15EBD7EB32FB}" type="parTrans" cxnId="{1331086C-74FA-4C40-9FAE-8E0D099D9971}">
      <dgm:prSet/>
      <dgm:spPr/>
      <dgm:t>
        <a:bodyPr/>
        <a:lstStyle/>
        <a:p>
          <a:endParaRPr lang="ru-RU"/>
        </a:p>
      </dgm:t>
    </dgm:pt>
    <dgm:pt modelId="{119F1C58-33A6-4E62-8F45-163B59B1A399}" type="sibTrans" cxnId="{1331086C-74FA-4C40-9FAE-8E0D099D9971}">
      <dgm:prSet/>
      <dgm:spPr/>
      <dgm:t>
        <a:bodyPr/>
        <a:lstStyle/>
        <a:p>
          <a:endParaRPr lang="ru-RU"/>
        </a:p>
      </dgm:t>
    </dgm:pt>
    <dgm:pt modelId="{897BB29E-E3E1-40D0-BFA5-113BA650BC27}">
      <dgm:prSet/>
      <dgm:spPr/>
      <dgm:t>
        <a:bodyPr/>
        <a:lstStyle/>
        <a:p>
          <a:pPr rtl="0"/>
          <a:r>
            <a:rPr lang="ru-RU" dirty="0" smtClean="0"/>
            <a:t>4.СП 3.1.2.3114-13 « Профилактика туберкулеза»</a:t>
          </a:r>
          <a:endParaRPr lang="ru-RU" dirty="0"/>
        </a:p>
      </dgm:t>
    </dgm:pt>
    <dgm:pt modelId="{A4712F23-3440-4D07-8D5F-D2EFD6F0424C}" type="parTrans" cxnId="{A00AE330-21EA-4B9B-A0A5-5FBBD3353F5F}">
      <dgm:prSet/>
      <dgm:spPr/>
      <dgm:t>
        <a:bodyPr/>
        <a:lstStyle/>
        <a:p>
          <a:endParaRPr lang="ru-RU"/>
        </a:p>
      </dgm:t>
    </dgm:pt>
    <dgm:pt modelId="{FCBF622B-52A8-4B16-B62A-2206BDDDDB5F}" type="sibTrans" cxnId="{A00AE330-21EA-4B9B-A0A5-5FBBD3353F5F}">
      <dgm:prSet/>
      <dgm:spPr/>
      <dgm:t>
        <a:bodyPr/>
        <a:lstStyle/>
        <a:p>
          <a:endParaRPr lang="ru-RU"/>
        </a:p>
      </dgm:t>
    </dgm:pt>
    <dgm:pt modelId="{5D47F5AE-6863-4FC9-B6C1-8647F008E2E9}">
      <dgm:prSet/>
      <dgm:spPr/>
      <dgm:t>
        <a:bodyPr/>
        <a:lstStyle/>
        <a:p>
          <a:pPr rtl="0"/>
          <a:r>
            <a:rPr lang="ru-RU" dirty="0" smtClean="0"/>
            <a:t>5. </a:t>
          </a:r>
          <a:r>
            <a:rPr lang="ru-RU" dirty="0" err="1" smtClean="0"/>
            <a:t>СанПин</a:t>
          </a:r>
          <a:r>
            <a:rPr lang="ru-RU" dirty="0" smtClean="0"/>
            <a:t> 2.1.7.2790 « санитарно-эпидемиологические требования  к обращению с медицинскими отходами»</a:t>
          </a:r>
          <a:endParaRPr lang="ru-RU" dirty="0"/>
        </a:p>
      </dgm:t>
    </dgm:pt>
    <dgm:pt modelId="{BAEA38BA-A837-46FD-A6CF-CA02216B0091}" type="parTrans" cxnId="{6C21AA6E-0F9B-4270-87AC-5A26C2CE487D}">
      <dgm:prSet/>
      <dgm:spPr/>
      <dgm:t>
        <a:bodyPr/>
        <a:lstStyle/>
        <a:p>
          <a:endParaRPr lang="ru-RU"/>
        </a:p>
      </dgm:t>
    </dgm:pt>
    <dgm:pt modelId="{13DDAEA8-953E-4E7B-9FEB-0686E820E05B}" type="sibTrans" cxnId="{6C21AA6E-0F9B-4270-87AC-5A26C2CE487D}">
      <dgm:prSet/>
      <dgm:spPr/>
      <dgm:t>
        <a:bodyPr/>
        <a:lstStyle/>
        <a:p>
          <a:endParaRPr lang="ru-RU"/>
        </a:p>
      </dgm:t>
    </dgm:pt>
    <dgm:pt modelId="{3D556FC7-26A4-4B46-A510-D15C0B38A9AC}">
      <dgm:prSet/>
      <dgm:spPr/>
      <dgm:t>
        <a:bodyPr/>
        <a:lstStyle/>
        <a:p>
          <a:pPr rtl="0"/>
          <a:r>
            <a:rPr lang="ru-RU" dirty="0" smtClean="0"/>
            <a:t>6. Руководство Р  3.5.1904-04 « использование </a:t>
          </a:r>
          <a:r>
            <a:rPr lang="ru-RU" dirty="0" err="1" smtClean="0"/>
            <a:t>ультрафилетового</a:t>
          </a:r>
          <a:r>
            <a:rPr lang="ru-RU" dirty="0" smtClean="0"/>
            <a:t> бактерицидного излучения для обеззараживания воздуха в помещениях</a:t>
          </a:r>
          <a:endParaRPr lang="ru-RU" dirty="0"/>
        </a:p>
      </dgm:t>
    </dgm:pt>
    <dgm:pt modelId="{AC55A0D3-4D39-48EB-8949-1ECC75E41BC0}" type="parTrans" cxnId="{62C37DB4-CB9D-463B-BE0F-8124D168DD75}">
      <dgm:prSet/>
      <dgm:spPr/>
      <dgm:t>
        <a:bodyPr/>
        <a:lstStyle/>
        <a:p>
          <a:endParaRPr lang="ru-RU"/>
        </a:p>
      </dgm:t>
    </dgm:pt>
    <dgm:pt modelId="{FBFFC071-24CF-4F98-A8B0-6F11DAAA34C4}" type="sibTrans" cxnId="{62C37DB4-CB9D-463B-BE0F-8124D168DD75}">
      <dgm:prSet/>
      <dgm:spPr/>
      <dgm:t>
        <a:bodyPr/>
        <a:lstStyle/>
        <a:p>
          <a:endParaRPr lang="ru-RU"/>
        </a:p>
      </dgm:t>
    </dgm:pt>
    <dgm:pt modelId="{2D6DB82F-0694-4132-B999-51A41939D632}" type="pres">
      <dgm:prSet presAssocID="{11B78CBE-CCC9-4632-A830-14F4A5B51E36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6FCB77C-C1EA-4D1F-BE1C-A30AE1199863}" type="pres">
      <dgm:prSet presAssocID="{653EC55F-1C7D-43B0-A8E0-FF7C0F8B5E0D}" presName="circ1" presStyleLbl="vennNode1" presStyleIdx="0" presStyleCnt="7" custLinFactNeighborX="782" custLinFactNeighborY="26018"/>
      <dgm:spPr/>
    </dgm:pt>
    <dgm:pt modelId="{00873CD3-909C-45DF-96D7-38EB610D6267}" type="pres">
      <dgm:prSet presAssocID="{653EC55F-1C7D-43B0-A8E0-FF7C0F8B5E0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3C0F7D-07E8-45E0-9431-189E9390199E}" type="pres">
      <dgm:prSet presAssocID="{251BB657-1528-4649-AFA6-EC445B6ADD44}" presName="circ2" presStyleLbl="vennNode1" presStyleIdx="1" presStyleCnt="7" custLinFactNeighborX="-21989" custLinFactNeighborY="8635"/>
      <dgm:spPr/>
    </dgm:pt>
    <dgm:pt modelId="{6E29BD4E-A32C-473C-923F-2C42BBDDCFF2}" type="pres">
      <dgm:prSet presAssocID="{251BB657-1528-4649-AFA6-EC445B6ADD44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25F523-E7BE-41DA-870B-92E3A2775E1F}" type="pres">
      <dgm:prSet presAssocID="{6F0374AD-C3F1-4F80-8328-5DDC09C40DD2}" presName="circ3" presStyleLbl="vennNode1" presStyleIdx="2" presStyleCnt="7" custLinFactNeighborX="-35760" custLinFactNeighborY="-3409"/>
      <dgm:spPr/>
    </dgm:pt>
    <dgm:pt modelId="{D45F4FAB-9B15-434F-94A3-5E0BA81ADB1F}" type="pres">
      <dgm:prSet presAssocID="{6F0374AD-C3F1-4F80-8328-5DDC09C40DD2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78475D-5B9B-4D89-B036-995B05669E96}" type="pres">
      <dgm:prSet presAssocID="{59C441EE-1E16-4E2B-83CD-0FF6ED69B817}" presName="circ4" presStyleLbl="vennNode1" presStyleIdx="3" presStyleCnt="7" custLinFactNeighborX="-15468" custLinFactNeighborY="-25573"/>
      <dgm:spPr/>
    </dgm:pt>
    <dgm:pt modelId="{516C28C0-F8E8-45ED-ACDB-EF25E1D17E37}" type="pres">
      <dgm:prSet presAssocID="{59C441EE-1E16-4E2B-83CD-0FF6ED69B817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7BF269-7FF5-4107-916B-D3E461F3D485}" type="pres">
      <dgm:prSet presAssocID="{897BB29E-E3E1-40D0-BFA5-113BA650BC27}" presName="circ5" presStyleLbl="vennNode1" presStyleIdx="4" presStyleCnt="7" custLinFactNeighborX="7188" custLinFactNeighborY="-28853"/>
      <dgm:spPr/>
    </dgm:pt>
    <dgm:pt modelId="{7EB4ED37-B2FF-468C-9407-5DABA9279B48}" type="pres">
      <dgm:prSet presAssocID="{897BB29E-E3E1-40D0-BFA5-113BA650BC27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D72F46-BAA0-46D0-9391-A7BD2EB86480}" type="pres">
      <dgm:prSet presAssocID="{5D47F5AE-6863-4FC9-B6C1-8647F008E2E9}" presName="circ6" presStyleLbl="vennNode1" presStyleIdx="5" presStyleCnt="7" custLinFactNeighborX="43886" custLinFactNeighborY="-13251"/>
      <dgm:spPr/>
    </dgm:pt>
    <dgm:pt modelId="{3C8928BF-AEEE-4DF3-B9F0-DDC2EBE59160}" type="pres">
      <dgm:prSet presAssocID="{5D47F5AE-6863-4FC9-B6C1-8647F008E2E9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D2DC9F-8701-48CA-81BB-D580721E3790}" type="pres">
      <dgm:prSet presAssocID="{3D556FC7-26A4-4B46-A510-D15C0B38A9AC}" presName="circ7" presStyleLbl="vennNode1" presStyleIdx="6" presStyleCnt="7" custLinFactNeighborX="23553" custLinFactNeighborY="11916"/>
      <dgm:spPr/>
    </dgm:pt>
    <dgm:pt modelId="{CE78D29A-28CC-4675-9E0D-44BE83C808EC}" type="pres">
      <dgm:prSet presAssocID="{3D556FC7-26A4-4B46-A510-D15C0B38A9AC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331086C-74FA-4C40-9FAE-8E0D099D9971}" srcId="{11B78CBE-CCC9-4632-A830-14F4A5B51E36}" destId="{59C441EE-1E16-4E2B-83CD-0FF6ED69B817}" srcOrd="3" destOrd="0" parTransId="{77FC6DD8-B045-4BCF-8981-15EBD7EB32FB}" sibTransId="{119F1C58-33A6-4E62-8F45-163B59B1A399}"/>
    <dgm:cxn modelId="{B9911C3C-A0A1-4A0A-B8F7-19F2AC7D2A5D}" srcId="{11B78CBE-CCC9-4632-A830-14F4A5B51E36}" destId="{653EC55F-1C7D-43B0-A8E0-FF7C0F8B5E0D}" srcOrd="0" destOrd="0" parTransId="{70AC61EE-A7D0-4044-BEBE-B1434889040D}" sibTransId="{C0A3B380-A1A7-4F83-8C65-C081E323C481}"/>
    <dgm:cxn modelId="{62E0FB0A-7162-4CB4-A77D-31F36CEA496F}" type="presOf" srcId="{897BB29E-E3E1-40D0-BFA5-113BA650BC27}" destId="{7EB4ED37-B2FF-468C-9407-5DABA9279B48}" srcOrd="0" destOrd="0" presId="urn:microsoft.com/office/officeart/2005/8/layout/venn1"/>
    <dgm:cxn modelId="{EA661662-2F03-4533-88F4-89116D441D37}" type="presOf" srcId="{5D47F5AE-6863-4FC9-B6C1-8647F008E2E9}" destId="{3C8928BF-AEEE-4DF3-B9F0-DDC2EBE59160}" srcOrd="0" destOrd="0" presId="urn:microsoft.com/office/officeart/2005/8/layout/venn1"/>
    <dgm:cxn modelId="{62C37DB4-CB9D-463B-BE0F-8124D168DD75}" srcId="{11B78CBE-CCC9-4632-A830-14F4A5B51E36}" destId="{3D556FC7-26A4-4B46-A510-D15C0B38A9AC}" srcOrd="6" destOrd="0" parTransId="{AC55A0D3-4D39-48EB-8949-1ECC75E41BC0}" sibTransId="{FBFFC071-24CF-4F98-A8B0-6F11DAAA34C4}"/>
    <dgm:cxn modelId="{556302AB-EE65-42A4-89E4-58EE7FEE88EB}" type="presOf" srcId="{59C441EE-1E16-4E2B-83CD-0FF6ED69B817}" destId="{516C28C0-F8E8-45ED-ACDB-EF25E1D17E37}" srcOrd="0" destOrd="0" presId="urn:microsoft.com/office/officeart/2005/8/layout/venn1"/>
    <dgm:cxn modelId="{80ABD60D-509E-4E91-94FD-93055A770837}" srcId="{11B78CBE-CCC9-4632-A830-14F4A5B51E36}" destId="{6F0374AD-C3F1-4F80-8328-5DDC09C40DD2}" srcOrd="2" destOrd="0" parTransId="{193B1EBF-54BC-4B78-ABB4-5A8077E69533}" sibTransId="{FB0028A1-FED6-4017-9466-659BB4FEBB1A}"/>
    <dgm:cxn modelId="{00928459-298D-4B4E-A342-40A060862172}" srcId="{11B78CBE-CCC9-4632-A830-14F4A5B51E36}" destId="{251BB657-1528-4649-AFA6-EC445B6ADD44}" srcOrd="1" destOrd="0" parTransId="{485E5646-CDA4-4B48-AC74-8457DFC5549C}" sibTransId="{0C8DF58F-E372-4444-AEAB-DC9A852EA143}"/>
    <dgm:cxn modelId="{8AFC6A48-9F91-470F-9A49-E4FA429A3EB2}" type="presOf" srcId="{11B78CBE-CCC9-4632-A830-14F4A5B51E36}" destId="{2D6DB82F-0694-4132-B999-51A41939D632}" srcOrd="0" destOrd="0" presId="urn:microsoft.com/office/officeart/2005/8/layout/venn1"/>
    <dgm:cxn modelId="{3CD5E23C-70E5-40B4-9C3D-E056C7747182}" type="presOf" srcId="{3D556FC7-26A4-4B46-A510-D15C0B38A9AC}" destId="{CE78D29A-28CC-4675-9E0D-44BE83C808EC}" srcOrd="0" destOrd="0" presId="urn:microsoft.com/office/officeart/2005/8/layout/venn1"/>
    <dgm:cxn modelId="{6C21AA6E-0F9B-4270-87AC-5A26C2CE487D}" srcId="{11B78CBE-CCC9-4632-A830-14F4A5B51E36}" destId="{5D47F5AE-6863-4FC9-B6C1-8647F008E2E9}" srcOrd="5" destOrd="0" parTransId="{BAEA38BA-A837-46FD-A6CF-CA02216B0091}" sibTransId="{13DDAEA8-953E-4E7B-9FEB-0686E820E05B}"/>
    <dgm:cxn modelId="{674CE566-E6E6-4194-88FF-1E5287A21E91}" type="presOf" srcId="{653EC55F-1C7D-43B0-A8E0-FF7C0F8B5E0D}" destId="{00873CD3-909C-45DF-96D7-38EB610D6267}" srcOrd="0" destOrd="0" presId="urn:microsoft.com/office/officeart/2005/8/layout/venn1"/>
    <dgm:cxn modelId="{A00AE330-21EA-4B9B-A0A5-5FBBD3353F5F}" srcId="{11B78CBE-CCC9-4632-A830-14F4A5B51E36}" destId="{897BB29E-E3E1-40D0-BFA5-113BA650BC27}" srcOrd="4" destOrd="0" parTransId="{A4712F23-3440-4D07-8D5F-D2EFD6F0424C}" sibTransId="{FCBF622B-52A8-4B16-B62A-2206BDDDDB5F}"/>
    <dgm:cxn modelId="{438537E8-2413-4F0C-8346-8507D077BF0F}" type="presOf" srcId="{6F0374AD-C3F1-4F80-8328-5DDC09C40DD2}" destId="{D45F4FAB-9B15-434F-94A3-5E0BA81ADB1F}" srcOrd="0" destOrd="0" presId="urn:microsoft.com/office/officeart/2005/8/layout/venn1"/>
    <dgm:cxn modelId="{A28A5FC3-EA6D-4222-8355-7939F3581FC5}" type="presOf" srcId="{251BB657-1528-4649-AFA6-EC445B6ADD44}" destId="{6E29BD4E-A32C-473C-923F-2C42BBDDCFF2}" srcOrd="0" destOrd="0" presId="urn:microsoft.com/office/officeart/2005/8/layout/venn1"/>
    <dgm:cxn modelId="{546052E8-B428-4C0A-B7CF-A69AA3ABEBDD}" type="presParOf" srcId="{2D6DB82F-0694-4132-B999-51A41939D632}" destId="{B6FCB77C-C1EA-4D1F-BE1C-A30AE1199863}" srcOrd="0" destOrd="0" presId="urn:microsoft.com/office/officeart/2005/8/layout/venn1"/>
    <dgm:cxn modelId="{CE83A3A4-F3E0-42C9-A21C-CB27F884340E}" type="presParOf" srcId="{2D6DB82F-0694-4132-B999-51A41939D632}" destId="{00873CD3-909C-45DF-96D7-38EB610D6267}" srcOrd="1" destOrd="0" presId="urn:microsoft.com/office/officeart/2005/8/layout/venn1"/>
    <dgm:cxn modelId="{34FC725B-7E85-407E-85F9-36FF6FC7E73A}" type="presParOf" srcId="{2D6DB82F-0694-4132-B999-51A41939D632}" destId="{BA3C0F7D-07E8-45E0-9431-189E9390199E}" srcOrd="2" destOrd="0" presId="urn:microsoft.com/office/officeart/2005/8/layout/venn1"/>
    <dgm:cxn modelId="{DF3D78AE-3545-479E-95F4-D4F5C6BF12C5}" type="presParOf" srcId="{2D6DB82F-0694-4132-B999-51A41939D632}" destId="{6E29BD4E-A32C-473C-923F-2C42BBDDCFF2}" srcOrd="3" destOrd="0" presId="urn:microsoft.com/office/officeart/2005/8/layout/venn1"/>
    <dgm:cxn modelId="{4D55B4EA-E012-4D94-B170-E5C1F4CBC565}" type="presParOf" srcId="{2D6DB82F-0694-4132-B999-51A41939D632}" destId="{F625F523-E7BE-41DA-870B-92E3A2775E1F}" srcOrd="4" destOrd="0" presId="urn:microsoft.com/office/officeart/2005/8/layout/venn1"/>
    <dgm:cxn modelId="{B841AB9D-5B4C-4E1E-841D-708B18BFABED}" type="presParOf" srcId="{2D6DB82F-0694-4132-B999-51A41939D632}" destId="{D45F4FAB-9B15-434F-94A3-5E0BA81ADB1F}" srcOrd="5" destOrd="0" presId="urn:microsoft.com/office/officeart/2005/8/layout/venn1"/>
    <dgm:cxn modelId="{7C1CA909-0E2E-473A-999B-F62C2D9326A6}" type="presParOf" srcId="{2D6DB82F-0694-4132-B999-51A41939D632}" destId="{8378475D-5B9B-4D89-B036-995B05669E96}" srcOrd="6" destOrd="0" presId="urn:microsoft.com/office/officeart/2005/8/layout/venn1"/>
    <dgm:cxn modelId="{A8744829-FCF8-4C8F-B1F6-BD9C00EA983D}" type="presParOf" srcId="{2D6DB82F-0694-4132-B999-51A41939D632}" destId="{516C28C0-F8E8-45ED-ACDB-EF25E1D17E37}" srcOrd="7" destOrd="0" presId="urn:microsoft.com/office/officeart/2005/8/layout/venn1"/>
    <dgm:cxn modelId="{69FF9B2E-4330-40A4-ADCD-FCD6EAA2A8FF}" type="presParOf" srcId="{2D6DB82F-0694-4132-B999-51A41939D632}" destId="{8E7BF269-7FF5-4107-916B-D3E461F3D485}" srcOrd="8" destOrd="0" presId="urn:microsoft.com/office/officeart/2005/8/layout/venn1"/>
    <dgm:cxn modelId="{AAE6C106-0356-49C6-A0D5-3D2CE048F006}" type="presParOf" srcId="{2D6DB82F-0694-4132-B999-51A41939D632}" destId="{7EB4ED37-B2FF-468C-9407-5DABA9279B48}" srcOrd="9" destOrd="0" presId="urn:microsoft.com/office/officeart/2005/8/layout/venn1"/>
    <dgm:cxn modelId="{4687D5F0-6118-429C-9DFB-5667E759CC3E}" type="presParOf" srcId="{2D6DB82F-0694-4132-B999-51A41939D632}" destId="{C7D72F46-BAA0-46D0-9391-A7BD2EB86480}" srcOrd="10" destOrd="0" presId="urn:microsoft.com/office/officeart/2005/8/layout/venn1"/>
    <dgm:cxn modelId="{8C0CE698-4E51-4F04-B189-BF661AA3E55F}" type="presParOf" srcId="{2D6DB82F-0694-4132-B999-51A41939D632}" destId="{3C8928BF-AEEE-4DF3-B9F0-DDC2EBE59160}" srcOrd="11" destOrd="0" presId="urn:microsoft.com/office/officeart/2005/8/layout/venn1"/>
    <dgm:cxn modelId="{2DB30D70-5CBA-4407-8686-EB94E505A9A0}" type="presParOf" srcId="{2D6DB82F-0694-4132-B999-51A41939D632}" destId="{35D2DC9F-8701-48CA-81BB-D580721E3790}" srcOrd="12" destOrd="0" presId="urn:microsoft.com/office/officeart/2005/8/layout/venn1"/>
    <dgm:cxn modelId="{B7F6D5A3-51B4-4FCD-9798-18F15885DDC5}" type="presParOf" srcId="{2D6DB82F-0694-4132-B999-51A41939D632}" destId="{CE78D29A-28CC-4675-9E0D-44BE83C808EC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3032EF3-6A31-4ED7-AAD2-0133E6C15849}" type="doc">
      <dgm:prSet loTypeId="urn:microsoft.com/office/officeart/2005/8/layout/pyramid2" loCatId="pyramid" qsTypeId="urn:microsoft.com/office/officeart/2005/8/quickstyle/simple3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99C09B16-C94B-4C00-86B2-B823C3659FFD}">
      <dgm:prSet/>
      <dgm:spPr/>
      <dgm:t>
        <a:bodyPr/>
        <a:lstStyle/>
        <a:p>
          <a:pPr rtl="0"/>
          <a:r>
            <a:rPr lang="ru-RU" b="1" u="sng" dirty="0" smtClean="0">
              <a:solidFill>
                <a:schemeClr val="tx1"/>
              </a:solidFill>
            </a:rPr>
            <a:t>Эпидемиологическая схема работы в ПАО:</a:t>
          </a:r>
          <a:endParaRPr lang="ru-RU" b="1" dirty="0">
            <a:solidFill>
              <a:schemeClr val="tx1"/>
            </a:solidFill>
          </a:endParaRPr>
        </a:p>
      </dgm:t>
    </dgm:pt>
    <dgm:pt modelId="{28829BAE-5DB3-4FD1-A90A-A11DCD1A4B80}" type="parTrans" cxnId="{2030FE0F-C1A8-4979-943E-5774A8D442C2}">
      <dgm:prSet/>
      <dgm:spPr/>
      <dgm:t>
        <a:bodyPr/>
        <a:lstStyle/>
        <a:p>
          <a:endParaRPr lang="ru-RU"/>
        </a:p>
      </dgm:t>
    </dgm:pt>
    <dgm:pt modelId="{BFB5B111-84E9-47F3-A59B-0947FB071A6C}" type="sibTrans" cxnId="{2030FE0F-C1A8-4979-943E-5774A8D442C2}">
      <dgm:prSet/>
      <dgm:spPr/>
      <dgm:t>
        <a:bodyPr/>
        <a:lstStyle/>
        <a:p>
          <a:endParaRPr lang="ru-RU"/>
        </a:p>
      </dgm:t>
    </dgm:pt>
    <dgm:pt modelId="{12955074-691B-46C0-AA17-50C7F7BFA161}">
      <dgm:prSet custT="1"/>
      <dgm:spPr/>
      <dgm:t>
        <a:bodyPr/>
        <a:lstStyle/>
        <a:p>
          <a:pPr rtl="0"/>
          <a:r>
            <a:rPr lang="ru-RU" sz="1200" b="1" dirty="0" smtClean="0">
              <a:solidFill>
                <a:schemeClr val="tx1"/>
              </a:solidFill>
            </a:rPr>
            <a:t>Патологоанатомический корпус с ритуальной зоной не должен просматриваться из окон палатных отделений, а так же из жилых и общественных зданий. В ритуальную зону необходим отдельный въезд</a:t>
          </a:r>
          <a:endParaRPr lang="ru-RU" sz="1200" b="1" dirty="0">
            <a:solidFill>
              <a:schemeClr val="tx1"/>
            </a:solidFill>
          </a:endParaRPr>
        </a:p>
      </dgm:t>
    </dgm:pt>
    <dgm:pt modelId="{A86764CC-A74B-4B9B-9D51-1A8ECDBA9F10}" type="parTrans" cxnId="{97B7B030-73C3-4820-8414-51C5A3A6CC11}">
      <dgm:prSet/>
      <dgm:spPr/>
      <dgm:t>
        <a:bodyPr/>
        <a:lstStyle/>
        <a:p>
          <a:endParaRPr lang="ru-RU"/>
        </a:p>
      </dgm:t>
    </dgm:pt>
    <dgm:pt modelId="{3EDFB0D4-35D0-4AA9-AFD0-2317273DCB70}" type="sibTrans" cxnId="{97B7B030-73C3-4820-8414-51C5A3A6CC11}">
      <dgm:prSet/>
      <dgm:spPr/>
      <dgm:t>
        <a:bodyPr/>
        <a:lstStyle/>
        <a:p>
          <a:endParaRPr lang="ru-RU"/>
        </a:p>
      </dgm:t>
    </dgm:pt>
    <dgm:pt modelId="{9AE7D33D-FECD-428A-9FBC-9C26F26B44E3}">
      <dgm:prSet custT="1"/>
      <dgm:spPr/>
      <dgm:t>
        <a:bodyPr/>
        <a:lstStyle/>
        <a:p>
          <a:pPr rtl="0"/>
          <a:r>
            <a:rPr lang="ru-RU" sz="1200" b="1" dirty="0" smtClean="0">
              <a:solidFill>
                <a:schemeClr val="tx1"/>
              </a:solidFill>
            </a:rPr>
            <a:t>Поверхность стен, полов и потолков должна быть гладкой и легкодоступной для влажной уборки, покрытие пола должно плотно прилегать к  основанию</a:t>
          </a:r>
          <a:endParaRPr lang="ru-RU" sz="1200" b="1" dirty="0">
            <a:solidFill>
              <a:schemeClr val="tx1"/>
            </a:solidFill>
          </a:endParaRPr>
        </a:p>
      </dgm:t>
    </dgm:pt>
    <dgm:pt modelId="{EA4BE28C-52F5-4664-85BB-41724568639E}" type="parTrans" cxnId="{08A560A2-9D84-4B82-B1F6-B476B03A80C5}">
      <dgm:prSet/>
      <dgm:spPr/>
      <dgm:t>
        <a:bodyPr/>
        <a:lstStyle/>
        <a:p>
          <a:endParaRPr lang="ru-RU"/>
        </a:p>
      </dgm:t>
    </dgm:pt>
    <dgm:pt modelId="{DF804CCC-AF95-40D4-A50A-09965CCC1F26}" type="sibTrans" cxnId="{08A560A2-9D84-4B82-B1F6-B476B03A80C5}">
      <dgm:prSet/>
      <dgm:spPr/>
      <dgm:t>
        <a:bodyPr/>
        <a:lstStyle/>
        <a:p>
          <a:endParaRPr lang="ru-RU"/>
        </a:p>
      </dgm:t>
    </dgm:pt>
    <dgm:pt modelId="{2C186841-F270-49AB-9983-A5656C5B8B7B}">
      <dgm:prSet custT="1"/>
      <dgm:spPr/>
      <dgm:t>
        <a:bodyPr/>
        <a:lstStyle/>
        <a:p>
          <a:pPr rtl="0"/>
          <a:r>
            <a:rPr lang="ru-RU" sz="1100" b="1" dirty="0" smtClean="0">
              <a:solidFill>
                <a:schemeClr val="tx1"/>
              </a:solidFill>
            </a:rPr>
            <a:t>В местах установки раковин и других санитарных приборов, а так же оборудования , эксплуатация  которого связана с возможным увлажнением стен, следует предусматривать отделку  последних влагостойкими материалами на высоту 1.6 м от пола и на ширину не менее 20 см от оборудования</a:t>
          </a:r>
          <a:r>
            <a:rPr lang="ru-RU" sz="1200" b="1" dirty="0" smtClean="0">
              <a:solidFill>
                <a:schemeClr val="tx1"/>
              </a:solidFill>
            </a:rPr>
            <a:t>.</a:t>
          </a:r>
          <a:endParaRPr lang="ru-RU" sz="1200" b="1" dirty="0">
            <a:solidFill>
              <a:schemeClr val="tx1"/>
            </a:solidFill>
          </a:endParaRPr>
        </a:p>
      </dgm:t>
    </dgm:pt>
    <dgm:pt modelId="{96ACB107-F805-4D96-9DC9-4D9A7CB55253}" type="parTrans" cxnId="{0B7E67B4-0991-4FF4-9CF1-82F384231957}">
      <dgm:prSet/>
      <dgm:spPr/>
      <dgm:t>
        <a:bodyPr/>
        <a:lstStyle/>
        <a:p>
          <a:endParaRPr lang="ru-RU"/>
        </a:p>
      </dgm:t>
    </dgm:pt>
    <dgm:pt modelId="{9D7A1258-163F-4331-9CAB-295FDC5A0A49}" type="sibTrans" cxnId="{0B7E67B4-0991-4FF4-9CF1-82F384231957}">
      <dgm:prSet/>
      <dgm:spPr/>
      <dgm:t>
        <a:bodyPr/>
        <a:lstStyle/>
        <a:p>
          <a:endParaRPr lang="ru-RU"/>
        </a:p>
      </dgm:t>
    </dgm:pt>
    <dgm:pt modelId="{29590A63-D6FC-44C8-AF08-B5CA7C6F239C}">
      <dgm:prSet custT="1"/>
      <dgm:spPr/>
      <dgm:t>
        <a:bodyPr/>
        <a:lstStyle/>
        <a:p>
          <a:pPr rtl="0"/>
          <a:r>
            <a:rPr lang="ru-RU" sz="1200" b="1" dirty="0" smtClean="0">
              <a:solidFill>
                <a:schemeClr val="tx1"/>
              </a:solidFill>
            </a:rPr>
            <a:t>В кабинетах где проводится обработка инструментов следует предусматривать отдельную раковину для мытья рук или </a:t>
          </a:r>
          <a:r>
            <a:rPr lang="ru-RU" sz="1200" b="1" dirty="0" err="1" smtClean="0">
              <a:solidFill>
                <a:schemeClr val="tx1"/>
              </a:solidFill>
            </a:rPr>
            <a:t>двугнездовую</a:t>
          </a:r>
          <a:r>
            <a:rPr lang="ru-RU" sz="1200" b="1" dirty="0" smtClean="0">
              <a:solidFill>
                <a:schemeClr val="tx1"/>
              </a:solidFill>
            </a:rPr>
            <a:t> раковину (мойку)</a:t>
          </a:r>
          <a:endParaRPr lang="ru-RU" sz="1200" b="1" dirty="0">
            <a:solidFill>
              <a:schemeClr val="tx1"/>
            </a:solidFill>
          </a:endParaRPr>
        </a:p>
      </dgm:t>
    </dgm:pt>
    <dgm:pt modelId="{6083C10E-8490-4630-A0F4-9F7102CF0A1D}" type="parTrans" cxnId="{ADA02F4A-6356-4A4B-8C2D-CACE22100CAA}">
      <dgm:prSet/>
      <dgm:spPr/>
      <dgm:t>
        <a:bodyPr/>
        <a:lstStyle/>
        <a:p>
          <a:endParaRPr lang="ru-RU"/>
        </a:p>
      </dgm:t>
    </dgm:pt>
    <dgm:pt modelId="{27D3A0AC-4A31-42D2-BD57-3842D1BBB8DF}" type="sibTrans" cxnId="{ADA02F4A-6356-4A4B-8C2D-CACE22100CAA}">
      <dgm:prSet/>
      <dgm:spPr/>
      <dgm:t>
        <a:bodyPr/>
        <a:lstStyle/>
        <a:p>
          <a:endParaRPr lang="ru-RU"/>
        </a:p>
      </dgm:t>
    </dgm:pt>
    <dgm:pt modelId="{FC04199A-82FD-4B70-B08B-F094F0C53C77}">
      <dgm:prSet custT="1"/>
      <dgm:spPr/>
      <dgm:t>
        <a:bodyPr/>
        <a:lstStyle/>
        <a:p>
          <a:pPr rtl="0"/>
          <a:r>
            <a:rPr lang="ru-RU" sz="1100" b="1" dirty="0" smtClean="0">
              <a:solidFill>
                <a:schemeClr val="tx1"/>
              </a:solidFill>
            </a:rPr>
            <a:t>Рабочие места в помещениях, где проводятся работы, с выделением вредных химических веществ( фенолами, формальдегидами, органическими растворителями, анилиновыми красителями) должны быть оборудованы местными вытяжными устройствами.</a:t>
          </a:r>
          <a:endParaRPr lang="ru-RU" sz="1100" b="1" dirty="0">
            <a:solidFill>
              <a:schemeClr val="tx1"/>
            </a:solidFill>
          </a:endParaRPr>
        </a:p>
      </dgm:t>
    </dgm:pt>
    <dgm:pt modelId="{EB060C86-1491-4261-9988-F278F85AFCA4}" type="parTrans" cxnId="{B71C26F3-3B37-4AB7-A16A-462EE181517A}">
      <dgm:prSet/>
      <dgm:spPr/>
      <dgm:t>
        <a:bodyPr/>
        <a:lstStyle/>
        <a:p>
          <a:endParaRPr lang="ru-RU"/>
        </a:p>
      </dgm:t>
    </dgm:pt>
    <dgm:pt modelId="{56C5BA31-A719-4EB3-8F05-D2FB82ECF494}" type="sibTrans" cxnId="{B71C26F3-3B37-4AB7-A16A-462EE181517A}">
      <dgm:prSet/>
      <dgm:spPr/>
      <dgm:t>
        <a:bodyPr/>
        <a:lstStyle/>
        <a:p>
          <a:endParaRPr lang="ru-RU"/>
        </a:p>
      </dgm:t>
    </dgm:pt>
    <dgm:pt modelId="{B00ADDCE-FDE0-4C2B-96CF-003C084DC009}">
      <dgm:prSet custT="1"/>
      <dgm:spPr/>
      <dgm:t>
        <a:bodyPr/>
        <a:lstStyle/>
        <a:p>
          <a:pPr rtl="0"/>
          <a:r>
            <a:rPr lang="ru-RU" sz="1100" b="1" dirty="0" smtClean="0">
              <a:solidFill>
                <a:schemeClr val="tx1"/>
              </a:solidFill>
            </a:rPr>
            <a:t>Без естественного освещения или с освещением вторым светом допускается размещать </a:t>
          </a:r>
          <a:r>
            <a:rPr lang="ru-RU" sz="1100" b="1" dirty="0" err="1" smtClean="0">
              <a:solidFill>
                <a:schemeClr val="tx1"/>
              </a:solidFill>
            </a:rPr>
            <a:t>помещения:термостатная</a:t>
          </a:r>
          <a:r>
            <a:rPr lang="ru-RU" sz="1100" b="1" dirty="0" smtClean="0">
              <a:solidFill>
                <a:schemeClr val="tx1"/>
              </a:solidFill>
            </a:rPr>
            <a:t>, </a:t>
          </a:r>
          <a:r>
            <a:rPr lang="ru-RU" sz="1100" b="1" dirty="0" err="1" smtClean="0">
              <a:solidFill>
                <a:schemeClr val="tx1"/>
              </a:solidFill>
            </a:rPr>
            <a:t>моечные,помещения</a:t>
          </a:r>
          <a:r>
            <a:rPr lang="ru-RU" sz="1100" b="1" dirty="0" smtClean="0">
              <a:solidFill>
                <a:schemeClr val="tx1"/>
              </a:solidFill>
            </a:rPr>
            <a:t> для хранения и одевания трупов, траурный зал, помещения обработки медицинских отходов , секционные и </a:t>
          </a:r>
          <a:r>
            <a:rPr lang="ru-RU" sz="1100" b="1" dirty="0" err="1" smtClean="0">
              <a:solidFill>
                <a:schemeClr val="tx1"/>
              </a:solidFill>
            </a:rPr>
            <a:t>предсекционные</a:t>
          </a:r>
          <a:r>
            <a:rPr lang="ru-RU" sz="1100" b="1" dirty="0" smtClean="0">
              <a:solidFill>
                <a:schemeClr val="tx1"/>
              </a:solidFill>
            </a:rPr>
            <a:t> </a:t>
          </a:r>
          <a:r>
            <a:rPr lang="ru-RU" sz="1100" b="1" dirty="0" err="1" smtClean="0">
              <a:solidFill>
                <a:schemeClr val="tx1"/>
              </a:solidFill>
            </a:rPr>
            <a:t>и</a:t>
          </a:r>
          <a:r>
            <a:rPr lang="ru-RU" sz="1100" b="1" dirty="0" smtClean="0">
              <a:solidFill>
                <a:schemeClr val="tx1"/>
              </a:solidFill>
            </a:rPr>
            <a:t> др.</a:t>
          </a:r>
          <a:endParaRPr lang="ru-RU" sz="1100" b="1" dirty="0">
            <a:solidFill>
              <a:schemeClr val="tx1"/>
            </a:solidFill>
          </a:endParaRPr>
        </a:p>
      </dgm:t>
    </dgm:pt>
    <dgm:pt modelId="{453182C5-81C4-41B4-BFFD-6159497905C0}" type="parTrans" cxnId="{E61FEEFD-DD74-4961-B983-A73AE6098F15}">
      <dgm:prSet/>
      <dgm:spPr/>
      <dgm:t>
        <a:bodyPr/>
        <a:lstStyle/>
        <a:p>
          <a:endParaRPr lang="ru-RU"/>
        </a:p>
      </dgm:t>
    </dgm:pt>
    <dgm:pt modelId="{24990084-6844-4654-B763-03F60A421EE7}" type="sibTrans" cxnId="{E61FEEFD-DD74-4961-B983-A73AE6098F15}">
      <dgm:prSet/>
      <dgm:spPr/>
      <dgm:t>
        <a:bodyPr/>
        <a:lstStyle/>
        <a:p>
          <a:endParaRPr lang="ru-RU"/>
        </a:p>
      </dgm:t>
    </dgm:pt>
    <dgm:pt modelId="{52DEA5B8-7A2A-43BA-8284-57543B6BD09A}">
      <dgm:prSet custT="1"/>
      <dgm:spPr/>
      <dgm:t>
        <a:bodyPr/>
        <a:lstStyle/>
        <a:p>
          <a:pPr rtl="0"/>
          <a:r>
            <a:rPr lang="ru-RU" sz="1100" b="1" dirty="0" smtClean="0">
              <a:solidFill>
                <a:schemeClr val="tx1"/>
              </a:solidFill>
            </a:rPr>
            <a:t>При соответствующей планировочной изоляции автономных систем вентиляции отделение может быть сблокировано с лечебным корпусом стационара.</a:t>
          </a:r>
          <a:endParaRPr lang="ru-RU" sz="1100" b="1" dirty="0">
            <a:solidFill>
              <a:schemeClr val="tx1"/>
            </a:solidFill>
          </a:endParaRPr>
        </a:p>
      </dgm:t>
    </dgm:pt>
    <dgm:pt modelId="{63D6A175-6D25-4503-AD75-E0274F168897}" type="parTrans" cxnId="{6AF5EF3F-D2EE-47E1-B54C-FFF21517E810}">
      <dgm:prSet/>
      <dgm:spPr/>
      <dgm:t>
        <a:bodyPr/>
        <a:lstStyle/>
        <a:p>
          <a:endParaRPr lang="ru-RU"/>
        </a:p>
      </dgm:t>
    </dgm:pt>
    <dgm:pt modelId="{635405AA-6E25-4909-8609-9E21C4E43DFE}" type="sibTrans" cxnId="{6AF5EF3F-D2EE-47E1-B54C-FFF21517E810}">
      <dgm:prSet/>
      <dgm:spPr/>
      <dgm:t>
        <a:bodyPr/>
        <a:lstStyle/>
        <a:p>
          <a:endParaRPr lang="ru-RU"/>
        </a:p>
      </dgm:t>
    </dgm:pt>
    <dgm:pt modelId="{9B0C024A-F5BA-4176-9D97-2C6A424B3B51}" type="pres">
      <dgm:prSet presAssocID="{93032EF3-6A31-4ED7-AAD2-0133E6C15849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F9C816AA-0E7D-4F4F-A24D-36A7B521E1F7}" type="pres">
      <dgm:prSet presAssocID="{93032EF3-6A31-4ED7-AAD2-0133E6C15849}" presName="pyramid" presStyleLbl="node1" presStyleIdx="0" presStyleCnt="1"/>
      <dgm:spPr>
        <a:noFill/>
      </dgm:spPr>
    </dgm:pt>
    <dgm:pt modelId="{8428775B-C1AE-4E92-A941-51706EF2DDC9}" type="pres">
      <dgm:prSet presAssocID="{93032EF3-6A31-4ED7-AAD2-0133E6C15849}" presName="theList" presStyleCnt="0"/>
      <dgm:spPr/>
    </dgm:pt>
    <dgm:pt modelId="{5AD5ECFD-EC89-49BC-BF56-648257BE66FA}" type="pres">
      <dgm:prSet presAssocID="{99C09B16-C94B-4C00-86B2-B823C3659FFD}" presName="aNode" presStyleLbl="fgAcc1" presStyleIdx="0" presStyleCnt="8" custScaleY="550398" custLinFactY="-497819" custLinFactNeighborX="3462" custLinFactNeighborY="-5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DF179E-B6CB-4437-80E4-BA4DBCA45C13}" type="pres">
      <dgm:prSet presAssocID="{99C09B16-C94B-4C00-86B2-B823C3659FFD}" presName="aSpace" presStyleCnt="0"/>
      <dgm:spPr/>
    </dgm:pt>
    <dgm:pt modelId="{99DA1907-935C-41AD-9D53-37FEBD091FE1}" type="pres">
      <dgm:prSet presAssocID="{12955074-691B-46C0-AA17-50C7F7BFA161}" presName="aNode" presStyleLbl="fgAcc1" presStyleIdx="1" presStyleCnt="8" custScaleY="1826876" custLinFactY="-45620" custLinFactNeighborX="-91026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E4ECE8-0D78-41BA-95EF-FAFC12BB0A61}" type="pres">
      <dgm:prSet presAssocID="{12955074-691B-46C0-AA17-50C7F7BFA161}" presName="aSpace" presStyleCnt="0"/>
      <dgm:spPr/>
    </dgm:pt>
    <dgm:pt modelId="{AE9F1C3F-AEC8-4BEF-AA29-EE5DAB1B279E}" type="pres">
      <dgm:prSet presAssocID="{9AE7D33D-FECD-428A-9FBC-9C26F26B44E3}" presName="aNode" presStyleLbl="fgAcc1" presStyleIdx="2" presStyleCnt="8" custScaleY="1567123" custLinFactY="-11569" custLinFactNeighborX="14103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25F124-F14B-4F1B-937A-27D7B7E237F9}" type="pres">
      <dgm:prSet presAssocID="{9AE7D33D-FECD-428A-9FBC-9C26F26B44E3}" presName="aSpace" presStyleCnt="0"/>
      <dgm:spPr/>
    </dgm:pt>
    <dgm:pt modelId="{924B9D4A-6C0E-484E-B8FF-569739F5D510}" type="pres">
      <dgm:prSet presAssocID="{2C186841-F270-49AB-9983-A5656C5B8B7B}" presName="aNode" presStyleLbl="fgAcc1" presStyleIdx="3" presStyleCnt="8" custScaleY="2000000" custLinFactY="-88353" custLinFactNeighborX="-91026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87468C-0B85-4F6E-9C8A-DC15308CD9A7}" type="pres">
      <dgm:prSet presAssocID="{2C186841-F270-49AB-9983-A5656C5B8B7B}" presName="aSpace" presStyleCnt="0"/>
      <dgm:spPr/>
    </dgm:pt>
    <dgm:pt modelId="{F4832AAE-DAE1-4C10-B035-015495D3BF2A}" type="pres">
      <dgm:prSet presAssocID="{29590A63-D6FC-44C8-AF08-B5CA7C6F239C}" presName="aNode" presStyleLbl="fgAcc1" presStyleIdx="4" presStyleCnt="8" custScaleY="1424196" custLinFactY="228643" custLinFactNeighborX="14103" custLinFactNeighborY="3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F1347F-483A-43EE-B9F0-CB9038A03EA8}" type="pres">
      <dgm:prSet presAssocID="{29590A63-D6FC-44C8-AF08-B5CA7C6F239C}" presName="aSpace" presStyleCnt="0"/>
      <dgm:spPr/>
    </dgm:pt>
    <dgm:pt modelId="{705835BF-FF4E-4192-B771-43C6B940B6D2}" type="pres">
      <dgm:prSet presAssocID="{FC04199A-82FD-4B70-B08B-F094F0C53C77}" presName="aNode" presStyleLbl="fgAcc1" presStyleIdx="5" presStyleCnt="8" custScaleY="1835872" custLinFactY="-146273" custLinFactNeighborX="-96691" custLinFactNeighborY="-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67714C-909A-401C-B3C9-D8AFA37E6935}" type="pres">
      <dgm:prSet presAssocID="{FC04199A-82FD-4B70-B08B-F094F0C53C77}" presName="aSpace" presStyleCnt="0"/>
      <dgm:spPr/>
    </dgm:pt>
    <dgm:pt modelId="{2F52BB92-BC19-4555-A883-7AE719B9F593}" type="pres">
      <dgm:prSet presAssocID="{B00ADDCE-FDE0-4C2B-96CF-003C084DC009}" presName="aNode" presStyleLbl="fgAcc1" presStyleIdx="6" presStyleCnt="8" custScaleX="100001" custScaleY="2000000" custLinFactY="-113799" custLinFactNeighborX="11539" custLinFactNeighborY="-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797628-4EC7-4DDB-A2B7-2BA5A31913F5}" type="pres">
      <dgm:prSet presAssocID="{B00ADDCE-FDE0-4C2B-96CF-003C084DC009}" presName="aSpace" presStyleCnt="0"/>
      <dgm:spPr/>
    </dgm:pt>
    <dgm:pt modelId="{95189CE4-BCC1-4B6F-8A38-26FB05198926}" type="pres">
      <dgm:prSet presAssocID="{52DEA5B8-7A2A-43BA-8284-57543B6BD09A}" presName="aNode" presStyleLbl="fgAcc1" presStyleIdx="7" presStyleCnt="8" custScaleX="92205" custScaleY="1284419" custLinFactY="-100000" custLinFactNeighborX="-91026" custLinFactNeighborY="-1635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5F2A82-20C2-4742-81AC-680C0EC7A919}" type="pres">
      <dgm:prSet presAssocID="{52DEA5B8-7A2A-43BA-8284-57543B6BD09A}" presName="aSpace" presStyleCnt="0"/>
      <dgm:spPr/>
    </dgm:pt>
  </dgm:ptLst>
  <dgm:cxnLst>
    <dgm:cxn modelId="{6AF5EF3F-D2EE-47E1-B54C-FFF21517E810}" srcId="{93032EF3-6A31-4ED7-AAD2-0133E6C15849}" destId="{52DEA5B8-7A2A-43BA-8284-57543B6BD09A}" srcOrd="7" destOrd="0" parTransId="{63D6A175-6D25-4503-AD75-E0274F168897}" sibTransId="{635405AA-6E25-4909-8609-9E21C4E43DFE}"/>
    <dgm:cxn modelId="{E61FEEFD-DD74-4961-B983-A73AE6098F15}" srcId="{93032EF3-6A31-4ED7-AAD2-0133E6C15849}" destId="{B00ADDCE-FDE0-4C2B-96CF-003C084DC009}" srcOrd="6" destOrd="0" parTransId="{453182C5-81C4-41B4-BFFD-6159497905C0}" sibTransId="{24990084-6844-4654-B763-03F60A421EE7}"/>
    <dgm:cxn modelId="{0B7E67B4-0991-4FF4-9CF1-82F384231957}" srcId="{93032EF3-6A31-4ED7-AAD2-0133E6C15849}" destId="{2C186841-F270-49AB-9983-A5656C5B8B7B}" srcOrd="3" destOrd="0" parTransId="{96ACB107-F805-4D96-9DC9-4D9A7CB55253}" sibTransId="{9D7A1258-163F-4331-9CAB-295FDC5A0A49}"/>
    <dgm:cxn modelId="{83E0549E-5B3E-4B6A-BA33-C654D81D5881}" type="presOf" srcId="{52DEA5B8-7A2A-43BA-8284-57543B6BD09A}" destId="{95189CE4-BCC1-4B6F-8A38-26FB05198926}" srcOrd="0" destOrd="0" presId="urn:microsoft.com/office/officeart/2005/8/layout/pyramid2"/>
    <dgm:cxn modelId="{4DFC58DE-1949-4E62-BC3B-D881F35E0702}" type="presOf" srcId="{FC04199A-82FD-4B70-B08B-F094F0C53C77}" destId="{705835BF-FF4E-4192-B771-43C6B940B6D2}" srcOrd="0" destOrd="0" presId="urn:microsoft.com/office/officeart/2005/8/layout/pyramid2"/>
    <dgm:cxn modelId="{F3992360-8917-458F-A875-39D021176170}" type="presOf" srcId="{29590A63-D6FC-44C8-AF08-B5CA7C6F239C}" destId="{F4832AAE-DAE1-4C10-B035-015495D3BF2A}" srcOrd="0" destOrd="0" presId="urn:microsoft.com/office/officeart/2005/8/layout/pyramid2"/>
    <dgm:cxn modelId="{2030FE0F-C1A8-4979-943E-5774A8D442C2}" srcId="{93032EF3-6A31-4ED7-AAD2-0133E6C15849}" destId="{99C09B16-C94B-4C00-86B2-B823C3659FFD}" srcOrd="0" destOrd="0" parTransId="{28829BAE-5DB3-4FD1-A90A-A11DCD1A4B80}" sibTransId="{BFB5B111-84E9-47F3-A59B-0947FB071A6C}"/>
    <dgm:cxn modelId="{ADA02F4A-6356-4A4B-8C2D-CACE22100CAA}" srcId="{93032EF3-6A31-4ED7-AAD2-0133E6C15849}" destId="{29590A63-D6FC-44C8-AF08-B5CA7C6F239C}" srcOrd="4" destOrd="0" parTransId="{6083C10E-8490-4630-A0F4-9F7102CF0A1D}" sibTransId="{27D3A0AC-4A31-42D2-BD57-3842D1BBB8DF}"/>
    <dgm:cxn modelId="{C96FA72C-2933-4AA2-B130-E48A556603FC}" type="presOf" srcId="{2C186841-F270-49AB-9983-A5656C5B8B7B}" destId="{924B9D4A-6C0E-484E-B8FF-569739F5D510}" srcOrd="0" destOrd="0" presId="urn:microsoft.com/office/officeart/2005/8/layout/pyramid2"/>
    <dgm:cxn modelId="{EF0DCDFD-C1F5-4C3D-B23C-56187536212B}" type="presOf" srcId="{B00ADDCE-FDE0-4C2B-96CF-003C084DC009}" destId="{2F52BB92-BC19-4555-A883-7AE719B9F593}" srcOrd="0" destOrd="0" presId="urn:microsoft.com/office/officeart/2005/8/layout/pyramid2"/>
    <dgm:cxn modelId="{627B1F25-DFA9-49F8-9E59-030E22E9DAC6}" type="presOf" srcId="{12955074-691B-46C0-AA17-50C7F7BFA161}" destId="{99DA1907-935C-41AD-9D53-37FEBD091FE1}" srcOrd="0" destOrd="0" presId="urn:microsoft.com/office/officeart/2005/8/layout/pyramid2"/>
    <dgm:cxn modelId="{97B7B030-73C3-4820-8414-51C5A3A6CC11}" srcId="{93032EF3-6A31-4ED7-AAD2-0133E6C15849}" destId="{12955074-691B-46C0-AA17-50C7F7BFA161}" srcOrd="1" destOrd="0" parTransId="{A86764CC-A74B-4B9B-9D51-1A8ECDBA9F10}" sibTransId="{3EDFB0D4-35D0-4AA9-AFD0-2317273DCB70}"/>
    <dgm:cxn modelId="{C431CA07-C122-449E-9D5A-F03DFC114F9B}" type="presOf" srcId="{93032EF3-6A31-4ED7-AAD2-0133E6C15849}" destId="{9B0C024A-F5BA-4176-9D97-2C6A424B3B51}" srcOrd="0" destOrd="0" presId="urn:microsoft.com/office/officeart/2005/8/layout/pyramid2"/>
    <dgm:cxn modelId="{B71C26F3-3B37-4AB7-A16A-462EE181517A}" srcId="{93032EF3-6A31-4ED7-AAD2-0133E6C15849}" destId="{FC04199A-82FD-4B70-B08B-F094F0C53C77}" srcOrd="5" destOrd="0" parTransId="{EB060C86-1491-4261-9988-F278F85AFCA4}" sibTransId="{56C5BA31-A719-4EB3-8F05-D2FB82ECF494}"/>
    <dgm:cxn modelId="{08A560A2-9D84-4B82-B1F6-B476B03A80C5}" srcId="{93032EF3-6A31-4ED7-AAD2-0133E6C15849}" destId="{9AE7D33D-FECD-428A-9FBC-9C26F26B44E3}" srcOrd="2" destOrd="0" parTransId="{EA4BE28C-52F5-4664-85BB-41724568639E}" sibTransId="{DF804CCC-AF95-40D4-A50A-09965CCC1F26}"/>
    <dgm:cxn modelId="{1FA77143-FADD-4AFC-8427-05901041B3D6}" type="presOf" srcId="{9AE7D33D-FECD-428A-9FBC-9C26F26B44E3}" destId="{AE9F1C3F-AEC8-4BEF-AA29-EE5DAB1B279E}" srcOrd="0" destOrd="0" presId="urn:microsoft.com/office/officeart/2005/8/layout/pyramid2"/>
    <dgm:cxn modelId="{1EDD9E8F-055B-482F-9B25-D6E3BE1B6ABA}" type="presOf" srcId="{99C09B16-C94B-4C00-86B2-B823C3659FFD}" destId="{5AD5ECFD-EC89-49BC-BF56-648257BE66FA}" srcOrd="0" destOrd="0" presId="urn:microsoft.com/office/officeart/2005/8/layout/pyramid2"/>
    <dgm:cxn modelId="{34C01A05-B80E-4C68-90D8-9B77B30323D0}" type="presParOf" srcId="{9B0C024A-F5BA-4176-9D97-2C6A424B3B51}" destId="{F9C816AA-0E7D-4F4F-A24D-36A7B521E1F7}" srcOrd="0" destOrd="0" presId="urn:microsoft.com/office/officeart/2005/8/layout/pyramid2"/>
    <dgm:cxn modelId="{DB91D567-BBE5-4E25-BC07-9EF7E27DE909}" type="presParOf" srcId="{9B0C024A-F5BA-4176-9D97-2C6A424B3B51}" destId="{8428775B-C1AE-4E92-A941-51706EF2DDC9}" srcOrd="1" destOrd="0" presId="urn:microsoft.com/office/officeart/2005/8/layout/pyramid2"/>
    <dgm:cxn modelId="{FA486C97-CA7E-4850-AFE5-853D7C47A5DD}" type="presParOf" srcId="{8428775B-C1AE-4E92-A941-51706EF2DDC9}" destId="{5AD5ECFD-EC89-49BC-BF56-648257BE66FA}" srcOrd="0" destOrd="0" presId="urn:microsoft.com/office/officeart/2005/8/layout/pyramid2"/>
    <dgm:cxn modelId="{2037BD5C-7753-4F7F-BC3D-EE28B772BFD1}" type="presParOf" srcId="{8428775B-C1AE-4E92-A941-51706EF2DDC9}" destId="{74DF179E-B6CB-4437-80E4-BA4DBCA45C13}" srcOrd="1" destOrd="0" presId="urn:microsoft.com/office/officeart/2005/8/layout/pyramid2"/>
    <dgm:cxn modelId="{DF35A59C-2C3C-4325-9C5A-A69A94BA0BCD}" type="presParOf" srcId="{8428775B-C1AE-4E92-A941-51706EF2DDC9}" destId="{99DA1907-935C-41AD-9D53-37FEBD091FE1}" srcOrd="2" destOrd="0" presId="urn:microsoft.com/office/officeart/2005/8/layout/pyramid2"/>
    <dgm:cxn modelId="{70EA68A8-B4F5-4EA7-914B-E7864E6C7D94}" type="presParOf" srcId="{8428775B-C1AE-4E92-A941-51706EF2DDC9}" destId="{9FE4ECE8-0D78-41BA-95EF-FAFC12BB0A61}" srcOrd="3" destOrd="0" presId="urn:microsoft.com/office/officeart/2005/8/layout/pyramid2"/>
    <dgm:cxn modelId="{F7DA30E1-3C67-45FD-AB34-4242440A8BBF}" type="presParOf" srcId="{8428775B-C1AE-4E92-A941-51706EF2DDC9}" destId="{AE9F1C3F-AEC8-4BEF-AA29-EE5DAB1B279E}" srcOrd="4" destOrd="0" presId="urn:microsoft.com/office/officeart/2005/8/layout/pyramid2"/>
    <dgm:cxn modelId="{C8D426D3-8114-479F-9CC5-C7A8959A50B9}" type="presParOf" srcId="{8428775B-C1AE-4E92-A941-51706EF2DDC9}" destId="{E825F124-F14B-4F1B-937A-27D7B7E237F9}" srcOrd="5" destOrd="0" presId="urn:microsoft.com/office/officeart/2005/8/layout/pyramid2"/>
    <dgm:cxn modelId="{8223023B-456D-4A3D-9F43-9A5997B3A899}" type="presParOf" srcId="{8428775B-C1AE-4E92-A941-51706EF2DDC9}" destId="{924B9D4A-6C0E-484E-B8FF-569739F5D510}" srcOrd="6" destOrd="0" presId="urn:microsoft.com/office/officeart/2005/8/layout/pyramid2"/>
    <dgm:cxn modelId="{833FF3C2-AB5B-44DA-9736-3A47CE6DBE90}" type="presParOf" srcId="{8428775B-C1AE-4E92-A941-51706EF2DDC9}" destId="{1787468C-0B85-4F6E-9C8A-DC15308CD9A7}" srcOrd="7" destOrd="0" presId="urn:microsoft.com/office/officeart/2005/8/layout/pyramid2"/>
    <dgm:cxn modelId="{66825368-E3B2-4159-9629-1AF850536764}" type="presParOf" srcId="{8428775B-C1AE-4E92-A941-51706EF2DDC9}" destId="{F4832AAE-DAE1-4C10-B035-015495D3BF2A}" srcOrd="8" destOrd="0" presId="urn:microsoft.com/office/officeart/2005/8/layout/pyramid2"/>
    <dgm:cxn modelId="{5C38E176-4399-4555-A48B-F98A1DD5BC06}" type="presParOf" srcId="{8428775B-C1AE-4E92-A941-51706EF2DDC9}" destId="{C7F1347F-483A-43EE-B9F0-CB9038A03EA8}" srcOrd="9" destOrd="0" presId="urn:microsoft.com/office/officeart/2005/8/layout/pyramid2"/>
    <dgm:cxn modelId="{5BBA1264-AB2D-42B0-BBD3-27B952C9A0BB}" type="presParOf" srcId="{8428775B-C1AE-4E92-A941-51706EF2DDC9}" destId="{705835BF-FF4E-4192-B771-43C6B940B6D2}" srcOrd="10" destOrd="0" presId="urn:microsoft.com/office/officeart/2005/8/layout/pyramid2"/>
    <dgm:cxn modelId="{0B66E7DE-3C36-4447-A316-A1D1974E103E}" type="presParOf" srcId="{8428775B-C1AE-4E92-A941-51706EF2DDC9}" destId="{8967714C-909A-401C-B3C9-D8AFA37E6935}" srcOrd="11" destOrd="0" presId="urn:microsoft.com/office/officeart/2005/8/layout/pyramid2"/>
    <dgm:cxn modelId="{5D36A6DB-AC30-4A2A-99EB-723E0A608A91}" type="presParOf" srcId="{8428775B-C1AE-4E92-A941-51706EF2DDC9}" destId="{2F52BB92-BC19-4555-A883-7AE719B9F593}" srcOrd="12" destOrd="0" presId="urn:microsoft.com/office/officeart/2005/8/layout/pyramid2"/>
    <dgm:cxn modelId="{AE8431F8-CDB5-41A2-9A29-14E9581C6F8C}" type="presParOf" srcId="{8428775B-C1AE-4E92-A941-51706EF2DDC9}" destId="{C3797628-4EC7-4DDB-A2B7-2BA5A31913F5}" srcOrd="13" destOrd="0" presId="urn:microsoft.com/office/officeart/2005/8/layout/pyramid2"/>
    <dgm:cxn modelId="{3B81BA0D-68CA-4894-9037-B42B772C268E}" type="presParOf" srcId="{8428775B-C1AE-4E92-A941-51706EF2DDC9}" destId="{95189CE4-BCC1-4B6F-8A38-26FB05198926}" srcOrd="14" destOrd="0" presId="urn:microsoft.com/office/officeart/2005/8/layout/pyramid2"/>
    <dgm:cxn modelId="{60B00171-3B72-40D7-AB1E-565970D9B14E}" type="presParOf" srcId="{8428775B-C1AE-4E92-A941-51706EF2DDC9}" destId="{C95F2A82-20C2-4742-81AC-680C0EC7A919}" srcOrd="1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D347A0C-F4A3-4011-AF8C-176C8B440DC9}" type="doc">
      <dgm:prSet loTypeId="urn:microsoft.com/office/officeart/2005/8/layout/venn1" loCatId="relationship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A305321A-7192-435F-9E16-7CABD943B0A6}">
      <dgm:prSet custT="1"/>
      <dgm:spPr/>
      <dgm:t>
        <a:bodyPr/>
        <a:lstStyle/>
        <a:p>
          <a:pPr rtl="0"/>
          <a:r>
            <a:rPr lang="ru-RU" sz="1400" b="1" i="0" baseline="0" smtClean="0"/>
            <a:t>- В отделении выделяются зоны: административно-хозяйственная, секционная, лабораторная, инфекционная, ритуальная. В отделении предусматриваются не менее трех входов( доставка трупов, вход персонала и посетителей, вход в траурный зал)</a:t>
          </a:r>
          <a:endParaRPr lang="ru-RU" sz="1400" b="1" i="0" baseline="0" dirty="0"/>
        </a:p>
      </dgm:t>
    </dgm:pt>
    <dgm:pt modelId="{E73A438F-817C-485D-93CF-4592021458DF}" type="parTrans" cxnId="{D0A6886D-12F7-4E17-9ED0-8A2458156706}">
      <dgm:prSet/>
      <dgm:spPr/>
      <dgm:t>
        <a:bodyPr/>
        <a:lstStyle/>
        <a:p>
          <a:endParaRPr lang="ru-RU"/>
        </a:p>
      </dgm:t>
    </dgm:pt>
    <dgm:pt modelId="{28E0501C-8D6F-4A9A-A7C1-4FFAD693F783}" type="sibTrans" cxnId="{D0A6886D-12F7-4E17-9ED0-8A2458156706}">
      <dgm:prSet/>
      <dgm:spPr/>
      <dgm:t>
        <a:bodyPr/>
        <a:lstStyle/>
        <a:p>
          <a:endParaRPr lang="ru-RU"/>
        </a:p>
      </dgm:t>
    </dgm:pt>
    <dgm:pt modelId="{0948CC1B-B0A3-4388-BA52-7AF0B6606E9A}" type="pres">
      <dgm:prSet presAssocID="{7D347A0C-F4A3-4011-AF8C-176C8B440DC9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A116125-F904-4EAE-87DE-A0B2CD6B07F8}" type="pres">
      <dgm:prSet presAssocID="{A305321A-7192-435F-9E16-7CABD943B0A6}" presName="circ1TxSh" presStyleLbl="vennNode1" presStyleIdx="0" presStyleCnt="1" custScaleX="231326" custLinFactX="100000" custLinFactY="100000" custLinFactNeighborX="138927" custLinFactNeighborY="122222"/>
      <dgm:spPr/>
      <dgm:t>
        <a:bodyPr/>
        <a:lstStyle/>
        <a:p>
          <a:endParaRPr lang="ru-RU"/>
        </a:p>
      </dgm:t>
    </dgm:pt>
  </dgm:ptLst>
  <dgm:cxnLst>
    <dgm:cxn modelId="{A806460A-ABEB-4B1A-92A5-AC3CBCCB99BC}" type="presOf" srcId="{7D347A0C-F4A3-4011-AF8C-176C8B440DC9}" destId="{0948CC1B-B0A3-4388-BA52-7AF0B6606E9A}" srcOrd="0" destOrd="0" presId="urn:microsoft.com/office/officeart/2005/8/layout/venn1"/>
    <dgm:cxn modelId="{D0A6886D-12F7-4E17-9ED0-8A2458156706}" srcId="{7D347A0C-F4A3-4011-AF8C-176C8B440DC9}" destId="{A305321A-7192-435F-9E16-7CABD943B0A6}" srcOrd="0" destOrd="0" parTransId="{E73A438F-817C-485D-93CF-4592021458DF}" sibTransId="{28E0501C-8D6F-4A9A-A7C1-4FFAD693F783}"/>
    <dgm:cxn modelId="{04DE2BFE-6970-4211-BC5F-E66CAA27D6AA}" type="presOf" srcId="{A305321A-7192-435F-9E16-7CABD943B0A6}" destId="{7A116125-F904-4EAE-87DE-A0B2CD6B07F8}" srcOrd="0" destOrd="0" presId="urn:microsoft.com/office/officeart/2005/8/layout/venn1"/>
    <dgm:cxn modelId="{B49F69AF-B7DF-4B8D-854E-5B9EC6D064EB}" type="presParOf" srcId="{0948CC1B-B0A3-4388-BA52-7AF0B6606E9A}" destId="{7A116125-F904-4EAE-87DE-A0B2CD6B07F8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4D55042-EE9A-436A-AD8D-5CACDD476ECA}" type="doc">
      <dgm:prSet loTypeId="urn:microsoft.com/office/officeart/2005/8/layout/venn1" loCatId="relationship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8C5DF76D-CCF7-4D9F-B244-53F385473C03}">
      <dgm:prSet custT="1"/>
      <dgm:spPr/>
      <dgm:t>
        <a:bodyPr/>
        <a:lstStyle/>
        <a:p>
          <a:pPr rtl="0"/>
          <a:r>
            <a:rPr lang="ru-RU" sz="1000" b="1" i="1" baseline="0" dirty="0" smtClean="0"/>
            <a:t>- В ПАО должны быть как минимум две секционные, одна из которых на один секционный стол, с отдельным выходом наружным</a:t>
          </a:r>
          <a:r>
            <a:rPr lang="ru-RU" sz="1000" b="1" i="1" dirty="0" smtClean="0"/>
            <a:t>;</a:t>
          </a:r>
          <a:r>
            <a:rPr lang="ru-RU" sz="1000" b="1" i="1" baseline="0" dirty="0" smtClean="0"/>
            <a:t> секционные столы должны быть изготовлены из водонепроницаемого материала ( мрамор, плиты мозаичные, оцинкованное железо, нержавеющая сталь), иметь подводку холодной и горячей воды и сток в канализацию, закрывающейся  сеткой –уловителем, Предусматривается наличие трапа в полу секционной; Работа с секционным материалом должна проводиться с использованием средств индивидуальной защиты( халат, перчатки, фартуки, очки или щитки) В случаях не исключающих туберкулез , используются маски респираторы. При подозрении на карантинные инфекции применяются защитные костюмы.</a:t>
          </a:r>
          <a:endParaRPr lang="ru-RU" sz="1000" b="1" i="1" baseline="0" dirty="0"/>
        </a:p>
      </dgm:t>
    </dgm:pt>
    <dgm:pt modelId="{271C1DCA-79D5-43CD-91CF-F3A09EB61FDF}" type="parTrans" cxnId="{2188F485-5BED-43D3-AF08-8F7B76FB7E95}">
      <dgm:prSet/>
      <dgm:spPr/>
      <dgm:t>
        <a:bodyPr/>
        <a:lstStyle/>
        <a:p>
          <a:endParaRPr lang="ru-RU"/>
        </a:p>
      </dgm:t>
    </dgm:pt>
    <dgm:pt modelId="{49BA30AC-05D1-4BBA-A2C4-2A5E2E65D8F8}" type="sibTrans" cxnId="{2188F485-5BED-43D3-AF08-8F7B76FB7E95}">
      <dgm:prSet/>
      <dgm:spPr/>
      <dgm:t>
        <a:bodyPr/>
        <a:lstStyle/>
        <a:p>
          <a:endParaRPr lang="ru-RU"/>
        </a:p>
      </dgm:t>
    </dgm:pt>
    <dgm:pt modelId="{71F6741F-3122-4F1F-A6E1-88D7C771BF14}" type="pres">
      <dgm:prSet presAssocID="{94D55042-EE9A-436A-AD8D-5CACDD476ECA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33D3C2-9CED-42C6-82C1-116C25AA1F96}" type="pres">
      <dgm:prSet presAssocID="{8C5DF76D-CCF7-4D9F-B244-53F385473C03}" presName="circ1TxSh" presStyleLbl="vennNode1" presStyleIdx="0" presStyleCnt="1" custScaleX="158633"/>
      <dgm:spPr>
        <a:prstGeom prst="roundRect">
          <a:avLst/>
        </a:prstGeom>
      </dgm:spPr>
      <dgm:t>
        <a:bodyPr/>
        <a:lstStyle/>
        <a:p>
          <a:endParaRPr lang="ru-RU"/>
        </a:p>
      </dgm:t>
    </dgm:pt>
  </dgm:ptLst>
  <dgm:cxnLst>
    <dgm:cxn modelId="{2188F485-5BED-43D3-AF08-8F7B76FB7E95}" srcId="{94D55042-EE9A-436A-AD8D-5CACDD476ECA}" destId="{8C5DF76D-CCF7-4D9F-B244-53F385473C03}" srcOrd="0" destOrd="0" parTransId="{271C1DCA-79D5-43CD-91CF-F3A09EB61FDF}" sibTransId="{49BA30AC-05D1-4BBA-A2C4-2A5E2E65D8F8}"/>
    <dgm:cxn modelId="{D653BB02-EDA1-4C40-992F-CAD1336AAA64}" type="presOf" srcId="{8C5DF76D-CCF7-4D9F-B244-53F385473C03}" destId="{1B33D3C2-9CED-42C6-82C1-116C25AA1F96}" srcOrd="0" destOrd="0" presId="urn:microsoft.com/office/officeart/2005/8/layout/venn1"/>
    <dgm:cxn modelId="{BB1411CE-6260-43AB-8068-5012C92DEC8D}" type="presOf" srcId="{94D55042-EE9A-436A-AD8D-5CACDD476ECA}" destId="{71F6741F-3122-4F1F-A6E1-88D7C771BF14}" srcOrd="0" destOrd="0" presId="urn:microsoft.com/office/officeart/2005/8/layout/venn1"/>
    <dgm:cxn modelId="{2D12F0E2-3197-4897-8810-0936B1A55FCE}" type="presParOf" srcId="{71F6741F-3122-4F1F-A6E1-88D7C771BF14}" destId="{1B33D3C2-9CED-42C6-82C1-116C25AA1F96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E3F37ED-7EE6-4CDF-A5E7-06662BFEFB7F}" type="doc">
      <dgm:prSet loTypeId="urn:microsoft.com/office/officeart/2005/8/layout/chevron2" loCatId="process" qsTypeId="urn:microsoft.com/office/officeart/2005/8/quickstyle/simple3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74CD2B21-675B-4AB3-9CD0-5EB3FDC60325}">
      <dgm:prSet/>
      <dgm:spPr/>
      <dgm:t>
        <a:bodyPr/>
        <a:lstStyle/>
        <a:p>
          <a:pPr rtl="0"/>
          <a:r>
            <a:rPr lang="ru-RU" dirty="0" smtClean="0"/>
            <a:t>Отработанные </a:t>
          </a:r>
          <a:r>
            <a:rPr lang="ru-RU" dirty="0" err="1" smtClean="0"/>
            <a:t>аутопсийные</a:t>
          </a:r>
          <a:r>
            <a:rPr lang="ru-RU" dirty="0" smtClean="0"/>
            <a:t> и </a:t>
          </a:r>
          <a:r>
            <a:rPr lang="ru-RU" dirty="0" err="1" smtClean="0"/>
            <a:t>биопсийные</a:t>
          </a:r>
          <a:r>
            <a:rPr lang="ru-RU" dirty="0" smtClean="0"/>
            <a:t> материалы должны храниться  в специальном помещении ( архив влажного </a:t>
          </a:r>
          <a:r>
            <a:rPr lang="ru-RU" dirty="0" err="1" smtClean="0"/>
            <a:t>аутопсийного</a:t>
          </a:r>
          <a:r>
            <a:rPr lang="ru-RU" dirty="0" smtClean="0"/>
            <a:t> и </a:t>
          </a:r>
          <a:r>
            <a:rPr lang="ru-RU" dirty="0" err="1" smtClean="0"/>
            <a:t>биопсийного</a:t>
          </a:r>
          <a:r>
            <a:rPr lang="ru-RU" dirty="0" smtClean="0"/>
            <a:t> материала), в плотно закрытых банках, работа с использованием вредных химических веществ ( </a:t>
          </a:r>
          <a:r>
            <a:rPr lang="ru-RU" dirty="0" err="1" smtClean="0"/>
            <a:t>фикирование</a:t>
          </a:r>
          <a:r>
            <a:rPr lang="ru-RU" dirty="0" smtClean="0"/>
            <a:t> материала, разлив формалина, концентрированных кислот ) проводятся в вытяжном шкафу</a:t>
          </a:r>
          <a:endParaRPr lang="ru-RU" dirty="0"/>
        </a:p>
      </dgm:t>
    </dgm:pt>
    <dgm:pt modelId="{38A48D20-6CE8-4533-8053-B737BB6F79A5}" type="parTrans" cxnId="{60CF940B-28AB-4645-8BB2-6B8853C6EEDD}">
      <dgm:prSet/>
      <dgm:spPr/>
      <dgm:t>
        <a:bodyPr/>
        <a:lstStyle/>
        <a:p>
          <a:endParaRPr lang="ru-RU"/>
        </a:p>
      </dgm:t>
    </dgm:pt>
    <dgm:pt modelId="{DE34CE28-35BD-4D5B-BD8C-F4DD6616CC10}" type="sibTrans" cxnId="{60CF940B-28AB-4645-8BB2-6B8853C6EEDD}">
      <dgm:prSet/>
      <dgm:spPr/>
      <dgm:t>
        <a:bodyPr/>
        <a:lstStyle/>
        <a:p>
          <a:endParaRPr lang="ru-RU"/>
        </a:p>
      </dgm:t>
    </dgm:pt>
    <dgm:pt modelId="{EC340832-6BBA-4AC9-ACCD-3D3546EFC626}" type="pres">
      <dgm:prSet presAssocID="{3E3F37ED-7EE6-4CDF-A5E7-06662BFEFB7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DB84138-A3AF-49D7-BCB4-5718A8403298}" type="pres">
      <dgm:prSet presAssocID="{74CD2B21-675B-4AB3-9CD0-5EB3FDC60325}" presName="composite" presStyleCnt="0"/>
      <dgm:spPr/>
    </dgm:pt>
    <dgm:pt modelId="{16428EBF-22D9-4B7D-BB5E-635B61C36A2A}" type="pres">
      <dgm:prSet presAssocID="{74CD2B21-675B-4AB3-9CD0-5EB3FDC60325}" presName="parentText" presStyleLbl="alignNode1" presStyleIdx="0" presStyleCnt="1" custScaleX="119295" custScaleY="154217">
        <dgm:presLayoutVars>
          <dgm:chMax val="1"/>
          <dgm:bulletEnabled val="1"/>
        </dgm:presLayoutVars>
      </dgm:prSet>
      <dgm:spPr>
        <a:prstGeom prst="flowChartDocument">
          <a:avLst/>
        </a:prstGeom>
      </dgm:spPr>
      <dgm:t>
        <a:bodyPr/>
        <a:lstStyle/>
        <a:p>
          <a:endParaRPr lang="ru-RU"/>
        </a:p>
      </dgm:t>
    </dgm:pt>
    <dgm:pt modelId="{22DD899D-652B-4BAC-B55E-2CE479CFFBD6}" type="pres">
      <dgm:prSet presAssocID="{74CD2B21-675B-4AB3-9CD0-5EB3FDC60325}" presName="descendantText" presStyleLbl="alignAcc1" presStyleIdx="0" presStyleCnt="1" custScaleX="89673" custScaleY="173693">
        <dgm:presLayoutVars>
          <dgm:bulletEnabled val="1"/>
        </dgm:presLayoutVars>
      </dgm:prSet>
      <dgm:spPr/>
    </dgm:pt>
  </dgm:ptLst>
  <dgm:cxnLst>
    <dgm:cxn modelId="{C0CB219F-9183-4104-9958-6A39BFC51846}" type="presOf" srcId="{74CD2B21-675B-4AB3-9CD0-5EB3FDC60325}" destId="{16428EBF-22D9-4B7D-BB5E-635B61C36A2A}" srcOrd="0" destOrd="0" presId="urn:microsoft.com/office/officeart/2005/8/layout/chevron2"/>
    <dgm:cxn modelId="{60CF940B-28AB-4645-8BB2-6B8853C6EEDD}" srcId="{3E3F37ED-7EE6-4CDF-A5E7-06662BFEFB7F}" destId="{74CD2B21-675B-4AB3-9CD0-5EB3FDC60325}" srcOrd="0" destOrd="0" parTransId="{38A48D20-6CE8-4533-8053-B737BB6F79A5}" sibTransId="{DE34CE28-35BD-4D5B-BD8C-F4DD6616CC10}"/>
    <dgm:cxn modelId="{9C2F65E3-9AF1-49DF-B061-D94752EE15F1}" type="presOf" srcId="{3E3F37ED-7EE6-4CDF-A5E7-06662BFEFB7F}" destId="{EC340832-6BBA-4AC9-ACCD-3D3546EFC626}" srcOrd="0" destOrd="0" presId="urn:microsoft.com/office/officeart/2005/8/layout/chevron2"/>
    <dgm:cxn modelId="{9F0DF401-AF1F-4BF3-B6CE-155FE5B43BE4}" type="presParOf" srcId="{EC340832-6BBA-4AC9-ACCD-3D3546EFC626}" destId="{DDB84138-A3AF-49D7-BCB4-5718A8403298}" srcOrd="0" destOrd="0" presId="urn:microsoft.com/office/officeart/2005/8/layout/chevron2"/>
    <dgm:cxn modelId="{4F071B62-1497-44E2-8866-738376B98623}" type="presParOf" srcId="{DDB84138-A3AF-49D7-BCB4-5718A8403298}" destId="{16428EBF-22D9-4B7D-BB5E-635B61C36A2A}" srcOrd="0" destOrd="0" presId="urn:microsoft.com/office/officeart/2005/8/layout/chevron2"/>
    <dgm:cxn modelId="{BC0AD69E-01E4-46A6-9F91-0CBF02A25209}" type="presParOf" srcId="{DDB84138-A3AF-49D7-BCB4-5718A8403298}" destId="{22DD899D-652B-4BAC-B55E-2CE479CFFBD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316DDCB-F2A6-4DC7-81E3-1E23BF266791}" type="doc">
      <dgm:prSet loTypeId="urn:microsoft.com/office/officeart/2005/8/layout/venn1" loCatId="relationship" qsTypeId="urn:microsoft.com/office/officeart/2005/8/quickstyle/simple3" qsCatId="simple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B318C865-ABE1-495C-9E4C-92473230AAC7}">
      <dgm:prSet/>
      <dgm:spPr/>
      <dgm:t>
        <a:bodyPr/>
        <a:lstStyle/>
        <a:p>
          <a:pPr rtl="0"/>
          <a:r>
            <a:rPr lang="ru-RU" dirty="0" smtClean="0"/>
            <a:t>Влажная уборка помещений  должна осуществляться не мене 2 раз в сутки с использованием моющих и </a:t>
          </a:r>
          <a:r>
            <a:rPr lang="ru-RU" dirty="0" err="1" smtClean="0"/>
            <a:t>дез.средств</a:t>
          </a:r>
          <a:r>
            <a:rPr lang="ru-RU" dirty="0" smtClean="0"/>
            <a:t> разрешенных к использованию; - Генеральная уборка должна проводится по графику: секционная зона :1 раз в 10 дней; административная-1 раз в месяц; Для обеззараживания воздуха в помещениях используют воздействие ультрафиолетовых  излучений .</a:t>
          </a:r>
          <a:endParaRPr lang="ru-RU" dirty="0"/>
        </a:p>
      </dgm:t>
    </dgm:pt>
    <dgm:pt modelId="{722A51B4-7A38-41D3-A5AB-8CBC71EEDECE}" type="parTrans" cxnId="{903C5A9A-0BE0-4CD6-9043-0C9FD360E93F}">
      <dgm:prSet/>
      <dgm:spPr/>
      <dgm:t>
        <a:bodyPr/>
        <a:lstStyle/>
        <a:p>
          <a:endParaRPr lang="ru-RU"/>
        </a:p>
      </dgm:t>
    </dgm:pt>
    <dgm:pt modelId="{753FB148-8E6B-42EB-8D81-83BADDDC179A}" type="sibTrans" cxnId="{903C5A9A-0BE0-4CD6-9043-0C9FD360E93F}">
      <dgm:prSet/>
      <dgm:spPr/>
      <dgm:t>
        <a:bodyPr/>
        <a:lstStyle/>
        <a:p>
          <a:endParaRPr lang="ru-RU"/>
        </a:p>
      </dgm:t>
    </dgm:pt>
    <dgm:pt modelId="{03DBE436-407A-473F-B021-CE3881251E9B}" type="pres">
      <dgm:prSet presAssocID="{D316DDCB-F2A6-4DC7-81E3-1E23BF266791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96B4DAE-1929-430E-BC1D-00E3174135CA}" type="pres">
      <dgm:prSet presAssocID="{B318C865-ABE1-495C-9E4C-92473230AAC7}" presName="circ1TxSh" presStyleLbl="vennNode1" presStyleIdx="0" presStyleCnt="1" custScaleX="159491" custScaleY="29666" custLinFactNeighborX="0" custLinFactNeighborY="-33911"/>
      <dgm:spPr>
        <a:prstGeom prst="flowChartPunchedTape">
          <a:avLst/>
        </a:prstGeom>
      </dgm:spPr>
      <dgm:t>
        <a:bodyPr/>
        <a:lstStyle/>
        <a:p>
          <a:endParaRPr lang="ru-RU"/>
        </a:p>
      </dgm:t>
    </dgm:pt>
  </dgm:ptLst>
  <dgm:cxnLst>
    <dgm:cxn modelId="{903C5A9A-0BE0-4CD6-9043-0C9FD360E93F}" srcId="{D316DDCB-F2A6-4DC7-81E3-1E23BF266791}" destId="{B318C865-ABE1-495C-9E4C-92473230AAC7}" srcOrd="0" destOrd="0" parTransId="{722A51B4-7A38-41D3-A5AB-8CBC71EEDECE}" sibTransId="{753FB148-8E6B-42EB-8D81-83BADDDC179A}"/>
    <dgm:cxn modelId="{35830D4D-0453-4C34-A7B6-0EB0739473BF}" type="presOf" srcId="{D316DDCB-F2A6-4DC7-81E3-1E23BF266791}" destId="{03DBE436-407A-473F-B021-CE3881251E9B}" srcOrd="0" destOrd="0" presId="urn:microsoft.com/office/officeart/2005/8/layout/venn1"/>
    <dgm:cxn modelId="{FE120F44-D151-4099-96B1-8C62E1A4F017}" type="presOf" srcId="{B318C865-ABE1-495C-9E4C-92473230AAC7}" destId="{396B4DAE-1929-430E-BC1D-00E3174135CA}" srcOrd="0" destOrd="0" presId="urn:microsoft.com/office/officeart/2005/8/layout/venn1"/>
    <dgm:cxn modelId="{F593D35E-B7D0-4A91-A84B-C748B74953F2}" type="presParOf" srcId="{03DBE436-407A-473F-B021-CE3881251E9B}" destId="{396B4DAE-1929-430E-BC1D-00E3174135CA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85E5821-9BE1-4916-826E-CF05D7E8CB56}" type="doc">
      <dgm:prSet loTypeId="urn:microsoft.com/office/officeart/2005/8/layout/venn1" loCatId="relationship" qsTypeId="urn:microsoft.com/office/officeart/2005/8/quickstyle/simple3" qsCatId="simple" csTypeId="urn:microsoft.com/office/officeart/2005/8/colors/accent2_2" csCatId="accent2"/>
      <dgm:spPr/>
      <dgm:t>
        <a:bodyPr/>
        <a:lstStyle/>
        <a:p>
          <a:endParaRPr lang="ru-RU"/>
        </a:p>
      </dgm:t>
    </dgm:pt>
    <dgm:pt modelId="{8AED88C6-553C-4EEA-8344-D6BB304B762B}">
      <dgm:prSet/>
      <dgm:spPr/>
      <dgm:t>
        <a:bodyPr/>
        <a:lstStyle/>
        <a:p>
          <a:pPr rtl="0"/>
          <a:r>
            <a:rPr lang="ru-RU" b="1" dirty="0" smtClean="0"/>
            <a:t>Сбор, временное хранение и удаление отходов различных классов осуществляются в соответствии с санитарными правилами-</a:t>
          </a:r>
          <a:r>
            <a:rPr lang="ru-RU" b="1" u="sng" dirty="0" smtClean="0"/>
            <a:t> </a:t>
          </a:r>
          <a:r>
            <a:rPr lang="ru-RU" b="1" u="sng" dirty="0" err="1" smtClean="0"/>
            <a:t>СанПин</a:t>
          </a:r>
          <a:r>
            <a:rPr lang="ru-RU" b="1" u="sng" dirty="0" smtClean="0"/>
            <a:t> 2.1.7.2790 « санитарно-эпидемиологические требования  к обращению с медицинскими отходами».</a:t>
          </a:r>
          <a:r>
            <a:rPr lang="ru-RU" b="1" dirty="0" smtClean="0"/>
            <a:t> </a:t>
          </a:r>
          <a:endParaRPr lang="ru-RU" dirty="0"/>
        </a:p>
      </dgm:t>
    </dgm:pt>
    <dgm:pt modelId="{18B0DEAB-53B5-4940-901B-711EC3FD0D67}" type="parTrans" cxnId="{A9D85D07-1326-437A-85BB-BF2D40B597D1}">
      <dgm:prSet/>
      <dgm:spPr/>
      <dgm:t>
        <a:bodyPr/>
        <a:lstStyle/>
        <a:p>
          <a:endParaRPr lang="ru-RU"/>
        </a:p>
      </dgm:t>
    </dgm:pt>
    <dgm:pt modelId="{6194188A-50D9-4872-A23C-3C538E7173B2}" type="sibTrans" cxnId="{A9D85D07-1326-437A-85BB-BF2D40B597D1}">
      <dgm:prSet/>
      <dgm:spPr/>
      <dgm:t>
        <a:bodyPr/>
        <a:lstStyle/>
        <a:p>
          <a:endParaRPr lang="ru-RU"/>
        </a:p>
      </dgm:t>
    </dgm:pt>
    <dgm:pt modelId="{7268347B-49E8-498B-96E4-E7BA8BF27155}" type="pres">
      <dgm:prSet presAssocID="{185E5821-9BE1-4916-826E-CF05D7E8CB56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615BE89-4AF4-4819-BE75-9A372BF68EFA}" type="pres">
      <dgm:prSet presAssocID="{8AED88C6-553C-4EEA-8344-D6BB304B762B}" presName="circ1TxSh" presStyleLbl="vennNode1" presStyleIdx="0" presStyleCnt="1" custLinFactNeighborX="-35049"/>
      <dgm:spPr>
        <a:prstGeom prst="flowChartInternalStorage">
          <a:avLst/>
        </a:prstGeom>
      </dgm:spPr>
      <dgm:t>
        <a:bodyPr/>
        <a:lstStyle/>
        <a:p>
          <a:endParaRPr lang="ru-RU"/>
        </a:p>
      </dgm:t>
    </dgm:pt>
  </dgm:ptLst>
  <dgm:cxnLst>
    <dgm:cxn modelId="{A9D85D07-1326-437A-85BB-BF2D40B597D1}" srcId="{185E5821-9BE1-4916-826E-CF05D7E8CB56}" destId="{8AED88C6-553C-4EEA-8344-D6BB304B762B}" srcOrd="0" destOrd="0" parTransId="{18B0DEAB-53B5-4940-901B-711EC3FD0D67}" sibTransId="{6194188A-50D9-4872-A23C-3C538E7173B2}"/>
    <dgm:cxn modelId="{A764496D-C2C0-463B-80BF-6459C26D7B65}" type="presOf" srcId="{185E5821-9BE1-4916-826E-CF05D7E8CB56}" destId="{7268347B-49E8-498B-96E4-E7BA8BF27155}" srcOrd="0" destOrd="0" presId="urn:microsoft.com/office/officeart/2005/8/layout/venn1"/>
    <dgm:cxn modelId="{1C35848E-7CDB-4386-A1FE-158FDCB7F7FD}" type="presOf" srcId="{8AED88C6-553C-4EEA-8344-D6BB304B762B}" destId="{7615BE89-4AF4-4819-BE75-9A372BF68EFA}" srcOrd="0" destOrd="0" presId="urn:microsoft.com/office/officeart/2005/8/layout/venn1"/>
    <dgm:cxn modelId="{40DD5332-7DFC-48F9-B858-0AE46D665BD9}" type="presParOf" srcId="{7268347B-49E8-498B-96E4-E7BA8BF27155}" destId="{7615BE89-4AF4-4819-BE75-9A372BF68EFA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A749074-711C-405F-BB1D-874C605B05C6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7C88B632-0D31-4A99-82D7-719366231BDA}">
      <dgm:prSet/>
      <dgm:spPr/>
      <dgm:t>
        <a:bodyPr/>
        <a:lstStyle/>
        <a:p>
          <a:pPr rtl="0"/>
          <a:r>
            <a:rPr lang="ru-RU" b="1" dirty="0" smtClean="0"/>
            <a:t>.</a:t>
          </a:r>
          <a:r>
            <a:rPr lang="ru-RU" dirty="0" smtClean="0"/>
            <a:t> </a:t>
          </a:r>
          <a:r>
            <a:rPr lang="ru-RU" b="1" u="sng" dirty="0" smtClean="0"/>
            <a:t>Правила утилизации </a:t>
          </a:r>
          <a:r>
            <a:rPr lang="ru-RU" b="1" u="sng" dirty="0" err="1" smtClean="0"/>
            <a:t>мед.отходов</a:t>
          </a:r>
          <a:r>
            <a:rPr lang="ru-RU" b="1" u="sng" dirty="0" smtClean="0"/>
            <a:t> класса «Б»</a:t>
          </a:r>
          <a:r>
            <a:rPr lang="ru-RU" dirty="0" smtClean="0"/>
            <a:t>:</a:t>
          </a:r>
          <a:endParaRPr lang="ru-RU" dirty="0"/>
        </a:p>
      </dgm:t>
    </dgm:pt>
    <dgm:pt modelId="{90381CD3-170F-41C7-B8B4-0EA624DC60A8}" type="parTrans" cxnId="{C784FFC5-E0EC-406A-9E85-96109799C087}">
      <dgm:prSet/>
      <dgm:spPr/>
      <dgm:t>
        <a:bodyPr/>
        <a:lstStyle/>
        <a:p>
          <a:endParaRPr lang="ru-RU"/>
        </a:p>
      </dgm:t>
    </dgm:pt>
    <dgm:pt modelId="{2E0F39E4-D7C6-4D01-811F-327C9718CAB1}" type="sibTrans" cxnId="{C784FFC5-E0EC-406A-9E85-96109799C087}">
      <dgm:prSet/>
      <dgm:spPr/>
      <dgm:t>
        <a:bodyPr/>
        <a:lstStyle/>
        <a:p>
          <a:endParaRPr lang="ru-RU"/>
        </a:p>
      </dgm:t>
    </dgm:pt>
    <dgm:pt modelId="{7837A4A6-294E-4B30-8372-CD0BE26356CE}">
      <dgm:prSet/>
      <dgm:spPr/>
      <dgm:t>
        <a:bodyPr/>
        <a:lstStyle/>
        <a:p>
          <a:pPr rtl="0"/>
          <a:r>
            <a:rPr lang="ru-RU" dirty="0" smtClean="0"/>
            <a:t>Подлежат обязательной дезинфекции;</a:t>
          </a:r>
          <a:endParaRPr lang="ru-RU" dirty="0"/>
        </a:p>
      </dgm:t>
    </dgm:pt>
    <dgm:pt modelId="{436884BF-0F80-4B24-9A13-8D8932F3E564}" type="parTrans" cxnId="{1BA10BCA-115F-43AB-86AF-868C3EE700FE}">
      <dgm:prSet/>
      <dgm:spPr/>
      <dgm:t>
        <a:bodyPr/>
        <a:lstStyle/>
        <a:p>
          <a:endParaRPr lang="ru-RU"/>
        </a:p>
      </dgm:t>
    </dgm:pt>
    <dgm:pt modelId="{F0185533-D8CB-499E-823B-B522A8AF0541}" type="sibTrans" cxnId="{1BA10BCA-115F-43AB-86AF-868C3EE700FE}">
      <dgm:prSet/>
      <dgm:spPr/>
      <dgm:t>
        <a:bodyPr/>
        <a:lstStyle/>
        <a:p>
          <a:endParaRPr lang="ru-RU"/>
        </a:p>
      </dgm:t>
    </dgm:pt>
    <dgm:pt modelId="{FE9F1114-2665-4A45-B990-BEAC7B934359}">
      <dgm:prSet/>
      <dgm:spPr/>
      <dgm:t>
        <a:bodyPr/>
        <a:lstStyle/>
        <a:p>
          <a:pPr rtl="0"/>
          <a:r>
            <a:rPr lang="ru-RU" dirty="0" smtClean="0"/>
            <a:t>Собираются в одноразовую мягкую или твердую упаковку желтого цвета, заполненную на ¾;</a:t>
          </a:r>
          <a:endParaRPr lang="ru-RU" dirty="0"/>
        </a:p>
      </dgm:t>
    </dgm:pt>
    <dgm:pt modelId="{232DA023-D21F-4670-9857-26D70C664873}" type="parTrans" cxnId="{A40ED31B-F8BF-44AD-BF51-FDA7A643267B}">
      <dgm:prSet/>
      <dgm:spPr/>
      <dgm:t>
        <a:bodyPr/>
        <a:lstStyle/>
        <a:p>
          <a:endParaRPr lang="ru-RU"/>
        </a:p>
      </dgm:t>
    </dgm:pt>
    <dgm:pt modelId="{6D2680B4-4816-4F85-A782-DABB77C7DC48}" type="sibTrans" cxnId="{A40ED31B-F8BF-44AD-BF51-FDA7A643267B}">
      <dgm:prSet/>
      <dgm:spPr/>
      <dgm:t>
        <a:bodyPr/>
        <a:lstStyle/>
        <a:p>
          <a:endParaRPr lang="ru-RU"/>
        </a:p>
      </dgm:t>
    </dgm:pt>
    <dgm:pt modelId="{1C972D73-288D-44C4-BC85-7B17F51480A2}">
      <dgm:prSet/>
      <dgm:spPr/>
      <dgm:t>
        <a:bodyPr/>
        <a:lstStyle/>
        <a:p>
          <a:pPr rtl="0"/>
          <a:r>
            <a:rPr lang="ru-RU" dirty="0" smtClean="0"/>
            <a:t>Маркируются надписью «Отходы. Класс Б» с нанесением названия организации, подразделения, даты и фамилии ответственного за сбор отходов лица;</a:t>
          </a:r>
          <a:endParaRPr lang="ru-RU" dirty="0"/>
        </a:p>
      </dgm:t>
    </dgm:pt>
    <dgm:pt modelId="{B71169DD-5F0F-4ACA-9DFD-833CE98AC78E}" type="parTrans" cxnId="{79D88483-04B6-4B90-903E-AF56F7CD3A5E}">
      <dgm:prSet/>
      <dgm:spPr/>
      <dgm:t>
        <a:bodyPr/>
        <a:lstStyle/>
        <a:p>
          <a:endParaRPr lang="ru-RU"/>
        </a:p>
      </dgm:t>
    </dgm:pt>
    <dgm:pt modelId="{3800065B-C868-4ABA-9888-2DF7EA8D2A46}" type="sibTrans" cxnId="{79D88483-04B6-4B90-903E-AF56F7CD3A5E}">
      <dgm:prSet/>
      <dgm:spPr/>
      <dgm:t>
        <a:bodyPr/>
        <a:lstStyle/>
        <a:p>
          <a:endParaRPr lang="ru-RU"/>
        </a:p>
      </dgm:t>
    </dgm:pt>
    <dgm:pt modelId="{D563B1FB-E805-4CD9-B0FE-43C20268FDDD}">
      <dgm:prSet/>
      <dgm:spPr/>
      <dgm:t>
        <a:bodyPr/>
        <a:lstStyle/>
        <a:p>
          <a:pPr rtl="0"/>
          <a:r>
            <a:rPr lang="ru-RU" dirty="0" smtClean="0"/>
            <a:t>Из подразделений перемещают в помещение для временного хранения медицинских отходов, до последующего вывоза транспортом;</a:t>
          </a:r>
          <a:endParaRPr lang="ru-RU" dirty="0"/>
        </a:p>
      </dgm:t>
    </dgm:pt>
    <dgm:pt modelId="{8CB6AE59-98C1-41F2-A564-81A7B9C7C52B}" type="parTrans" cxnId="{BDE135FF-4641-428F-A4C0-1F07BB0C56D6}">
      <dgm:prSet/>
      <dgm:spPr/>
      <dgm:t>
        <a:bodyPr/>
        <a:lstStyle/>
        <a:p>
          <a:endParaRPr lang="ru-RU"/>
        </a:p>
      </dgm:t>
    </dgm:pt>
    <dgm:pt modelId="{98A3404C-000F-47B6-A0B9-D8E68BA27B8C}" type="sibTrans" cxnId="{BDE135FF-4641-428F-A4C0-1F07BB0C56D6}">
      <dgm:prSet/>
      <dgm:spPr/>
      <dgm:t>
        <a:bodyPr/>
        <a:lstStyle/>
        <a:p>
          <a:endParaRPr lang="ru-RU"/>
        </a:p>
      </dgm:t>
    </dgm:pt>
    <dgm:pt modelId="{EDC4BDC0-7FBE-4AD9-AF8C-D817D21893C4}">
      <dgm:prSet/>
      <dgm:spPr/>
      <dgm:t>
        <a:bodyPr/>
        <a:lstStyle/>
        <a:p>
          <a:pPr rtl="0"/>
          <a:r>
            <a:rPr lang="ru-RU" dirty="0" smtClean="0"/>
            <a:t>Патологоанатомические отходы подлежат кремации или захоронению на кладбищах в специальных могилах;</a:t>
          </a:r>
          <a:endParaRPr lang="ru-RU" dirty="0"/>
        </a:p>
      </dgm:t>
    </dgm:pt>
    <dgm:pt modelId="{278C5F4A-E6C4-44A6-8083-9D413F877003}" type="parTrans" cxnId="{B18C0379-A3D0-46C9-B84D-565F1FBABAE7}">
      <dgm:prSet/>
      <dgm:spPr/>
      <dgm:t>
        <a:bodyPr/>
        <a:lstStyle/>
        <a:p>
          <a:endParaRPr lang="ru-RU"/>
        </a:p>
      </dgm:t>
    </dgm:pt>
    <dgm:pt modelId="{DD3785CA-7747-406A-87E6-DD9260B9CAEB}" type="sibTrans" cxnId="{B18C0379-A3D0-46C9-B84D-565F1FBABAE7}">
      <dgm:prSet/>
      <dgm:spPr/>
      <dgm:t>
        <a:bodyPr/>
        <a:lstStyle/>
        <a:p>
          <a:endParaRPr lang="ru-RU"/>
        </a:p>
      </dgm:t>
    </dgm:pt>
    <dgm:pt modelId="{8BA57775-59BC-40C9-8D97-9D950374ABC4}">
      <dgm:prSet/>
      <dgm:spPr/>
      <dgm:t>
        <a:bodyPr/>
        <a:lstStyle/>
        <a:p>
          <a:pPr rtl="0"/>
          <a:r>
            <a:rPr lang="ru-RU" dirty="0" smtClean="0"/>
            <a:t>Жидкие отходы допускается сливать без предварительного обеззараживания в систему централизованной канализации.</a:t>
          </a:r>
          <a:endParaRPr lang="ru-RU" dirty="0"/>
        </a:p>
      </dgm:t>
    </dgm:pt>
    <dgm:pt modelId="{A24C5167-7A37-4E07-B2D7-0E6A642218A7}" type="parTrans" cxnId="{C72C913F-216B-4957-B75D-A8001BD0367E}">
      <dgm:prSet/>
      <dgm:spPr/>
      <dgm:t>
        <a:bodyPr/>
        <a:lstStyle/>
        <a:p>
          <a:endParaRPr lang="ru-RU"/>
        </a:p>
      </dgm:t>
    </dgm:pt>
    <dgm:pt modelId="{4443874B-83E8-4981-B02C-A517A95FBE39}" type="sibTrans" cxnId="{C72C913F-216B-4957-B75D-A8001BD0367E}">
      <dgm:prSet/>
      <dgm:spPr/>
      <dgm:t>
        <a:bodyPr/>
        <a:lstStyle/>
        <a:p>
          <a:endParaRPr lang="ru-RU"/>
        </a:p>
      </dgm:t>
    </dgm:pt>
    <dgm:pt modelId="{D5DC0849-7D54-4539-ADA2-3EDFAC2B7523}">
      <dgm:prSet/>
      <dgm:spPr/>
      <dgm:t>
        <a:bodyPr/>
        <a:lstStyle/>
        <a:p>
          <a:pPr rtl="0"/>
          <a:endParaRPr lang="ru-RU" dirty="0"/>
        </a:p>
      </dgm:t>
    </dgm:pt>
    <dgm:pt modelId="{5A935E64-63A5-423D-A033-EE807F7BAC12}" type="parTrans" cxnId="{AB6305D2-F6F2-44ED-8AC3-02B9B625BEF5}">
      <dgm:prSet/>
      <dgm:spPr/>
      <dgm:t>
        <a:bodyPr/>
        <a:lstStyle/>
        <a:p>
          <a:endParaRPr lang="ru-RU"/>
        </a:p>
      </dgm:t>
    </dgm:pt>
    <dgm:pt modelId="{07905516-7A62-43F8-A2F4-BE9C040D507B}" type="sibTrans" cxnId="{AB6305D2-F6F2-44ED-8AC3-02B9B625BEF5}">
      <dgm:prSet/>
      <dgm:spPr/>
      <dgm:t>
        <a:bodyPr/>
        <a:lstStyle/>
        <a:p>
          <a:endParaRPr lang="ru-RU"/>
        </a:p>
      </dgm:t>
    </dgm:pt>
    <dgm:pt modelId="{BE7FF372-8456-46D7-AACD-E7440205365A}">
      <dgm:prSet/>
      <dgm:spPr/>
      <dgm:t>
        <a:bodyPr/>
        <a:lstStyle/>
        <a:p>
          <a:pPr rtl="0"/>
          <a:endParaRPr lang="ru-RU" dirty="0"/>
        </a:p>
      </dgm:t>
    </dgm:pt>
    <dgm:pt modelId="{999FD60B-4DBA-467E-9359-57C9ECFE6739}" type="parTrans" cxnId="{278A7004-0FAC-4B38-9F65-192AB1FEEA79}">
      <dgm:prSet/>
      <dgm:spPr/>
      <dgm:t>
        <a:bodyPr/>
        <a:lstStyle/>
        <a:p>
          <a:endParaRPr lang="ru-RU"/>
        </a:p>
      </dgm:t>
    </dgm:pt>
    <dgm:pt modelId="{B30AB687-17CC-4A35-9287-9286817942B6}" type="sibTrans" cxnId="{278A7004-0FAC-4B38-9F65-192AB1FEEA79}">
      <dgm:prSet/>
      <dgm:spPr/>
      <dgm:t>
        <a:bodyPr/>
        <a:lstStyle/>
        <a:p>
          <a:endParaRPr lang="ru-RU"/>
        </a:p>
      </dgm:t>
    </dgm:pt>
    <dgm:pt modelId="{B4D296A7-7A2A-4231-91BB-890920CE4EDE}" type="pres">
      <dgm:prSet presAssocID="{6A749074-711C-405F-BB1D-874C605B05C6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2A490B-98DA-4126-B9EE-50F773D9A551}" type="pres">
      <dgm:prSet presAssocID="{7C88B632-0D31-4A99-82D7-719366231BDA}" presName="circ1" presStyleLbl="vennNode1" presStyleIdx="0" presStyleCnt="7" custLinFactNeighborX="-2499" custLinFactNeighborY="48984"/>
      <dgm:spPr/>
    </dgm:pt>
    <dgm:pt modelId="{97D2789B-057F-436A-989D-1DDE8C3BA7A7}" type="pres">
      <dgm:prSet presAssocID="{7C88B632-0D31-4A99-82D7-719366231BDA}" presName="circ1Tx" presStyleLbl="revTx" presStyleIdx="0" presStyleCnt="0" custLinFactNeighborX="-1545" custLinFactNeighborY="920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F82C55-4225-4BE9-A96F-AD69151833E8}" type="pres">
      <dgm:prSet presAssocID="{7837A4A6-294E-4B30-8372-CD0BE26356CE}" presName="circ2" presStyleLbl="vennNode1" presStyleIdx="1" presStyleCnt="7" custLinFactNeighborX="-35114" custLinFactNeighborY="31601"/>
      <dgm:spPr/>
    </dgm:pt>
    <dgm:pt modelId="{77928134-88A3-41BC-A688-9A355763C503}" type="pres">
      <dgm:prSet presAssocID="{7837A4A6-294E-4B30-8372-CD0BE26356CE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B2F13B-FA76-4A83-B2F6-7EA3A45EDE58}" type="pres">
      <dgm:prSet presAssocID="{FE9F1114-2665-4A45-B990-BEAC7B934359}" presName="circ3" presStyleLbl="vennNode1" presStyleIdx="2" presStyleCnt="7" custLinFactNeighborX="-35760" custLinFactNeighborY="-9970"/>
      <dgm:spPr/>
    </dgm:pt>
    <dgm:pt modelId="{CF99D330-82F8-4DB2-895C-99561DBBC948}" type="pres">
      <dgm:prSet presAssocID="{FE9F1114-2665-4A45-B990-BEAC7B934359}" presName="circ3Tx" presStyleLbl="revTx" presStyleIdx="0" presStyleCnt="0" custLinFactNeighborY="-2366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70DBDF-8A46-4965-8416-A1EA0406C9C9}" type="pres">
      <dgm:prSet presAssocID="{1C972D73-288D-44C4-BC85-7B17F51480A2}" presName="circ4" presStyleLbl="vennNode1" presStyleIdx="3" presStyleCnt="7" custLinFactNeighborX="-22030" custLinFactNeighborY="-38696"/>
      <dgm:spPr/>
    </dgm:pt>
    <dgm:pt modelId="{DD6626BB-ED92-4A67-B3DD-425ACAE6F51F}" type="pres">
      <dgm:prSet presAssocID="{1C972D73-288D-44C4-BC85-7B17F51480A2}" presName="circ4Tx" presStyleLbl="revTx" presStyleIdx="0" presStyleCnt="0" custLinFactNeighborX="25363" custLinFactNeighborY="-2802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9ACD45-070B-480C-AED3-E9FF9AEDD0F4}" type="pres">
      <dgm:prSet presAssocID="{D563B1FB-E805-4CD9-B0FE-43C20268FDDD}" presName="circ5" presStyleLbl="vennNode1" presStyleIdx="4" presStyleCnt="7" custLinFactNeighborX="20313" custLinFactNeighborY="-45257"/>
      <dgm:spPr/>
    </dgm:pt>
    <dgm:pt modelId="{56966865-CAFF-4FC2-B7E1-237B2ADEFFF1}" type="pres">
      <dgm:prSet presAssocID="{D563B1FB-E805-4CD9-B0FE-43C20268FDDD}" presName="circ5Tx" presStyleLbl="revTx" presStyleIdx="0" presStyleCnt="0" custLinFactNeighborX="-32727" custLinFactNeighborY="-811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525205-8973-4736-83B0-2153D9C88C33}" type="pres">
      <dgm:prSet presAssocID="{EDC4BDC0-7FBE-4AD9-AF8C-D817D21893C4}" presName="circ6" presStyleLbl="vennNode1" presStyleIdx="5" presStyleCnt="7" custLinFactNeighborX="27480" custLinFactNeighborY="-16532"/>
      <dgm:spPr/>
    </dgm:pt>
    <dgm:pt modelId="{D37FCBF4-0902-4CD5-8499-F63F8BDB7CDB}" type="pres">
      <dgm:prSet presAssocID="{EDC4BDC0-7FBE-4AD9-AF8C-D817D21893C4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4AEE81-74E4-4B21-8956-9F5F0D0196D2}" type="pres">
      <dgm:prSet presAssocID="{8BA57775-59BC-40C9-8D97-9D950374ABC4}" presName="circ7" presStyleLbl="vennNode1" presStyleIdx="6" presStyleCnt="7" custLinFactNeighborX="23553" custLinFactNeighborY="48005"/>
      <dgm:spPr/>
    </dgm:pt>
    <dgm:pt modelId="{8C00A233-07AF-4B0E-878B-7D5B2190C70F}" type="pres">
      <dgm:prSet presAssocID="{8BA57775-59BC-40C9-8D97-9D950374ABC4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53A97BE-5193-44FA-9328-A48BF621A9B9}" type="presOf" srcId="{7837A4A6-294E-4B30-8372-CD0BE26356CE}" destId="{77928134-88A3-41BC-A688-9A355763C503}" srcOrd="0" destOrd="0" presId="urn:microsoft.com/office/officeart/2005/8/layout/venn1"/>
    <dgm:cxn modelId="{AB6305D2-F6F2-44ED-8AC3-02B9B625BEF5}" srcId="{6A749074-711C-405F-BB1D-874C605B05C6}" destId="{D5DC0849-7D54-4539-ADA2-3EDFAC2B7523}" srcOrd="7" destOrd="0" parTransId="{5A935E64-63A5-423D-A033-EE807F7BAC12}" sibTransId="{07905516-7A62-43F8-A2F4-BE9C040D507B}"/>
    <dgm:cxn modelId="{1BA10BCA-115F-43AB-86AF-868C3EE700FE}" srcId="{6A749074-711C-405F-BB1D-874C605B05C6}" destId="{7837A4A6-294E-4B30-8372-CD0BE26356CE}" srcOrd="1" destOrd="0" parTransId="{436884BF-0F80-4B24-9A13-8D8932F3E564}" sibTransId="{F0185533-D8CB-499E-823B-B522A8AF0541}"/>
    <dgm:cxn modelId="{BF27D9B3-56BD-403C-9900-ED8A59E97A8D}" type="presOf" srcId="{D563B1FB-E805-4CD9-B0FE-43C20268FDDD}" destId="{56966865-CAFF-4FC2-B7E1-237B2ADEFFF1}" srcOrd="0" destOrd="0" presId="urn:microsoft.com/office/officeart/2005/8/layout/venn1"/>
    <dgm:cxn modelId="{BDE135FF-4641-428F-A4C0-1F07BB0C56D6}" srcId="{6A749074-711C-405F-BB1D-874C605B05C6}" destId="{D563B1FB-E805-4CD9-B0FE-43C20268FDDD}" srcOrd="4" destOrd="0" parTransId="{8CB6AE59-98C1-41F2-A564-81A7B9C7C52B}" sibTransId="{98A3404C-000F-47B6-A0B9-D8E68BA27B8C}"/>
    <dgm:cxn modelId="{A3685C60-B531-4113-824D-2F8272A26176}" type="presOf" srcId="{EDC4BDC0-7FBE-4AD9-AF8C-D817D21893C4}" destId="{D37FCBF4-0902-4CD5-8499-F63F8BDB7CDB}" srcOrd="0" destOrd="0" presId="urn:microsoft.com/office/officeart/2005/8/layout/venn1"/>
    <dgm:cxn modelId="{361FE056-A207-4204-89C3-68C9B72E590E}" type="presOf" srcId="{6A749074-711C-405F-BB1D-874C605B05C6}" destId="{B4D296A7-7A2A-4231-91BB-890920CE4EDE}" srcOrd="0" destOrd="0" presId="urn:microsoft.com/office/officeart/2005/8/layout/venn1"/>
    <dgm:cxn modelId="{72A89BE1-22EF-4B97-ADF8-AE7FA7EAA10F}" type="presOf" srcId="{1C972D73-288D-44C4-BC85-7B17F51480A2}" destId="{DD6626BB-ED92-4A67-B3DD-425ACAE6F51F}" srcOrd="0" destOrd="0" presId="urn:microsoft.com/office/officeart/2005/8/layout/venn1"/>
    <dgm:cxn modelId="{278A7004-0FAC-4B38-9F65-192AB1FEEA79}" srcId="{6A749074-711C-405F-BB1D-874C605B05C6}" destId="{BE7FF372-8456-46D7-AACD-E7440205365A}" srcOrd="8" destOrd="0" parTransId="{999FD60B-4DBA-467E-9359-57C9ECFE6739}" sibTransId="{B30AB687-17CC-4A35-9287-9286817942B6}"/>
    <dgm:cxn modelId="{79D88483-04B6-4B90-903E-AF56F7CD3A5E}" srcId="{6A749074-711C-405F-BB1D-874C605B05C6}" destId="{1C972D73-288D-44C4-BC85-7B17F51480A2}" srcOrd="3" destOrd="0" parTransId="{B71169DD-5F0F-4ACA-9DFD-833CE98AC78E}" sibTransId="{3800065B-C868-4ABA-9888-2DF7EA8D2A46}"/>
    <dgm:cxn modelId="{4D20D146-0542-4675-A655-4762DA10ABAD}" type="presOf" srcId="{8BA57775-59BC-40C9-8D97-9D950374ABC4}" destId="{8C00A233-07AF-4B0E-878B-7D5B2190C70F}" srcOrd="0" destOrd="0" presId="urn:microsoft.com/office/officeart/2005/8/layout/venn1"/>
    <dgm:cxn modelId="{6BDAF9A2-6A32-43F5-9D4D-38AC0F6F753E}" type="presOf" srcId="{7C88B632-0D31-4A99-82D7-719366231BDA}" destId="{97D2789B-057F-436A-989D-1DDE8C3BA7A7}" srcOrd="0" destOrd="0" presId="urn:microsoft.com/office/officeart/2005/8/layout/venn1"/>
    <dgm:cxn modelId="{A40ED31B-F8BF-44AD-BF51-FDA7A643267B}" srcId="{6A749074-711C-405F-BB1D-874C605B05C6}" destId="{FE9F1114-2665-4A45-B990-BEAC7B934359}" srcOrd="2" destOrd="0" parTransId="{232DA023-D21F-4670-9857-26D70C664873}" sibTransId="{6D2680B4-4816-4F85-A782-DABB77C7DC48}"/>
    <dgm:cxn modelId="{B18C0379-A3D0-46C9-B84D-565F1FBABAE7}" srcId="{6A749074-711C-405F-BB1D-874C605B05C6}" destId="{EDC4BDC0-7FBE-4AD9-AF8C-D817D21893C4}" srcOrd="5" destOrd="0" parTransId="{278C5F4A-E6C4-44A6-8083-9D413F877003}" sibTransId="{DD3785CA-7747-406A-87E6-DD9260B9CAEB}"/>
    <dgm:cxn modelId="{C72C913F-216B-4957-B75D-A8001BD0367E}" srcId="{6A749074-711C-405F-BB1D-874C605B05C6}" destId="{8BA57775-59BC-40C9-8D97-9D950374ABC4}" srcOrd="6" destOrd="0" parTransId="{A24C5167-7A37-4E07-B2D7-0E6A642218A7}" sibTransId="{4443874B-83E8-4981-B02C-A517A95FBE39}"/>
    <dgm:cxn modelId="{54BE7E4A-404D-4A48-BA05-CD04AE03C82D}" type="presOf" srcId="{FE9F1114-2665-4A45-B990-BEAC7B934359}" destId="{CF99D330-82F8-4DB2-895C-99561DBBC948}" srcOrd="0" destOrd="0" presId="urn:microsoft.com/office/officeart/2005/8/layout/venn1"/>
    <dgm:cxn modelId="{C784FFC5-E0EC-406A-9E85-96109799C087}" srcId="{6A749074-711C-405F-BB1D-874C605B05C6}" destId="{7C88B632-0D31-4A99-82D7-719366231BDA}" srcOrd="0" destOrd="0" parTransId="{90381CD3-170F-41C7-B8B4-0EA624DC60A8}" sibTransId="{2E0F39E4-D7C6-4D01-811F-327C9718CAB1}"/>
    <dgm:cxn modelId="{CEF42E34-8696-49D2-95DA-11070B857307}" type="presParOf" srcId="{B4D296A7-7A2A-4231-91BB-890920CE4EDE}" destId="{232A490B-98DA-4126-B9EE-50F773D9A551}" srcOrd="0" destOrd="0" presId="urn:microsoft.com/office/officeart/2005/8/layout/venn1"/>
    <dgm:cxn modelId="{5DBA8AB9-C62C-43DF-B10C-160B8A6B45AA}" type="presParOf" srcId="{B4D296A7-7A2A-4231-91BB-890920CE4EDE}" destId="{97D2789B-057F-436A-989D-1DDE8C3BA7A7}" srcOrd="1" destOrd="0" presId="urn:microsoft.com/office/officeart/2005/8/layout/venn1"/>
    <dgm:cxn modelId="{45A7D16C-96BD-4027-9E85-4E60EA937BF2}" type="presParOf" srcId="{B4D296A7-7A2A-4231-91BB-890920CE4EDE}" destId="{D6F82C55-4225-4BE9-A96F-AD69151833E8}" srcOrd="2" destOrd="0" presId="urn:microsoft.com/office/officeart/2005/8/layout/venn1"/>
    <dgm:cxn modelId="{9E9E4AF9-43A1-4F68-AF4D-28813B14D788}" type="presParOf" srcId="{B4D296A7-7A2A-4231-91BB-890920CE4EDE}" destId="{77928134-88A3-41BC-A688-9A355763C503}" srcOrd="3" destOrd="0" presId="urn:microsoft.com/office/officeart/2005/8/layout/venn1"/>
    <dgm:cxn modelId="{6B3F2523-0CB3-4909-9590-D1CD98825AA0}" type="presParOf" srcId="{B4D296A7-7A2A-4231-91BB-890920CE4EDE}" destId="{91B2F13B-FA76-4A83-B2F6-7EA3A45EDE58}" srcOrd="4" destOrd="0" presId="urn:microsoft.com/office/officeart/2005/8/layout/venn1"/>
    <dgm:cxn modelId="{67C52EEE-CC87-4E65-A115-BC52EC616705}" type="presParOf" srcId="{B4D296A7-7A2A-4231-91BB-890920CE4EDE}" destId="{CF99D330-82F8-4DB2-895C-99561DBBC948}" srcOrd="5" destOrd="0" presId="urn:microsoft.com/office/officeart/2005/8/layout/venn1"/>
    <dgm:cxn modelId="{7D68BD5B-9C59-4D50-8436-4F59E3C2DD66}" type="presParOf" srcId="{B4D296A7-7A2A-4231-91BB-890920CE4EDE}" destId="{0770DBDF-8A46-4965-8416-A1EA0406C9C9}" srcOrd="6" destOrd="0" presId="urn:microsoft.com/office/officeart/2005/8/layout/venn1"/>
    <dgm:cxn modelId="{60E707AE-8FB2-4A30-8C47-98A8B9045E07}" type="presParOf" srcId="{B4D296A7-7A2A-4231-91BB-890920CE4EDE}" destId="{DD6626BB-ED92-4A67-B3DD-425ACAE6F51F}" srcOrd="7" destOrd="0" presId="urn:microsoft.com/office/officeart/2005/8/layout/venn1"/>
    <dgm:cxn modelId="{1D69C317-AD3E-46B5-9192-B7B64C4E4F97}" type="presParOf" srcId="{B4D296A7-7A2A-4231-91BB-890920CE4EDE}" destId="{449ACD45-070B-480C-AED3-E9FF9AEDD0F4}" srcOrd="8" destOrd="0" presId="urn:microsoft.com/office/officeart/2005/8/layout/venn1"/>
    <dgm:cxn modelId="{A0337809-6C8E-4A69-8E92-C5BB957FCFC4}" type="presParOf" srcId="{B4D296A7-7A2A-4231-91BB-890920CE4EDE}" destId="{56966865-CAFF-4FC2-B7E1-237B2ADEFFF1}" srcOrd="9" destOrd="0" presId="urn:microsoft.com/office/officeart/2005/8/layout/venn1"/>
    <dgm:cxn modelId="{861A6ED5-6E4B-4F6A-8AE1-B58F53FF1D68}" type="presParOf" srcId="{B4D296A7-7A2A-4231-91BB-890920CE4EDE}" destId="{57525205-8973-4736-83B0-2153D9C88C33}" srcOrd="10" destOrd="0" presId="urn:microsoft.com/office/officeart/2005/8/layout/venn1"/>
    <dgm:cxn modelId="{D363F7D1-F56A-4D12-8A93-1F684759ED56}" type="presParOf" srcId="{B4D296A7-7A2A-4231-91BB-890920CE4EDE}" destId="{D37FCBF4-0902-4CD5-8499-F63F8BDB7CDB}" srcOrd="11" destOrd="0" presId="urn:microsoft.com/office/officeart/2005/8/layout/venn1"/>
    <dgm:cxn modelId="{058475F1-322F-451B-A29A-D67B376DDFFF}" type="presParOf" srcId="{B4D296A7-7A2A-4231-91BB-890920CE4EDE}" destId="{0C4AEE81-74E4-4B21-8956-9F5F0D0196D2}" srcOrd="12" destOrd="0" presId="urn:microsoft.com/office/officeart/2005/8/layout/venn1"/>
    <dgm:cxn modelId="{9644B5EA-5EAD-4C4D-BBFB-153D97F79792}" type="presParOf" srcId="{B4D296A7-7A2A-4231-91BB-890920CE4EDE}" destId="{8C00A233-07AF-4B0E-878B-7D5B2190C70F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12A57A-9674-417A-8C28-436DEB9B3849}">
      <dsp:nvSpPr>
        <dsp:cNvPr id="0" name=""/>
        <dsp:cNvSpPr/>
      </dsp:nvSpPr>
      <dsp:spPr>
        <a:xfrm>
          <a:off x="1475613" y="3096338"/>
          <a:ext cx="6048664" cy="2379712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C507A5-891E-4E1F-96A2-55BB4C5E2FD5}">
      <dsp:nvSpPr>
        <dsp:cNvPr id="0" name=""/>
        <dsp:cNvSpPr/>
      </dsp:nvSpPr>
      <dsp:spPr>
        <a:xfrm>
          <a:off x="2004854" y="0"/>
          <a:ext cx="5561502" cy="23797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b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Санитарно-противоэпидемический режим-это комплекс организационных, санитарно-профилактических и </a:t>
          </a:r>
          <a:r>
            <a:rPr lang="ru-RU" sz="2200" kern="1200" dirty="0" err="1" smtClean="0"/>
            <a:t>п</a:t>
          </a:r>
          <a:r>
            <a:rPr lang="ru-RU" sz="2200" kern="1200" dirty="0" smtClean="0"/>
            <a:t>/эпидемических мероприятий. Он регламентирован нормативными документами, а именно документами по инфекционной безопасности.</a:t>
          </a:r>
          <a:endParaRPr lang="ru-RU" sz="2200" kern="1200" dirty="0"/>
        </a:p>
      </dsp:txBody>
      <dsp:txXfrm>
        <a:off x="2004854" y="0"/>
        <a:ext cx="5561502" cy="2379712"/>
      </dsp:txXfrm>
    </dsp:sp>
    <dsp:sp modelId="{8FF9C9FE-68B1-4BE9-8AAE-17D3D0318C7F}">
      <dsp:nvSpPr>
        <dsp:cNvPr id="0" name=""/>
        <dsp:cNvSpPr/>
      </dsp:nvSpPr>
      <dsp:spPr>
        <a:xfrm>
          <a:off x="3491879" y="3816427"/>
          <a:ext cx="594928" cy="5949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3AF341-35B8-4F21-B3D6-FD8A0728D12E}">
      <dsp:nvSpPr>
        <dsp:cNvPr id="0" name=""/>
        <dsp:cNvSpPr/>
      </dsp:nvSpPr>
      <dsp:spPr>
        <a:xfrm>
          <a:off x="6146439" y="3569568"/>
          <a:ext cx="2539603" cy="23797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 dirty="0"/>
        </a:p>
      </dsp:txBody>
      <dsp:txXfrm>
        <a:off x="6146439" y="3569568"/>
        <a:ext cx="2539603" cy="2379712"/>
      </dsp:txXfrm>
    </dsp:sp>
    <dsp:sp modelId="{7432A277-AC20-47D2-AF07-6F987361E259}">
      <dsp:nvSpPr>
        <dsp:cNvPr id="0" name=""/>
        <dsp:cNvSpPr/>
      </dsp:nvSpPr>
      <dsp:spPr>
        <a:xfrm>
          <a:off x="4644007" y="3600400"/>
          <a:ext cx="1459025" cy="10269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59FDBB-3361-4916-B905-CCDB46E56BED}">
      <dsp:nvSpPr>
        <dsp:cNvPr id="0" name=""/>
        <dsp:cNvSpPr/>
      </dsp:nvSpPr>
      <dsp:spPr>
        <a:xfrm>
          <a:off x="3491881" y="2132845"/>
          <a:ext cx="2194560" cy="2194829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1">
                <a:alpha val="50000"/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5D8F047-627C-42BD-A955-A11261B6ADB4}">
      <dsp:nvSpPr>
        <dsp:cNvPr id="0" name=""/>
        <dsp:cNvSpPr/>
      </dsp:nvSpPr>
      <dsp:spPr>
        <a:xfrm>
          <a:off x="3131838" y="260654"/>
          <a:ext cx="2514600" cy="134569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u="sng" kern="1200" dirty="0" smtClean="0">
              <a:solidFill>
                <a:schemeClr val="accent2">
                  <a:lumMod val="50000"/>
                </a:schemeClr>
              </a:solidFill>
            </a:rPr>
            <a:t>Сбор отходов класса «А»:</a:t>
          </a:r>
          <a:endParaRPr lang="ru-RU" sz="1600" b="1" u="sng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3131838" y="260654"/>
        <a:ext cx="2514600" cy="1345695"/>
      </dsp:txXfrm>
    </dsp:sp>
    <dsp:sp modelId="{7A8B5DEC-8EE8-424E-A8EE-F2C993AB4862}">
      <dsp:nvSpPr>
        <dsp:cNvPr id="0" name=""/>
        <dsp:cNvSpPr/>
      </dsp:nvSpPr>
      <dsp:spPr>
        <a:xfrm>
          <a:off x="3923931" y="2060850"/>
          <a:ext cx="2194560" cy="2194829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1">
                <a:alpha val="50000"/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1A59D773-8322-4288-9E9B-97C6254E0A97}">
      <dsp:nvSpPr>
        <dsp:cNvPr id="0" name=""/>
        <dsp:cNvSpPr/>
      </dsp:nvSpPr>
      <dsp:spPr>
        <a:xfrm>
          <a:off x="6583680" y="1343172"/>
          <a:ext cx="2377440" cy="148026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- осуществляется в многоразовые емкости или одноразовые пакеты</a:t>
          </a:r>
          <a:endParaRPr lang="ru-RU" sz="1600" kern="1200" dirty="0"/>
        </a:p>
      </dsp:txBody>
      <dsp:txXfrm>
        <a:off x="6583680" y="1343172"/>
        <a:ext cx="2377440" cy="1480264"/>
      </dsp:txXfrm>
    </dsp:sp>
    <dsp:sp modelId="{00BF8B94-FB6B-4683-89B8-7CB956A0EB4E}">
      <dsp:nvSpPr>
        <dsp:cNvPr id="0" name=""/>
        <dsp:cNvSpPr/>
      </dsp:nvSpPr>
      <dsp:spPr>
        <a:xfrm>
          <a:off x="3563899" y="2276865"/>
          <a:ext cx="2194560" cy="2194829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1">
                <a:alpha val="50000"/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D726053-13AF-4D4E-80FC-2A1D18910A89}">
      <dsp:nvSpPr>
        <dsp:cNvPr id="0" name=""/>
        <dsp:cNvSpPr/>
      </dsp:nvSpPr>
      <dsp:spPr>
        <a:xfrm>
          <a:off x="6812280" y="3227145"/>
          <a:ext cx="2331720" cy="158119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- цвет пакетов может быть любой, за исключением желтого и красного</a:t>
          </a:r>
          <a:endParaRPr lang="ru-RU" sz="1600" kern="1200" dirty="0"/>
        </a:p>
      </dsp:txBody>
      <dsp:txXfrm>
        <a:off x="6812280" y="3227145"/>
        <a:ext cx="2331720" cy="1581192"/>
      </dsp:txXfrm>
    </dsp:sp>
    <dsp:sp modelId="{B39D6449-759B-4D54-AE8A-90D973742D15}">
      <dsp:nvSpPr>
        <dsp:cNvPr id="0" name=""/>
        <dsp:cNvSpPr/>
      </dsp:nvSpPr>
      <dsp:spPr>
        <a:xfrm>
          <a:off x="3563884" y="2132851"/>
          <a:ext cx="2194560" cy="2194829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1">
                <a:alpha val="50000"/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85BD8A2-49C3-4B99-8EC4-D04B845F9C58}">
      <dsp:nvSpPr>
        <dsp:cNvPr id="0" name=""/>
        <dsp:cNvSpPr/>
      </dsp:nvSpPr>
      <dsp:spPr>
        <a:xfrm>
          <a:off x="6444217" y="5157195"/>
          <a:ext cx="2514600" cy="144662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- одноразовые пакеты располагаются на специальных тележках или внутри многоразовых контейнеров </a:t>
          </a:r>
          <a:endParaRPr lang="ru-RU" sz="1600" kern="1200" dirty="0"/>
        </a:p>
      </dsp:txBody>
      <dsp:txXfrm>
        <a:off x="6444217" y="5157195"/>
        <a:ext cx="2514600" cy="1446622"/>
      </dsp:txXfrm>
    </dsp:sp>
    <dsp:sp modelId="{9C307800-9DCD-434F-B149-F95590D515DA}">
      <dsp:nvSpPr>
        <dsp:cNvPr id="0" name=""/>
        <dsp:cNvSpPr/>
      </dsp:nvSpPr>
      <dsp:spPr>
        <a:xfrm>
          <a:off x="3635888" y="2276876"/>
          <a:ext cx="2194560" cy="2194829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1">
                <a:alpha val="50000"/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2190B345-46EE-4A5D-8C8A-3DEA4E9CA84E}">
      <dsp:nvSpPr>
        <dsp:cNvPr id="0" name=""/>
        <dsp:cNvSpPr/>
      </dsp:nvSpPr>
      <dsp:spPr>
        <a:xfrm>
          <a:off x="6" y="5085182"/>
          <a:ext cx="2514600" cy="144662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- маркированы «Отходы. Класс А»</a:t>
          </a:r>
          <a:endParaRPr lang="ru-RU" sz="1600" kern="1200" dirty="0"/>
        </a:p>
      </dsp:txBody>
      <dsp:txXfrm>
        <a:off x="6" y="5085182"/>
        <a:ext cx="2514600" cy="1446622"/>
      </dsp:txXfrm>
    </dsp:sp>
    <dsp:sp modelId="{B3790384-7843-46D7-8E45-3D3974E0F788}">
      <dsp:nvSpPr>
        <dsp:cNvPr id="0" name=""/>
        <dsp:cNvSpPr/>
      </dsp:nvSpPr>
      <dsp:spPr>
        <a:xfrm>
          <a:off x="3779902" y="2420889"/>
          <a:ext cx="2194560" cy="2194829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1">
                <a:alpha val="50000"/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8A9E0AA-28E0-4FB7-A30C-62125AFF9547}">
      <dsp:nvSpPr>
        <dsp:cNvPr id="0" name=""/>
        <dsp:cNvSpPr/>
      </dsp:nvSpPr>
      <dsp:spPr>
        <a:xfrm>
          <a:off x="0" y="3227145"/>
          <a:ext cx="2331720" cy="158119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- заполненные многоразовые емкости или одноразовые пакеты на  специальную площадку (помещение)</a:t>
          </a:r>
          <a:endParaRPr lang="ru-RU" sz="1600" kern="1200" dirty="0"/>
        </a:p>
      </dsp:txBody>
      <dsp:txXfrm>
        <a:off x="0" y="3227145"/>
        <a:ext cx="2331720" cy="1581192"/>
      </dsp:txXfrm>
    </dsp:sp>
    <dsp:sp modelId="{97DBA410-B180-408A-8831-333A7D691C8D}">
      <dsp:nvSpPr>
        <dsp:cNvPr id="0" name=""/>
        <dsp:cNvSpPr/>
      </dsp:nvSpPr>
      <dsp:spPr>
        <a:xfrm>
          <a:off x="3491874" y="2204874"/>
          <a:ext cx="2194560" cy="2194829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1">
                <a:alpha val="50000"/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1560DCD1-9AA9-4717-9339-C10C74E8457D}">
      <dsp:nvSpPr>
        <dsp:cNvPr id="0" name=""/>
        <dsp:cNvSpPr/>
      </dsp:nvSpPr>
      <dsp:spPr>
        <a:xfrm>
          <a:off x="182880" y="1343172"/>
          <a:ext cx="2377440" cy="148026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- многоразовая тара после опорожнения                                              -  мытье и  дезинфекция  </a:t>
          </a:r>
          <a:endParaRPr lang="ru-RU" sz="1600" kern="1200" dirty="0"/>
        </a:p>
      </dsp:txBody>
      <dsp:txXfrm>
        <a:off x="182880" y="1343172"/>
        <a:ext cx="2377440" cy="148026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B721F8-BBF6-482A-870B-6D7A1D6C748B}">
      <dsp:nvSpPr>
        <dsp:cNvPr id="0" name=""/>
        <dsp:cNvSpPr/>
      </dsp:nvSpPr>
      <dsp:spPr>
        <a:xfrm>
          <a:off x="11" y="0"/>
          <a:ext cx="4409762" cy="6858000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alpha val="50000"/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4">
                <a:shade val="80000"/>
                <a:alpha val="50000"/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4">
                <a:shade val="80000"/>
                <a:alpha val="50000"/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4">
              <a:shade val="80000"/>
              <a:alpha val="50000"/>
              <a:hueOff val="0"/>
              <a:satOff val="0"/>
              <a:lumOff val="0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/>
            <a:t>Учет и контроль за движением медицинских отходов.</a:t>
          </a:r>
          <a:r>
            <a:rPr lang="ru-RU" sz="2500" b="1" kern="1200" dirty="0" smtClean="0">
              <a:solidFill>
                <a:srgbClr val="FF0000"/>
              </a:solidFill>
            </a:rPr>
            <a:t>1)</a:t>
          </a:r>
          <a:r>
            <a:rPr lang="ru-RU" sz="2500" kern="1200" dirty="0" smtClean="0"/>
            <a:t>Технологический журнал учета отходов классов Б и В ,где указывается количество единиц упаковки каждого вида отходов;</a:t>
          </a:r>
          <a:r>
            <a:rPr lang="ru-RU" sz="2500" b="1" kern="1200" dirty="0" smtClean="0">
              <a:solidFill>
                <a:srgbClr val="FF0000"/>
              </a:solidFill>
            </a:rPr>
            <a:t>2)</a:t>
          </a:r>
          <a:r>
            <a:rPr lang="ru-RU" sz="2500" kern="1200" dirty="0" smtClean="0"/>
            <a:t>Документы, подтверждающие вывоз и обезвреживание отходов;</a:t>
          </a:r>
          <a:r>
            <a:rPr lang="ru-RU" sz="2500" b="1" kern="1200" dirty="0" smtClean="0">
              <a:solidFill>
                <a:srgbClr val="FF0000"/>
              </a:solidFill>
            </a:rPr>
            <a:t>3)</a:t>
          </a:r>
          <a:r>
            <a:rPr lang="ru-RU" sz="2500" kern="1200" dirty="0" smtClean="0"/>
            <a:t>Визуальную и документальную проверку (не реже 1 раза в месяц)</a:t>
          </a:r>
          <a:endParaRPr lang="ru-RU" sz="2500" kern="1200" dirty="0"/>
        </a:p>
      </dsp:txBody>
      <dsp:txXfrm>
        <a:off x="11" y="0"/>
        <a:ext cx="4409762" cy="685800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4D3BD3-861E-4ABC-A7B0-DF38CFE61676}">
      <dsp:nvSpPr>
        <dsp:cNvPr id="0" name=""/>
        <dsp:cNvSpPr/>
      </dsp:nvSpPr>
      <dsp:spPr>
        <a:xfrm>
          <a:off x="-66744" y="0"/>
          <a:ext cx="4129425" cy="2852936"/>
        </a:xfrm>
        <a:prstGeom prst="ellipse">
          <a:avLst/>
        </a:prstGeom>
        <a:solidFill>
          <a:schemeClr val="accent2">
            <a:shade val="80000"/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0" u="sng" kern="1200" baseline="0" dirty="0" smtClean="0"/>
            <a:t>Дезинфекция.  </a:t>
          </a:r>
          <a:r>
            <a:rPr lang="ru-RU" sz="1200" b="1" i="0" kern="1200" baseline="0" dirty="0" smtClean="0"/>
            <a:t>В целях профилактики ВБИ ( внутри больничные инфекции)  осуществляются дезинфекционные и стерилизационные мероприятия, которые включают в себя работы по профилактической и очаговой дезинфекции, дезинсекции, обеззараживанию, </a:t>
          </a:r>
          <a:r>
            <a:rPr lang="ru-RU" sz="1200" b="1" i="0" kern="1200" baseline="0" dirty="0" err="1" smtClean="0"/>
            <a:t>предстерилизационной</a:t>
          </a:r>
          <a:r>
            <a:rPr lang="ru-RU" sz="1200" b="1" i="0" kern="1200" baseline="0" dirty="0" smtClean="0"/>
            <a:t> очистке и стерилизации изделий медицинского назначения.</a:t>
          </a:r>
          <a:endParaRPr lang="ru-RU" sz="1200" b="1" i="0" kern="1200" baseline="0" dirty="0"/>
        </a:p>
      </dsp:txBody>
      <dsp:txXfrm>
        <a:off x="537996" y="417803"/>
        <a:ext cx="2919945" cy="201733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A8E85D-3E57-40D2-A3F9-9D9501FB8124}">
      <dsp:nvSpPr>
        <dsp:cNvPr id="0" name=""/>
        <dsp:cNvSpPr/>
      </dsp:nvSpPr>
      <dsp:spPr>
        <a:xfrm>
          <a:off x="1001330" y="1495729"/>
          <a:ext cx="3140981" cy="514350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dk1"/>
        </a:fontRef>
      </dsp:style>
    </dsp:sp>
    <dsp:sp modelId="{2122D9E2-CDC3-463F-9862-A896C5D8E483}">
      <dsp:nvSpPr>
        <dsp:cNvPr id="0" name=""/>
        <dsp:cNvSpPr/>
      </dsp:nvSpPr>
      <dsp:spPr>
        <a:xfrm>
          <a:off x="251525" y="1916817"/>
          <a:ext cx="4000785" cy="400078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dk1"/>
        </a:fontRef>
      </dsp:style>
    </dsp:sp>
    <dsp:sp modelId="{3D6A3DC5-325B-41C6-BAE2-0792EE170E3F}">
      <dsp:nvSpPr>
        <dsp:cNvPr id="0" name=""/>
        <dsp:cNvSpPr/>
      </dsp:nvSpPr>
      <dsp:spPr>
        <a:xfrm>
          <a:off x="1142785" y="2638444"/>
          <a:ext cx="2858071" cy="28580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dk1"/>
        </a:fontRef>
      </dsp:style>
    </dsp:sp>
    <dsp:sp modelId="{9AF9EEAA-14CE-417A-9148-19D7366C888A}">
      <dsp:nvSpPr>
        <dsp:cNvPr id="0" name=""/>
        <dsp:cNvSpPr/>
      </dsp:nvSpPr>
      <dsp:spPr>
        <a:xfrm>
          <a:off x="1714571" y="3210229"/>
          <a:ext cx="1714500" cy="171450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dk1"/>
        </a:fontRef>
      </dsp:style>
    </dsp:sp>
    <dsp:sp modelId="{13748E6C-1679-42A1-BD7D-3DFAA09BCAFD}">
      <dsp:nvSpPr>
        <dsp:cNvPr id="0" name=""/>
        <dsp:cNvSpPr/>
      </dsp:nvSpPr>
      <dsp:spPr>
        <a:xfrm>
          <a:off x="2285928" y="3781586"/>
          <a:ext cx="571785" cy="57178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dk1"/>
        </a:fontRef>
      </dsp:style>
    </dsp:sp>
    <dsp:sp modelId="{9477FC62-8EC7-40A6-BA63-51DA57115040}">
      <dsp:nvSpPr>
        <dsp:cNvPr id="0" name=""/>
        <dsp:cNvSpPr/>
      </dsp:nvSpPr>
      <dsp:spPr>
        <a:xfrm>
          <a:off x="6012162" y="332660"/>
          <a:ext cx="2571750" cy="9079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17780" bIns="1778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u="sng" kern="1200" dirty="0" smtClean="0">
              <a:solidFill>
                <a:srgbClr val="C00000"/>
              </a:solidFill>
            </a:rPr>
            <a:t>Условия и мероприятия  проведения дезинфекционных работ</a:t>
          </a:r>
          <a:r>
            <a:rPr lang="ru-RU" sz="1200" b="1" kern="1200" dirty="0" smtClean="0"/>
            <a:t>: </a:t>
          </a:r>
          <a:endParaRPr lang="ru-RU" sz="1200" kern="1200" dirty="0"/>
        </a:p>
      </dsp:txBody>
      <dsp:txXfrm>
        <a:off x="6012162" y="332660"/>
        <a:ext cx="2571750" cy="907999"/>
      </dsp:txXfrm>
    </dsp:sp>
    <dsp:sp modelId="{0FEE5D0F-A365-4EC8-991F-2250A5CE5E69}">
      <dsp:nvSpPr>
        <dsp:cNvPr id="0" name=""/>
        <dsp:cNvSpPr/>
      </dsp:nvSpPr>
      <dsp:spPr>
        <a:xfrm>
          <a:off x="2267746" y="3645024"/>
          <a:ext cx="642937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  <dsp:sp modelId="{C75B4424-86D7-4635-B76F-EF5CE54ED7B5}">
      <dsp:nvSpPr>
        <dsp:cNvPr id="0" name=""/>
        <dsp:cNvSpPr/>
      </dsp:nvSpPr>
      <dsp:spPr>
        <a:xfrm rot="5400000">
          <a:off x="-306453" y="2871380"/>
          <a:ext cx="3394710" cy="2781776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  <dsp:sp modelId="{F46ED72B-F5DA-4D77-B883-E988F6774330}">
      <dsp:nvSpPr>
        <dsp:cNvPr id="0" name=""/>
        <dsp:cNvSpPr/>
      </dsp:nvSpPr>
      <dsp:spPr>
        <a:xfrm>
          <a:off x="6000821" y="1178890"/>
          <a:ext cx="2571750" cy="9079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13970" bIns="13970" numCol="1" spcCol="1270" anchor="ctr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tx1"/>
              </a:solidFill>
            </a:rPr>
            <a:t>подразделение регулярно должно обеспечиваться моющими и дезинфицирующими средствами , кожными антисептиками;</a:t>
          </a:r>
          <a:endParaRPr lang="ru-RU" sz="1100" b="1" kern="1200" dirty="0">
            <a:solidFill>
              <a:schemeClr val="tx1"/>
            </a:solidFill>
          </a:endParaRPr>
        </a:p>
      </dsp:txBody>
      <dsp:txXfrm>
        <a:off x="6000821" y="1178890"/>
        <a:ext cx="2571750" cy="907999"/>
      </dsp:txXfrm>
    </dsp:sp>
    <dsp:sp modelId="{B9F98103-C8A8-4BC5-9D36-68A0644E6567}">
      <dsp:nvSpPr>
        <dsp:cNvPr id="0" name=""/>
        <dsp:cNvSpPr/>
      </dsp:nvSpPr>
      <dsp:spPr>
        <a:xfrm>
          <a:off x="2339755" y="3573016"/>
          <a:ext cx="642937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  <dsp:sp modelId="{12882D70-2CA6-4C11-BA32-7B4C42A026D0}">
      <dsp:nvSpPr>
        <dsp:cNvPr id="0" name=""/>
        <dsp:cNvSpPr/>
      </dsp:nvSpPr>
      <dsp:spPr>
        <a:xfrm rot="5400000">
          <a:off x="16972" y="3087491"/>
          <a:ext cx="2826524" cy="2357437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  <dsp:sp modelId="{C028D748-0AFB-4A60-ACCF-B33DEB2A10E1}">
      <dsp:nvSpPr>
        <dsp:cNvPr id="0" name=""/>
        <dsp:cNvSpPr/>
      </dsp:nvSpPr>
      <dsp:spPr>
        <a:xfrm>
          <a:off x="6000821" y="2139010"/>
          <a:ext cx="2571750" cy="9079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13970" bIns="13970" numCol="1" spcCol="1270" anchor="ctr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tx1"/>
              </a:solidFill>
            </a:rPr>
            <a:t>иметь емкости с рабочими растворами  </a:t>
          </a:r>
          <a:r>
            <a:rPr lang="ru-RU" sz="1100" b="1" kern="1200" dirty="0" err="1" smtClean="0">
              <a:solidFill>
                <a:schemeClr val="tx1"/>
              </a:solidFill>
            </a:rPr>
            <a:t>дез.средств</a:t>
          </a:r>
          <a:r>
            <a:rPr lang="ru-RU" sz="1100" b="1" kern="1200" dirty="0" smtClean="0">
              <a:solidFill>
                <a:schemeClr val="tx1"/>
              </a:solidFill>
            </a:rPr>
            <a:t> для обработки различных объектов;</a:t>
          </a:r>
          <a:endParaRPr lang="ru-RU" sz="1100" b="1" kern="1200" dirty="0">
            <a:solidFill>
              <a:schemeClr val="tx1"/>
            </a:solidFill>
          </a:endParaRPr>
        </a:p>
      </dsp:txBody>
      <dsp:txXfrm>
        <a:off x="6000821" y="2139010"/>
        <a:ext cx="2571750" cy="907999"/>
      </dsp:txXfrm>
    </dsp:sp>
    <dsp:sp modelId="{35376219-ADBC-4232-93A4-4E2B4AED87F5}">
      <dsp:nvSpPr>
        <dsp:cNvPr id="0" name=""/>
        <dsp:cNvSpPr/>
      </dsp:nvSpPr>
      <dsp:spPr>
        <a:xfrm>
          <a:off x="2483766" y="3789040"/>
          <a:ext cx="642937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  <dsp:sp modelId="{437C9AF4-1995-4522-B9F2-1D70F9C3B417}">
      <dsp:nvSpPr>
        <dsp:cNvPr id="0" name=""/>
        <dsp:cNvSpPr/>
      </dsp:nvSpPr>
      <dsp:spPr>
        <a:xfrm rot="5400000">
          <a:off x="847294" y="3265273"/>
          <a:ext cx="2228850" cy="1980247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  <dsp:sp modelId="{3037D74E-8E72-4FB8-833A-DF9618E0A1A3}">
      <dsp:nvSpPr>
        <dsp:cNvPr id="0" name=""/>
        <dsp:cNvSpPr/>
      </dsp:nvSpPr>
      <dsp:spPr>
        <a:xfrm>
          <a:off x="6000821" y="3078556"/>
          <a:ext cx="2571750" cy="9079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13970" bIns="13970" numCol="1" spcCol="1270" anchor="ctr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tx1"/>
              </a:solidFill>
            </a:rPr>
            <a:t>должен быть месячный запас разнообразных </a:t>
          </a:r>
          <a:r>
            <a:rPr lang="ru-RU" sz="1100" b="1" kern="1200" dirty="0" err="1" smtClean="0">
              <a:solidFill>
                <a:schemeClr val="tx1"/>
              </a:solidFill>
            </a:rPr>
            <a:t>дезсредств</a:t>
          </a:r>
          <a:r>
            <a:rPr lang="ru-RU" sz="1100" b="1" kern="1200" dirty="0" smtClean="0">
              <a:solidFill>
                <a:schemeClr val="tx1"/>
              </a:solidFill>
            </a:rPr>
            <a:t>;</a:t>
          </a:r>
          <a:endParaRPr lang="ru-RU" sz="1100" b="1" kern="1200" dirty="0">
            <a:solidFill>
              <a:schemeClr val="tx1"/>
            </a:solidFill>
          </a:endParaRPr>
        </a:p>
      </dsp:txBody>
      <dsp:txXfrm>
        <a:off x="6000821" y="3078556"/>
        <a:ext cx="2571750" cy="907999"/>
      </dsp:txXfrm>
    </dsp:sp>
    <dsp:sp modelId="{DC39B16D-9F77-487E-8B59-FD71EA1FB035}">
      <dsp:nvSpPr>
        <dsp:cNvPr id="0" name=""/>
        <dsp:cNvSpPr/>
      </dsp:nvSpPr>
      <dsp:spPr>
        <a:xfrm>
          <a:off x="2555775" y="3645024"/>
          <a:ext cx="642937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  <dsp:sp modelId="{BB1E80E0-2AF5-4821-956A-31F5468268E8}">
      <dsp:nvSpPr>
        <dsp:cNvPr id="0" name=""/>
        <dsp:cNvSpPr/>
      </dsp:nvSpPr>
      <dsp:spPr>
        <a:xfrm rot="5400000">
          <a:off x="1392502" y="3296131"/>
          <a:ext cx="1700784" cy="1534477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  <dsp:sp modelId="{DEA7D9F2-F825-4527-BCDA-1FFCEA613EFE}">
      <dsp:nvSpPr>
        <dsp:cNvPr id="0" name=""/>
        <dsp:cNvSpPr/>
      </dsp:nvSpPr>
      <dsp:spPr>
        <a:xfrm>
          <a:off x="6000821" y="3990670"/>
          <a:ext cx="2571750" cy="9079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13970" rIns="13970" bIns="13970" numCol="1" spcCol="1270" anchor="ctr" anchorCtr="0">
          <a:noAutofit/>
        </a:bodyPr>
        <a:lstStyle/>
        <a:p>
          <a:pPr lvl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tx1"/>
              </a:solidFill>
            </a:rPr>
            <a:t>применять </a:t>
          </a:r>
          <a:r>
            <a:rPr lang="ru-RU" sz="1100" b="1" kern="1200" dirty="0" err="1" smtClean="0">
              <a:solidFill>
                <a:schemeClr val="tx1"/>
              </a:solidFill>
            </a:rPr>
            <a:t>дез.средства</a:t>
          </a:r>
          <a:r>
            <a:rPr lang="ru-RU" sz="1100" b="1" kern="1200" dirty="0" smtClean="0">
              <a:solidFill>
                <a:schemeClr val="tx1"/>
              </a:solidFill>
            </a:rPr>
            <a:t> по противовирусному режиму.</a:t>
          </a:r>
          <a:endParaRPr lang="ru-RU" sz="1100" b="1" kern="1200" dirty="0">
            <a:solidFill>
              <a:schemeClr val="tx1"/>
            </a:solidFill>
          </a:endParaRPr>
        </a:p>
      </dsp:txBody>
      <dsp:txXfrm>
        <a:off x="6000821" y="3990670"/>
        <a:ext cx="2571750" cy="907999"/>
      </dsp:txXfrm>
    </dsp:sp>
    <dsp:sp modelId="{864CE11B-8632-4586-867B-603CC976AC19}">
      <dsp:nvSpPr>
        <dsp:cNvPr id="0" name=""/>
        <dsp:cNvSpPr/>
      </dsp:nvSpPr>
      <dsp:spPr>
        <a:xfrm>
          <a:off x="2411757" y="3933056"/>
          <a:ext cx="642937" cy="0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  <dsp:sp modelId="{2A114502-2076-4630-AE46-D872166DDD62}">
      <dsp:nvSpPr>
        <dsp:cNvPr id="0" name=""/>
        <dsp:cNvSpPr/>
      </dsp:nvSpPr>
      <dsp:spPr>
        <a:xfrm rot="5400000">
          <a:off x="1144765" y="3759893"/>
          <a:ext cx="1200150" cy="1114425"/>
        </a:xfrm>
        <a:prstGeom prst="lin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 w="952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C1354F-661D-4F91-8747-E0C3E29470AF}">
      <dsp:nvSpPr>
        <dsp:cNvPr id="0" name=""/>
        <dsp:cNvSpPr/>
      </dsp:nvSpPr>
      <dsp:spPr>
        <a:xfrm flipH="1">
          <a:off x="834438" y="0"/>
          <a:ext cx="3774073" cy="1944216"/>
        </a:xfrm>
        <a:prstGeom prst="cloudCallout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Спасибо……</a:t>
          </a:r>
          <a:endParaRPr lang="ru-RU" sz="3500" kern="1200" dirty="0"/>
        </a:p>
      </dsp:txBody>
      <dsp:txXfrm>
        <a:off x="1622975" y="293613"/>
        <a:ext cx="2465378" cy="12668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FCB77C-C1EA-4D1F-BE1C-A30AE1199863}">
      <dsp:nvSpPr>
        <dsp:cNvPr id="0" name=""/>
        <dsp:cNvSpPr/>
      </dsp:nvSpPr>
      <dsp:spPr>
        <a:xfrm>
          <a:off x="3491881" y="2348882"/>
          <a:ext cx="2194560" cy="219482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00873CD3-909C-45DF-96D7-38EB610D6267}">
      <dsp:nvSpPr>
        <dsp:cNvPr id="0" name=""/>
        <dsp:cNvSpPr/>
      </dsp:nvSpPr>
      <dsp:spPr>
        <a:xfrm>
          <a:off x="3314700" y="64761"/>
          <a:ext cx="2514600" cy="134569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Основные регламентирующие документы по инфекционной  безопасности:</a:t>
          </a:r>
          <a:endParaRPr lang="ru-RU" sz="1400" kern="1200" dirty="0"/>
        </a:p>
      </dsp:txBody>
      <dsp:txXfrm>
        <a:off x="3314700" y="64761"/>
        <a:ext cx="2514600" cy="1345695"/>
      </dsp:txXfrm>
    </dsp:sp>
    <dsp:sp modelId="{BA3C0F7D-07E8-45E0-9431-189E9390199E}">
      <dsp:nvSpPr>
        <dsp:cNvPr id="0" name=""/>
        <dsp:cNvSpPr/>
      </dsp:nvSpPr>
      <dsp:spPr>
        <a:xfrm>
          <a:off x="3635895" y="2276865"/>
          <a:ext cx="2194560" cy="219482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6E29BD4E-A32C-473C-923F-2C42BBDDCFF2}">
      <dsp:nvSpPr>
        <dsp:cNvPr id="0" name=""/>
        <dsp:cNvSpPr/>
      </dsp:nvSpPr>
      <dsp:spPr>
        <a:xfrm>
          <a:off x="6583680" y="1343172"/>
          <a:ext cx="2377440" cy="148026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1.  </a:t>
          </a:r>
          <a:r>
            <a:rPr lang="ru-RU" sz="1400" kern="1200" dirty="0" err="1" smtClean="0"/>
            <a:t>СанПин</a:t>
          </a:r>
          <a:r>
            <a:rPr lang="ru-RU" sz="1400" kern="1200" dirty="0" smtClean="0"/>
            <a:t> 2.1.3.2630-10 « санитарно –эпидемиологические требования к организациям, осуществляющим медицинскую деятельность»</a:t>
          </a:r>
          <a:endParaRPr lang="ru-RU" sz="1400" kern="1200" dirty="0"/>
        </a:p>
      </dsp:txBody>
      <dsp:txXfrm>
        <a:off x="6583680" y="1343172"/>
        <a:ext cx="2377440" cy="1480264"/>
      </dsp:txXfrm>
    </dsp:sp>
    <dsp:sp modelId="{F625F523-E7BE-41DA-870B-92E3A2775E1F}">
      <dsp:nvSpPr>
        <dsp:cNvPr id="0" name=""/>
        <dsp:cNvSpPr/>
      </dsp:nvSpPr>
      <dsp:spPr>
        <a:xfrm>
          <a:off x="3491874" y="2708917"/>
          <a:ext cx="2194560" cy="219482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45F4FAB-9B15-434F-94A3-5E0BA81ADB1F}">
      <dsp:nvSpPr>
        <dsp:cNvPr id="0" name=""/>
        <dsp:cNvSpPr/>
      </dsp:nvSpPr>
      <dsp:spPr>
        <a:xfrm>
          <a:off x="6812280" y="3227145"/>
          <a:ext cx="2331720" cy="158119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2. СП 3.1.5.2826-10 « Профилактика ВИЧ-инфекции»</a:t>
          </a:r>
          <a:endParaRPr lang="ru-RU" sz="1400" kern="1200" dirty="0"/>
        </a:p>
      </dsp:txBody>
      <dsp:txXfrm>
        <a:off x="6812280" y="3227145"/>
        <a:ext cx="2331720" cy="1581192"/>
      </dsp:txXfrm>
    </dsp:sp>
    <dsp:sp modelId="{8378475D-5B9B-4D89-B036-995B05669E96}">
      <dsp:nvSpPr>
        <dsp:cNvPr id="0" name=""/>
        <dsp:cNvSpPr/>
      </dsp:nvSpPr>
      <dsp:spPr>
        <a:xfrm>
          <a:off x="3491881" y="2780918"/>
          <a:ext cx="2194560" cy="219482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16C28C0-F8E8-45ED-ACDB-EF25E1D17E37}">
      <dsp:nvSpPr>
        <dsp:cNvPr id="0" name=""/>
        <dsp:cNvSpPr/>
      </dsp:nvSpPr>
      <dsp:spPr>
        <a:xfrm>
          <a:off x="5806440" y="5346615"/>
          <a:ext cx="2514600" cy="144662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3. СП 3.1.3112-13 « Профилактика вирусного </a:t>
          </a:r>
          <a:r>
            <a:rPr lang="ru-RU" sz="1400" kern="1200" dirty="0" err="1" smtClean="0"/>
            <a:t>гипатита</a:t>
          </a:r>
          <a:r>
            <a:rPr lang="ru-RU" sz="1400" kern="1200" dirty="0" smtClean="0"/>
            <a:t> С »</a:t>
          </a:r>
          <a:endParaRPr lang="ru-RU" sz="1400" kern="1200" dirty="0"/>
        </a:p>
      </dsp:txBody>
      <dsp:txXfrm>
        <a:off x="5806440" y="5346615"/>
        <a:ext cx="2514600" cy="1446622"/>
      </dsp:txXfrm>
    </dsp:sp>
    <dsp:sp modelId="{8E7BF269-7FF5-4107-916B-D3E461F3D485}">
      <dsp:nvSpPr>
        <dsp:cNvPr id="0" name=""/>
        <dsp:cNvSpPr/>
      </dsp:nvSpPr>
      <dsp:spPr>
        <a:xfrm>
          <a:off x="3275848" y="2708928"/>
          <a:ext cx="2194560" cy="219482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EB4ED37-B2FF-468C-9407-5DABA9279B48}">
      <dsp:nvSpPr>
        <dsp:cNvPr id="0" name=""/>
        <dsp:cNvSpPr/>
      </dsp:nvSpPr>
      <dsp:spPr>
        <a:xfrm>
          <a:off x="822960" y="5346615"/>
          <a:ext cx="2514600" cy="144662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4.СП 3.1.2.3114-13 « Профилактика туберкулеза»</a:t>
          </a:r>
          <a:endParaRPr lang="ru-RU" sz="1400" kern="1200" dirty="0"/>
        </a:p>
      </dsp:txBody>
      <dsp:txXfrm>
        <a:off x="822960" y="5346615"/>
        <a:ext cx="2514600" cy="1446622"/>
      </dsp:txXfrm>
    </dsp:sp>
    <dsp:sp modelId="{C7D72F46-BAA0-46D0-9391-A7BD2EB86480}">
      <dsp:nvSpPr>
        <dsp:cNvPr id="0" name=""/>
        <dsp:cNvSpPr/>
      </dsp:nvSpPr>
      <dsp:spPr>
        <a:xfrm>
          <a:off x="3635895" y="2492902"/>
          <a:ext cx="2194560" cy="219482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C8928BF-AEEE-4DF3-B9F0-DDC2EBE59160}">
      <dsp:nvSpPr>
        <dsp:cNvPr id="0" name=""/>
        <dsp:cNvSpPr/>
      </dsp:nvSpPr>
      <dsp:spPr>
        <a:xfrm>
          <a:off x="0" y="3227145"/>
          <a:ext cx="2331720" cy="158119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5. </a:t>
          </a:r>
          <a:r>
            <a:rPr lang="ru-RU" sz="1400" kern="1200" dirty="0" err="1" smtClean="0"/>
            <a:t>СанПин</a:t>
          </a:r>
          <a:r>
            <a:rPr lang="ru-RU" sz="1400" kern="1200" dirty="0" smtClean="0"/>
            <a:t> 2.1.7.2790 « санитарно-эпидемиологические требования  к обращению с медицинскими отходами»</a:t>
          </a:r>
          <a:endParaRPr lang="ru-RU" sz="1400" kern="1200" dirty="0"/>
        </a:p>
      </dsp:txBody>
      <dsp:txXfrm>
        <a:off x="0" y="3227145"/>
        <a:ext cx="2331720" cy="1581192"/>
      </dsp:txXfrm>
    </dsp:sp>
    <dsp:sp modelId="{35D2DC9F-8701-48CA-81BB-D580721E3790}">
      <dsp:nvSpPr>
        <dsp:cNvPr id="0" name=""/>
        <dsp:cNvSpPr/>
      </dsp:nvSpPr>
      <dsp:spPr>
        <a:xfrm>
          <a:off x="3347867" y="2348877"/>
          <a:ext cx="2194560" cy="219482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E78D29A-28CC-4675-9E0D-44BE83C808EC}">
      <dsp:nvSpPr>
        <dsp:cNvPr id="0" name=""/>
        <dsp:cNvSpPr/>
      </dsp:nvSpPr>
      <dsp:spPr>
        <a:xfrm>
          <a:off x="182880" y="1343172"/>
          <a:ext cx="2377440" cy="148026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6. Руководство Р  3.5.1904-04 « использование </a:t>
          </a:r>
          <a:r>
            <a:rPr lang="ru-RU" sz="1400" kern="1200" dirty="0" err="1" smtClean="0"/>
            <a:t>ультрафилетового</a:t>
          </a:r>
          <a:r>
            <a:rPr lang="ru-RU" sz="1400" kern="1200" dirty="0" smtClean="0"/>
            <a:t> бактерицидного излучения для обеззараживания воздуха в помещениях</a:t>
          </a:r>
          <a:endParaRPr lang="ru-RU" sz="1400" kern="1200" dirty="0"/>
        </a:p>
      </dsp:txBody>
      <dsp:txXfrm>
        <a:off x="182880" y="1343172"/>
        <a:ext cx="2377440" cy="148026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C816AA-0E7D-4F4F-A24D-36A7B521E1F7}">
      <dsp:nvSpPr>
        <dsp:cNvPr id="0" name=""/>
        <dsp:cNvSpPr/>
      </dsp:nvSpPr>
      <dsp:spPr>
        <a:xfrm>
          <a:off x="628638" y="0"/>
          <a:ext cx="6858000" cy="6858000"/>
        </a:xfrm>
        <a:prstGeom prst="triangle">
          <a:avLst/>
        </a:prstGeom>
        <a:noFill/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AD5ECFD-EC89-49BC-BF56-648257BE66FA}">
      <dsp:nvSpPr>
        <dsp:cNvPr id="0" name=""/>
        <dsp:cNvSpPr/>
      </dsp:nvSpPr>
      <dsp:spPr>
        <a:xfrm>
          <a:off x="4211964" y="444969"/>
          <a:ext cx="4457700" cy="239600"/>
        </a:xfrm>
        <a:prstGeom prst="round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u="sng" kern="1200" dirty="0" smtClean="0">
              <a:solidFill>
                <a:schemeClr val="tx1"/>
              </a:solidFill>
            </a:rPr>
            <a:t>Эпидемиологическая схема работы в ПАО:</a:t>
          </a:r>
          <a:endParaRPr lang="ru-RU" sz="1000" b="1" kern="1200" dirty="0">
            <a:solidFill>
              <a:schemeClr val="tx1"/>
            </a:solidFill>
          </a:endParaRPr>
        </a:p>
      </dsp:txBody>
      <dsp:txXfrm>
        <a:off x="4223660" y="456665"/>
        <a:ext cx="4434308" cy="216208"/>
      </dsp:txXfrm>
    </dsp:sp>
    <dsp:sp modelId="{99DA1907-935C-41AD-9D53-37FEBD091FE1}">
      <dsp:nvSpPr>
        <dsp:cNvPr id="0" name=""/>
        <dsp:cNvSpPr/>
      </dsp:nvSpPr>
      <dsp:spPr>
        <a:xfrm>
          <a:off x="0" y="908630"/>
          <a:ext cx="4457700" cy="795279"/>
        </a:xfrm>
        <a:prstGeom prst="round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Патологоанатомический корпус с ритуальной зоной не должен просматриваться из окон палатных отделений, а так же из жилых и общественных зданий. В ритуальную зону необходим отдельный въезд</a:t>
          </a:r>
          <a:endParaRPr lang="ru-RU" sz="1200" b="1" kern="1200" dirty="0">
            <a:solidFill>
              <a:schemeClr val="tx1"/>
            </a:solidFill>
          </a:endParaRPr>
        </a:p>
      </dsp:txBody>
      <dsp:txXfrm>
        <a:off x="38822" y="947452"/>
        <a:ext cx="4380056" cy="717635"/>
      </dsp:txXfrm>
    </dsp:sp>
    <dsp:sp modelId="{AE9F1C3F-AEC8-4BEF-AA29-EE5DAB1B279E}">
      <dsp:nvSpPr>
        <dsp:cNvPr id="0" name=""/>
        <dsp:cNvSpPr/>
      </dsp:nvSpPr>
      <dsp:spPr>
        <a:xfrm>
          <a:off x="4686299" y="1724174"/>
          <a:ext cx="4457700" cy="682203"/>
        </a:xfrm>
        <a:prstGeom prst="round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Поверхность стен, полов и потолков должна быть гладкой и легкодоступной для влажной уборки, покрытие пола должно плотно прилегать к  основанию</a:t>
          </a:r>
          <a:endParaRPr lang="ru-RU" sz="1200" b="1" kern="1200" dirty="0">
            <a:solidFill>
              <a:schemeClr val="tx1"/>
            </a:solidFill>
          </a:endParaRPr>
        </a:p>
      </dsp:txBody>
      <dsp:txXfrm>
        <a:off x="4719601" y="1757476"/>
        <a:ext cx="4391096" cy="615599"/>
      </dsp:txXfrm>
    </dsp:sp>
    <dsp:sp modelId="{924B9D4A-6C0E-484E-B8FF-569739F5D510}">
      <dsp:nvSpPr>
        <dsp:cNvPr id="0" name=""/>
        <dsp:cNvSpPr/>
      </dsp:nvSpPr>
      <dsp:spPr>
        <a:xfrm>
          <a:off x="0" y="2378394"/>
          <a:ext cx="4457700" cy="870644"/>
        </a:xfrm>
        <a:prstGeom prst="round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tx1"/>
              </a:solidFill>
            </a:rPr>
            <a:t>В местах установки раковин и других санитарных приборов, а так же оборудования , эксплуатация  которого связана с возможным увлажнением стен, следует предусматривать отделку  последних влагостойкими материалами на высоту 1.6 м от пола и на ширину не менее 20 см от оборудования</a:t>
          </a:r>
          <a:r>
            <a:rPr lang="ru-RU" sz="1200" b="1" kern="1200" dirty="0" smtClean="0">
              <a:solidFill>
                <a:schemeClr val="tx1"/>
              </a:solidFill>
            </a:rPr>
            <a:t>.</a:t>
          </a:r>
          <a:endParaRPr lang="ru-RU" sz="1200" b="1" kern="1200" dirty="0">
            <a:solidFill>
              <a:schemeClr val="tx1"/>
            </a:solidFill>
          </a:endParaRPr>
        </a:p>
      </dsp:txBody>
      <dsp:txXfrm>
        <a:off x="42501" y="2420895"/>
        <a:ext cx="4372698" cy="785642"/>
      </dsp:txXfrm>
    </dsp:sp>
    <dsp:sp modelId="{F4832AAE-DAE1-4C10-B035-015495D3BF2A}">
      <dsp:nvSpPr>
        <dsp:cNvPr id="0" name=""/>
        <dsp:cNvSpPr/>
      </dsp:nvSpPr>
      <dsp:spPr>
        <a:xfrm>
          <a:off x="4686299" y="3414241"/>
          <a:ext cx="4457700" cy="619984"/>
        </a:xfrm>
        <a:prstGeom prst="round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В кабинетах где проводится обработка инструментов следует предусматривать отдельную раковину для мытья рук или </a:t>
          </a:r>
          <a:r>
            <a:rPr lang="ru-RU" sz="1200" b="1" kern="1200" dirty="0" err="1" smtClean="0">
              <a:solidFill>
                <a:schemeClr val="tx1"/>
              </a:solidFill>
            </a:rPr>
            <a:t>двугнездовую</a:t>
          </a:r>
          <a:r>
            <a:rPr lang="ru-RU" sz="1200" b="1" kern="1200" dirty="0" smtClean="0">
              <a:solidFill>
                <a:schemeClr val="tx1"/>
              </a:solidFill>
            </a:rPr>
            <a:t> раковину (мойку)</a:t>
          </a:r>
          <a:endParaRPr lang="ru-RU" sz="1200" b="1" kern="1200" dirty="0">
            <a:solidFill>
              <a:schemeClr val="tx1"/>
            </a:solidFill>
          </a:endParaRPr>
        </a:p>
      </dsp:txBody>
      <dsp:txXfrm>
        <a:off x="4716564" y="3444506"/>
        <a:ext cx="4397170" cy="559454"/>
      </dsp:txXfrm>
    </dsp:sp>
    <dsp:sp modelId="{705835BF-FF4E-4192-B771-43C6B940B6D2}">
      <dsp:nvSpPr>
        <dsp:cNvPr id="0" name=""/>
        <dsp:cNvSpPr/>
      </dsp:nvSpPr>
      <dsp:spPr>
        <a:xfrm>
          <a:off x="0" y="3849250"/>
          <a:ext cx="4457700" cy="799195"/>
        </a:xfrm>
        <a:prstGeom prst="round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tx1"/>
              </a:solidFill>
            </a:rPr>
            <a:t>Рабочие места в помещениях, где проводятся работы, с выделением вредных химических веществ( фенолами, формальдегидами, органическими растворителями, анилиновыми красителями) должны быть оборудованы местными вытяжными устройствами.</a:t>
          </a:r>
          <a:endParaRPr lang="ru-RU" sz="1100" b="1" kern="1200" dirty="0">
            <a:solidFill>
              <a:schemeClr val="tx1"/>
            </a:solidFill>
          </a:endParaRPr>
        </a:p>
      </dsp:txBody>
      <dsp:txXfrm>
        <a:off x="39013" y="3888263"/>
        <a:ext cx="4379674" cy="721169"/>
      </dsp:txXfrm>
    </dsp:sp>
    <dsp:sp modelId="{2F52BB92-BC19-4555-A883-7AE719B9F593}">
      <dsp:nvSpPr>
        <dsp:cNvPr id="0" name=""/>
        <dsp:cNvSpPr/>
      </dsp:nvSpPr>
      <dsp:spPr>
        <a:xfrm>
          <a:off x="4571990" y="4668024"/>
          <a:ext cx="4457744" cy="870644"/>
        </a:xfrm>
        <a:prstGeom prst="round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tx1"/>
              </a:solidFill>
            </a:rPr>
            <a:t>Без естественного освещения или с освещением вторым светом допускается размещать </a:t>
          </a:r>
          <a:r>
            <a:rPr lang="ru-RU" sz="1100" b="1" kern="1200" dirty="0" err="1" smtClean="0">
              <a:solidFill>
                <a:schemeClr val="tx1"/>
              </a:solidFill>
            </a:rPr>
            <a:t>помещения:термостатная</a:t>
          </a:r>
          <a:r>
            <a:rPr lang="ru-RU" sz="1100" b="1" kern="1200" dirty="0" smtClean="0">
              <a:solidFill>
                <a:schemeClr val="tx1"/>
              </a:solidFill>
            </a:rPr>
            <a:t>, </a:t>
          </a:r>
          <a:r>
            <a:rPr lang="ru-RU" sz="1100" b="1" kern="1200" dirty="0" err="1" smtClean="0">
              <a:solidFill>
                <a:schemeClr val="tx1"/>
              </a:solidFill>
            </a:rPr>
            <a:t>моечные,помещения</a:t>
          </a:r>
          <a:r>
            <a:rPr lang="ru-RU" sz="1100" b="1" kern="1200" dirty="0" smtClean="0">
              <a:solidFill>
                <a:schemeClr val="tx1"/>
              </a:solidFill>
            </a:rPr>
            <a:t> для хранения и одевания трупов, траурный зал, помещения обработки медицинских отходов , секционные и </a:t>
          </a:r>
          <a:r>
            <a:rPr lang="ru-RU" sz="1100" b="1" kern="1200" dirty="0" err="1" smtClean="0">
              <a:solidFill>
                <a:schemeClr val="tx1"/>
              </a:solidFill>
            </a:rPr>
            <a:t>предсекционные</a:t>
          </a:r>
          <a:r>
            <a:rPr lang="ru-RU" sz="1100" b="1" kern="1200" dirty="0" smtClean="0">
              <a:solidFill>
                <a:schemeClr val="tx1"/>
              </a:solidFill>
            </a:rPr>
            <a:t> </a:t>
          </a:r>
          <a:r>
            <a:rPr lang="ru-RU" sz="1100" b="1" kern="1200" dirty="0" err="1" smtClean="0">
              <a:solidFill>
                <a:schemeClr val="tx1"/>
              </a:solidFill>
            </a:rPr>
            <a:t>и</a:t>
          </a:r>
          <a:r>
            <a:rPr lang="ru-RU" sz="1100" b="1" kern="1200" dirty="0" smtClean="0">
              <a:solidFill>
                <a:schemeClr val="tx1"/>
              </a:solidFill>
            </a:rPr>
            <a:t> др.</a:t>
          </a:r>
          <a:endParaRPr lang="ru-RU" sz="1100" b="1" kern="1200" dirty="0">
            <a:solidFill>
              <a:schemeClr val="tx1"/>
            </a:solidFill>
          </a:endParaRPr>
        </a:p>
      </dsp:txBody>
      <dsp:txXfrm>
        <a:off x="4614491" y="4710525"/>
        <a:ext cx="4372742" cy="785642"/>
      </dsp:txXfrm>
    </dsp:sp>
    <dsp:sp modelId="{95189CE4-BCC1-4B6F-8A38-26FB05198926}">
      <dsp:nvSpPr>
        <dsp:cNvPr id="0" name=""/>
        <dsp:cNvSpPr/>
      </dsp:nvSpPr>
      <dsp:spPr>
        <a:xfrm>
          <a:off x="173711" y="5552098"/>
          <a:ext cx="4110222" cy="559136"/>
        </a:xfrm>
        <a:prstGeom prst="round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tx1"/>
              </a:solidFill>
            </a:rPr>
            <a:t>При соответствующей планировочной изоляции автономных систем вентиляции отделение может быть сблокировано с лечебным корпусом стационара.</a:t>
          </a:r>
          <a:endParaRPr lang="ru-RU" sz="1100" b="1" kern="1200" dirty="0">
            <a:solidFill>
              <a:schemeClr val="tx1"/>
            </a:solidFill>
          </a:endParaRPr>
        </a:p>
      </dsp:txBody>
      <dsp:txXfrm>
        <a:off x="201006" y="5579393"/>
        <a:ext cx="4055632" cy="50454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116125-F904-4EAE-87DE-A0B2CD6B07F8}">
      <dsp:nvSpPr>
        <dsp:cNvPr id="0" name=""/>
        <dsp:cNvSpPr/>
      </dsp:nvSpPr>
      <dsp:spPr>
        <a:xfrm>
          <a:off x="2514" y="0"/>
          <a:ext cx="4497477" cy="1944216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baseline="0" smtClean="0"/>
            <a:t>- В отделении выделяются зоны: административно-хозяйственная, секционная, лабораторная, инфекционная, ритуальная. В отделении предусматриваются не менее трех входов( доставка трупов, вход персонала и посетителей, вход в траурный зал)</a:t>
          </a:r>
          <a:endParaRPr lang="ru-RU" sz="1400" b="1" i="0" kern="1200" baseline="0" dirty="0"/>
        </a:p>
      </dsp:txBody>
      <dsp:txXfrm>
        <a:off x="661154" y="284724"/>
        <a:ext cx="3180197" cy="137476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33D3C2-9CED-42C6-82C1-116C25AA1F96}">
      <dsp:nvSpPr>
        <dsp:cNvPr id="0" name=""/>
        <dsp:cNvSpPr/>
      </dsp:nvSpPr>
      <dsp:spPr>
        <a:xfrm>
          <a:off x="308641" y="0"/>
          <a:ext cx="4026725" cy="2538391"/>
        </a:xfrm>
        <a:prstGeom prst="roundRect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i="1" kern="1200" baseline="0" dirty="0" smtClean="0"/>
            <a:t>- В ПАО должны быть как минимум две секционные, одна из которых на один секционный стол, с отдельным выходом наружным</a:t>
          </a:r>
          <a:r>
            <a:rPr lang="ru-RU" sz="1000" b="1" i="1" kern="1200" dirty="0" smtClean="0"/>
            <a:t>;</a:t>
          </a:r>
          <a:r>
            <a:rPr lang="ru-RU" sz="1000" b="1" i="1" kern="1200" baseline="0" dirty="0" smtClean="0"/>
            <a:t> секционные столы должны быть изготовлены из водонепроницаемого материала ( мрамор, плиты мозаичные, оцинкованное железо, нержавеющая сталь), иметь подводку холодной и горячей воды и сток в канализацию, закрывающейся  сеткой –уловителем, Предусматривается наличие трапа в полу секционной; Работа с секционным материалом должна проводиться с использованием средств индивидуальной защиты( халат, перчатки, фартуки, очки или щитки) В случаях не исключающих туберкулез , используются маски респираторы. При подозрении на карантинные инфекции применяются защитные костюмы.</a:t>
          </a:r>
          <a:endParaRPr lang="ru-RU" sz="1000" b="1" i="1" kern="1200" baseline="0" dirty="0"/>
        </a:p>
      </dsp:txBody>
      <dsp:txXfrm>
        <a:off x="432555" y="123914"/>
        <a:ext cx="3778897" cy="229056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428EBF-22D9-4B7D-BB5E-635B61C36A2A}">
      <dsp:nvSpPr>
        <dsp:cNvPr id="0" name=""/>
        <dsp:cNvSpPr/>
      </dsp:nvSpPr>
      <dsp:spPr>
        <a:xfrm rot="5400000">
          <a:off x="-1563977" y="1575035"/>
          <a:ext cx="6847677" cy="3707928"/>
        </a:xfrm>
        <a:prstGeom prst="flowChartDocumen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Отработанные </a:t>
          </a:r>
          <a:r>
            <a:rPr lang="ru-RU" sz="2200" kern="1200" dirty="0" err="1" smtClean="0"/>
            <a:t>аутопсийные</a:t>
          </a:r>
          <a:r>
            <a:rPr lang="ru-RU" sz="2200" kern="1200" dirty="0" smtClean="0"/>
            <a:t> и </a:t>
          </a:r>
          <a:r>
            <a:rPr lang="ru-RU" sz="2200" kern="1200" dirty="0" err="1" smtClean="0"/>
            <a:t>биопсийные</a:t>
          </a:r>
          <a:r>
            <a:rPr lang="ru-RU" sz="2200" kern="1200" dirty="0" smtClean="0"/>
            <a:t> материалы должны храниться  в специальном помещении ( архив влажного </a:t>
          </a:r>
          <a:r>
            <a:rPr lang="ru-RU" sz="2200" kern="1200" dirty="0" err="1" smtClean="0"/>
            <a:t>аутопсийного</a:t>
          </a:r>
          <a:r>
            <a:rPr lang="ru-RU" sz="2200" kern="1200" dirty="0" smtClean="0"/>
            <a:t> и </a:t>
          </a:r>
          <a:r>
            <a:rPr lang="ru-RU" sz="2200" kern="1200" dirty="0" err="1" smtClean="0"/>
            <a:t>биопсийного</a:t>
          </a:r>
          <a:r>
            <a:rPr lang="ru-RU" sz="2200" kern="1200" dirty="0" smtClean="0"/>
            <a:t> материала), в плотно закрытых банках, работа с использованием вредных химических веществ ( </a:t>
          </a:r>
          <a:r>
            <a:rPr lang="ru-RU" sz="2200" kern="1200" dirty="0" err="1" smtClean="0"/>
            <a:t>фикирование</a:t>
          </a:r>
          <a:r>
            <a:rPr lang="ru-RU" sz="2200" kern="1200" dirty="0" smtClean="0"/>
            <a:t> материала, разлив формалина, концентрированных кислот ) проводятся в вытяжном шкафу</a:t>
          </a:r>
          <a:endParaRPr lang="ru-RU" sz="2200" kern="1200" dirty="0"/>
        </a:p>
      </dsp:txBody>
      <dsp:txXfrm rot="-5400000">
        <a:off x="740273" y="5161"/>
        <a:ext cx="2973552" cy="6847677"/>
      </dsp:txXfrm>
    </dsp:sp>
    <dsp:sp modelId="{22DD899D-652B-4BAC-B55E-2CE479CFFBD6}">
      <dsp:nvSpPr>
        <dsp:cNvPr id="0" name=""/>
        <dsp:cNvSpPr/>
      </dsp:nvSpPr>
      <dsp:spPr>
        <a:xfrm rot="5400000">
          <a:off x="3925309" y="-54291"/>
          <a:ext cx="5013104" cy="541248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6B4DAE-1929-430E-BC1D-00E3174135CA}">
      <dsp:nvSpPr>
        <dsp:cNvPr id="0" name=""/>
        <dsp:cNvSpPr/>
      </dsp:nvSpPr>
      <dsp:spPr>
        <a:xfrm>
          <a:off x="-13" y="72009"/>
          <a:ext cx="9144027" cy="1700827"/>
        </a:xfrm>
        <a:prstGeom prst="flowChartPunchedTape">
          <a:avLst/>
        </a:prstGeom>
        <a:gradFill rotWithShape="0">
          <a:gsLst>
            <a:gs pos="0">
              <a:schemeClr val="accent5">
                <a:alpha val="50000"/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5">
                <a:alpha val="50000"/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5">
                <a:alpha val="50000"/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Влажная уборка помещений  должна осуществляться не мене 2 раз в сутки с использованием моющих и </a:t>
          </a:r>
          <a:r>
            <a:rPr lang="ru-RU" sz="1500" kern="1200" dirty="0" err="1" smtClean="0"/>
            <a:t>дез.средств</a:t>
          </a:r>
          <a:r>
            <a:rPr lang="ru-RU" sz="1500" kern="1200" dirty="0" smtClean="0"/>
            <a:t> разрешенных к использованию; - Генеральная уборка должна проводится по графику: секционная зона :1 раз в 10 дней; административная-1 раз в месяц; Для обеззараживания воздуха в помещениях используют воздействие ультрафиолетовых  излучений .</a:t>
          </a:r>
          <a:endParaRPr lang="ru-RU" sz="1500" kern="1200" dirty="0"/>
        </a:p>
      </dsp:txBody>
      <dsp:txXfrm>
        <a:off x="-13" y="412174"/>
        <a:ext cx="9144027" cy="102049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15BE89-4AF4-4819-BE75-9A372BF68EFA}">
      <dsp:nvSpPr>
        <dsp:cNvPr id="0" name=""/>
        <dsp:cNvSpPr/>
      </dsp:nvSpPr>
      <dsp:spPr>
        <a:xfrm>
          <a:off x="0" y="0"/>
          <a:ext cx="6858000" cy="6858000"/>
        </a:xfrm>
        <a:prstGeom prst="flowChartInternalStorag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2">
                <a:alpha val="50000"/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b="1" kern="1200" dirty="0" smtClean="0"/>
            <a:t>Сбор, временное хранение и удаление отходов различных классов осуществляются в соответствии с санитарными правилами-</a:t>
          </a:r>
          <a:r>
            <a:rPr lang="ru-RU" sz="3500" b="1" u="sng" kern="1200" dirty="0" smtClean="0"/>
            <a:t> </a:t>
          </a:r>
          <a:r>
            <a:rPr lang="ru-RU" sz="3500" b="1" u="sng" kern="1200" dirty="0" err="1" smtClean="0"/>
            <a:t>СанПин</a:t>
          </a:r>
          <a:r>
            <a:rPr lang="ru-RU" sz="3500" b="1" u="sng" kern="1200" dirty="0" smtClean="0"/>
            <a:t> 2.1.7.2790 « санитарно-эпидемиологические требования  к обращению с медицинскими отходами».</a:t>
          </a:r>
          <a:r>
            <a:rPr lang="ru-RU" sz="3500" b="1" kern="1200" dirty="0" smtClean="0"/>
            <a:t> </a:t>
          </a:r>
          <a:endParaRPr lang="ru-RU" sz="3500" kern="1200" dirty="0"/>
        </a:p>
      </dsp:txBody>
      <dsp:txXfrm>
        <a:off x="857250" y="857250"/>
        <a:ext cx="6000750" cy="600075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2A490B-98DA-4126-B9EE-50F773D9A551}">
      <dsp:nvSpPr>
        <dsp:cNvPr id="0" name=""/>
        <dsp:cNvSpPr/>
      </dsp:nvSpPr>
      <dsp:spPr>
        <a:xfrm>
          <a:off x="3419877" y="2852946"/>
          <a:ext cx="2194560" cy="219482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7D2789B-057F-436A-989D-1DDE8C3BA7A7}">
      <dsp:nvSpPr>
        <dsp:cNvPr id="0" name=""/>
        <dsp:cNvSpPr/>
      </dsp:nvSpPr>
      <dsp:spPr>
        <a:xfrm>
          <a:off x="3275849" y="188646"/>
          <a:ext cx="2514600" cy="134569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.</a:t>
          </a:r>
          <a:r>
            <a:rPr lang="ru-RU" sz="1500" kern="1200" dirty="0" smtClean="0"/>
            <a:t> </a:t>
          </a:r>
          <a:r>
            <a:rPr lang="ru-RU" sz="1500" b="1" u="sng" kern="1200" dirty="0" smtClean="0"/>
            <a:t>Правила утилизации </a:t>
          </a:r>
          <a:r>
            <a:rPr lang="ru-RU" sz="1500" b="1" u="sng" kern="1200" dirty="0" err="1" smtClean="0"/>
            <a:t>мед.отходов</a:t>
          </a:r>
          <a:r>
            <a:rPr lang="ru-RU" sz="1500" b="1" u="sng" kern="1200" dirty="0" smtClean="0"/>
            <a:t> класса «Б»</a:t>
          </a:r>
          <a:r>
            <a:rPr lang="ru-RU" sz="1500" kern="1200" dirty="0" smtClean="0"/>
            <a:t>:</a:t>
          </a:r>
          <a:endParaRPr lang="ru-RU" sz="1500" kern="1200" dirty="0"/>
        </a:p>
      </dsp:txBody>
      <dsp:txXfrm>
        <a:off x="3275849" y="188646"/>
        <a:ext cx="2514600" cy="1345695"/>
      </dsp:txXfrm>
    </dsp:sp>
    <dsp:sp modelId="{D6F82C55-4225-4BE9-A96F-AD69151833E8}">
      <dsp:nvSpPr>
        <dsp:cNvPr id="0" name=""/>
        <dsp:cNvSpPr/>
      </dsp:nvSpPr>
      <dsp:spPr>
        <a:xfrm>
          <a:off x="3347859" y="2780929"/>
          <a:ext cx="2194560" cy="219482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7928134-88A3-41BC-A688-9A355763C503}">
      <dsp:nvSpPr>
        <dsp:cNvPr id="0" name=""/>
        <dsp:cNvSpPr/>
      </dsp:nvSpPr>
      <dsp:spPr>
        <a:xfrm>
          <a:off x="6583680" y="1343172"/>
          <a:ext cx="2377440" cy="148026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Подлежат обязательной дезинфекции;</a:t>
          </a:r>
          <a:endParaRPr lang="ru-RU" sz="1500" kern="1200" dirty="0"/>
        </a:p>
      </dsp:txBody>
      <dsp:txXfrm>
        <a:off x="6583680" y="1343172"/>
        <a:ext cx="2377440" cy="1480264"/>
      </dsp:txXfrm>
    </dsp:sp>
    <dsp:sp modelId="{91B2F13B-FA76-4A83-B2F6-7EA3A45EDE58}">
      <dsp:nvSpPr>
        <dsp:cNvPr id="0" name=""/>
        <dsp:cNvSpPr/>
      </dsp:nvSpPr>
      <dsp:spPr>
        <a:xfrm>
          <a:off x="3491874" y="2564914"/>
          <a:ext cx="2194560" cy="219482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F99D330-82F8-4DB2-895C-99561DBBC948}">
      <dsp:nvSpPr>
        <dsp:cNvPr id="0" name=""/>
        <dsp:cNvSpPr/>
      </dsp:nvSpPr>
      <dsp:spPr>
        <a:xfrm>
          <a:off x="6812280" y="2852940"/>
          <a:ext cx="2331720" cy="158119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Собираются в одноразовую мягкую или твердую упаковку желтого цвета, заполненную на ¾;</a:t>
          </a:r>
          <a:endParaRPr lang="ru-RU" sz="1500" kern="1200" dirty="0"/>
        </a:p>
      </dsp:txBody>
      <dsp:txXfrm>
        <a:off x="6812280" y="2852940"/>
        <a:ext cx="2331720" cy="1581192"/>
      </dsp:txXfrm>
    </dsp:sp>
    <dsp:sp modelId="{0770DBDF-8A46-4965-8416-A1EA0406C9C9}">
      <dsp:nvSpPr>
        <dsp:cNvPr id="0" name=""/>
        <dsp:cNvSpPr/>
      </dsp:nvSpPr>
      <dsp:spPr>
        <a:xfrm>
          <a:off x="3347874" y="2492891"/>
          <a:ext cx="2194560" cy="219482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D6626BB-ED92-4A67-B3DD-425ACAE6F51F}">
      <dsp:nvSpPr>
        <dsp:cNvPr id="0" name=""/>
        <dsp:cNvSpPr/>
      </dsp:nvSpPr>
      <dsp:spPr>
        <a:xfrm>
          <a:off x="6444217" y="4941171"/>
          <a:ext cx="2514600" cy="144662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Маркируются надписью «Отходы. Класс Б» с нанесением названия организации, подразделения, даты и фамилии ответственного за сбор отходов лица;</a:t>
          </a:r>
          <a:endParaRPr lang="ru-RU" sz="1500" kern="1200" dirty="0"/>
        </a:p>
      </dsp:txBody>
      <dsp:txXfrm>
        <a:off x="6444217" y="4941171"/>
        <a:ext cx="2514600" cy="1446622"/>
      </dsp:txXfrm>
    </dsp:sp>
    <dsp:sp modelId="{449ACD45-070B-480C-AED3-E9FF9AEDD0F4}">
      <dsp:nvSpPr>
        <dsp:cNvPr id="0" name=""/>
        <dsp:cNvSpPr/>
      </dsp:nvSpPr>
      <dsp:spPr>
        <a:xfrm>
          <a:off x="3563884" y="2348888"/>
          <a:ext cx="2194560" cy="219482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6966865-CAFF-4FC2-B7E1-237B2ADEFFF1}">
      <dsp:nvSpPr>
        <dsp:cNvPr id="0" name=""/>
        <dsp:cNvSpPr/>
      </dsp:nvSpPr>
      <dsp:spPr>
        <a:xfrm>
          <a:off x="6" y="5229208"/>
          <a:ext cx="2514600" cy="144662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Из подразделений перемещают в помещение для временного хранения медицинских отходов, до последующего вывоза транспортом;</a:t>
          </a:r>
          <a:endParaRPr lang="ru-RU" sz="1500" kern="1200" dirty="0"/>
        </a:p>
      </dsp:txBody>
      <dsp:txXfrm>
        <a:off x="6" y="5229208"/>
        <a:ext cx="2514600" cy="1446622"/>
      </dsp:txXfrm>
    </dsp:sp>
    <dsp:sp modelId="{57525205-8973-4736-83B0-2153D9C88C33}">
      <dsp:nvSpPr>
        <dsp:cNvPr id="0" name=""/>
        <dsp:cNvSpPr/>
      </dsp:nvSpPr>
      <dsp:spPr>
        <a:xfrm>
          <a:off x="3275856" y="2420889"/>
          <a:ext cx="2194560" cy="219482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37FCBF4-0902-4CD5-8499-F63F8BDB7CDB}">
      <dsp:nvSpPr>
        <dsp:cNvPr id="0" name=""/>
        <dsp:cNvSpPr/>
      </dsp:nvSpPr>
      <dsp:spPr>
        <a:xfrm>
          <a:off x="0" y="3227145"/>
          <a:ext cx="2331720" cy="158119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Патологоанатомические отходы подлежат кремации или захоронению на кладбищах в специальных могилах;</a:t>
          </a:r>
          <a:endParaRPr lang="ru-RU" sz="1500" kern="1200" dirty="0"/>
        </a:p>
      </dsp:txBody>
      <dsp:txXfrm>
        <a:off x="0" y="3227145"/>
        <a:ext cx="2331720" cy="1581192"/>
      </dsp:txXfrm>
    </dsp:sp>
    <dsp:sp modelId="{0C4AEE81-74E4-4B21-8956-9F5F0D0196D2}">
      <dsp:nvSpPr>
        <dsp:cNvPr id="0" name=""/>
        <dsp:cNvSpPr/>
      </dsp:nvSpPr>
      <dsp:spPr>
        <a:xfrm>
          <a:off x="3347867" y="3140969"/>
          <a:ext cx="2194560" cy="219482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C00A233-07AF-4B0E-878B-7D5B2190C70F}">
      <dsp:nvSpPr>
        <dsp:cNvPr id="0" name=""/>
        <dsp:cNvSpPr/>
      </dsp:nvSpPr>
      <dsp:spPr>
        <a:xfrm>
          <a:off x="182880" y="1343172"/>
          <a:ext cx="2377440" cy="148026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Жидкие отходы допускается сливать без предварительного обеззараживания в систему централизованной канализации.</a:t>
          </a:r>
          <a:endParaRPr lang="ru-RU" sz="1500" kern="1200" dirty="0"/>
        </a:p>
      </dsp:txBody>
      <dsp:txXfrm>
        <a:off x="182880" y="1343172"/>
        <a:ext cx="2377440" cy="14802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diagramLayout" Target="../diagrams/layout10.xml"/><Relationship Id="rId7" Type="http://schemas.openxmlformats.org/officeDocument/2006/relationships/image" Target="../media/image15.jpe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17.jpe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2.xml"/><Relationship Id="rId3" Type="http://schemas.openxmlformats.org/officeDocument/2006/relationships/image" Target="../media/image19.jpeg"/><Relationship Id="rId7" Type="http://schemas.openxmlformats.org/officeDocument/2006/relationships/diagramColors" Target="../diagrams/colors12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2.xml"/><Relationship Id="rId5" Type="http://schemas.openxmlformats.org/officeDocument/2006/relationships/diagramLayout" Target="../diagrams/layout12.xml"/><Relationship Id="rId4" Type="http://schemas.openxmlformats.org/officeDocument/2006/relationships/diagramData" Target="../diagrams/data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diagramLayout" Target="../diagrams/layout13.xml"/><Relationship Id="rId7" Type="http://schemas.openxmlformats.org/officeDocument/2006/relationships/image" Target="../media/image20.jpe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Relationship Id="rId9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13" Type="http://schemas.microsoft.com/office/2007/relationships/diagramDrawing" Target="../diagrams/drawing5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4.xml"/><Relationship Id="rId12" Type="http://schemas.openxmlformats.org/officeDocument/2006/relationships/diagramColors" Target="../diagrams/colors5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11" Type="http://schemas.openxmlformats.org/officeDocument/2006/relationships/diagramQuickStyle" Target="../diagrams/quickStyle5.xml"/><Relationship Id="rId5" Type="http://schemas.openxmlformats.org/officeDocument/2006/relationships/diagramLayout" Target="../diagrams/layout4.xml"/><Relationship Id="rId10" Type="http://schemas.openxmlformats.org/officeDocument/2006/relationships/diagramLayout" Target="../diagrams/layout5.xml"/><Relationship Id="rId4" Type="http://schemas.openxmlformats.org/officeDocument/2006/relationships/diagramData" Target="../diagrams/data4.xml"/><Relationship Id="rId9" Type="http://schemas.openxmlformats.org/officeDocument/2006/relationships/diagramData" Target="../diagrams/data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8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diagramLayout" Target="../diagrams/layout7.xml"/><Relationship Id="rId7" Type="http://schemas.openxmlformats.org/officeDocument/2006/relationships/image" Target="../media/image9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Layout" Target="../diagrams/layout9.xml"/><Relationship Id="rId7" Type="http://schemas.openxmlformats.org/officeDocument/2006/relationships/image" Target="../media/image12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Relationship Id="rId9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2900" y="404664"/>
            <a:ext cx="8458200" cy="893961"/>
          </a:xfrm>
        </p:spPr>
        <p:txBody>
          <a:bodyPr/>
          <a:lstStyle/>
          <a:p>
            <a:r>
              <a:rPr lang="ru-RU" dirty="0" smtClean="0"/>
              <a:t>Вопросы эпидемиологии в ПАО </a:t>
            </a:r>
            <a:endParaRPr lang="ru-RU" dirty="0"/>
          </a:p>
        </p:txBody>
      </p:sp>
      <p:pic>
        <p:nvPicPr>
          <p:cNvPr id="6" name="Рисунок 5" descr="25b5303f5a3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948023">
            <a:off x="721895" y="3557264"/>
            <a:ext cx="7882553" cy="330073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63888" y="2028247"/>
            <a:ext cx="543609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Л.В. </a:t>
            </a:r>
            <a:r>
              <a:rPr lang="ru-RU" sz="2000" b="1" dirty="0" err="1">
                <a:solidFill>
                  <a:schemeClr val="bg1"/>
                </a:solidFill>
                <a:latin typeface="Calibri" panose="020F0502020204030204" pitchFamily="34" charset="0"/>
              </a:rPr>
              <a:t>Зрюнина</a:t>
            </a:r>
            <a:r>
              <a:rPr lang="ru-RU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, </a:t>
            </a:r>
            <a:endParaRPr lang="ru-RU" sz="2000" b="1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r"/>
            <a:r>
              <a:rPr lang="ru-RU" sz="20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член специализированной секции ОПСА</a:t>
            </a:r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«Гистология</a:t>
            </a:r>
            <a:r>
              <a:rPr lang="ru-RU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», старший  </a:t>
            </a:r>
            <a:r>
              <a:rPr lang="ru-RU" sz="20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лаборант</a:t>
            </a:r>
            <a:r>
              <a:rPr lang="en-US" sz="20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патологоанатомического отделения </a:t>
            </a:r>
          </a:p>
          <a:p>
            <a:pPr algn="r"/>
            <a:r>
              <a:rPr lang="ru-RU" sz="20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БУЗОО </a:t>
            </a:r>
            <a:r>
              <a:rPr lang="ru-RU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«ГКБ </a:t>
            </a:r>
            <a:r>
              <a:rPr lang="ru-RU" sz="20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№ 1 </a:t>
            </a:r>
            <a:r>
              <a:rPr lang="ru-RU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им Кабанова А.Н.»</a:t>
            </a:r>
            <a:endParaRPr lang="ru-RU" sz="20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 descr="Рисунок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987824" y="1412776"/>
            <a:ext cx="3456384" cy="27363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Рисунок6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203848" y="4005064"/>
            <a:ext cx="2880320" cy="23749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 descr="40600235_w640_h2048_20046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427984" y="0"/>
            <a:ext cx="4716016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ezinfekcija-paro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1316129610_dezinfekciya_pochv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3819525"/>
            <a:ext cx="2808312" cy="30384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8" name="Схема 7"/>
          <p:cNvGraphicFramePr/>
          <p:nvPr/>
        </p:nvGraphicFramePr>
        <p:xfrm>
          <a:off x="0" y="0"/>
          <a:ext cx="3995936" cy="2852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 descr="medicinskie-dezinficiruyushhie-sredstva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6012160" cy="4653136"/>
          </a:xfrm>
          <a:prstGeom prst="rect">
            <a:avLst/>
          </a:prstGeom>
        </p:spPr>
      </p:pic>
      <p:pic>
        <p:nvPicPr>
          <p:cNvPr id="6" name="Рисунок 5" descr="1398333539_sredstva-dlya-dezinfekcii-pomeshhenij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4686300"/>
            <a:ext cx="9144000" cy="2171700"/>
          </a:xfrm>
          <a:prstGeom prst="rect">
            <a:avLst/>
          </a:prstGeom>
        </p:spPr>
      </p:pic>
      <p:pic>
        <p:nvPicPr>
          <p:cNvPr id="7" name="Рисунок 6" descr="5332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79512" y="2852936"/>
            <a:ext cx="2376264" cy="281839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1112738b7d6b1b49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3125" b="3125"/>
          <a:stretch>
            <a:fillRect/>
          </a:stretch>
        </p:blipFill>
        <p:spPr>
          <a:xfrm>
            <a:off x="0" y="0"/>
            <a:ext cx="5486400" cy="522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1"/>
          <p:cNvSpPr>
            <a:spLocks noGrp="1"/>
          </p:cNvSpPr>
          <p:nvPr>
            <p:ph type="body" sz="half" idx="2"/>
          </p:nvPr>
        </p:nvSpPr>
        <p:spPr>
          <a:xfrm>
            <a:off x="0" y="5273824"/>
            <a:ext cx="9144000" cy="15841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Санитарно противоэпидемические мероприятия: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</a:rPr>
              <a:t>Прохождение </a:t>
            </a:r>
            <a:r>
              <a:rPr lang="ru-RU" dirty="0" err="1" smtClean="0">
                <a:solidFill>
                  <a:srgbClr val="FF0000"/>
                </a:solidFill>
              </a:rPr>
              <a:t>мед.осмотра</a:t>
            </a:r>
            <a:r>
              <a:rPr lang="ru-RU" dirty="0" smtClean="0">
                <a:solidFill>
                  <a:srgbClr val="FF0000"/>
                </a:solidFill>
              </a:rPr>
              <a:t> сотрудниками раз в год обследований;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</a:rPr>
              <a:t>весь персонал  обязательно подлежит профилактической иммунизации против гепатита В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</a:rPr>
              <a:t>один раз в 10 лет проводится прививка против дифтерии ,</a:t>
            </a:r>
            <a:r>
              <a:rPr lang="ru-RU" dirty="0" err="1" smtClean="0">
                <a:solidFill>
                  <a:srgbClr val="FF0000"/>
                </a:solidFill>
              </a:rPr>
              <a:t>столбняка,кори</a:t>
            </a:r>
            <a:r>
              <a:rPr lang="ru-RU" dirty="0" smtClean="0">
                <a:solidFill>
                  <a:srgbClr val="FF0000"/>
                </a:solidFill>
              </a:rPr>
              <a:t> до 35 лет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</a:rPr>
              <a:t>учет травм и ЧС (порезы, уколы, попадание крови на видимые слизистые, повреждение кожных покровов).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9" name="Рисунок 8" descr="4ccbd8f9cf85039af7a26ff5d030e033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23028" y="0"/>
            <a:ext cx="4820971" cy="522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s5SiwqzJcI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7" name="Схема 6"/>
          <p:cNvGraphicFramePr/>
          <p:nvPr/>
        </p:nvGraphicFramePr>
        <p:xfrm>
          <a:off x="395536" y="764704"/>
          <a:ext cx="4608512" cy="1944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967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Что  такое противоэпидемический режим? 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908720"/>
          <a:ext cx="9144000" cy="5949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 descr="134166559597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115616" y="3429001"/>
            <a:ext cx="7236296" cy="29415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Рисунок 6" descr="003(70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286000" y="1095375"/>
            <a:ext cx="4572000" cy="46672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1375854_Morg_v_Simferopol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427984" cy="6858000"/>
          </a:xfrm>
        </p:spPr>
      </p:pic>
      <p:pic>
        <p:nvPicPr>
          <p:cNvPr id="5" name="Рисунок 4" descr="9b05c1a913a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0"/>
            <a:ext cx="4788024" cy="6858000"/>
          </a:xfrm>
          <a:prstGeom prst="rect">
            <a:avLst/>
          </a:prstGeom>
        </p:spPr>
      </p:pic>
      <p:graphicFrame>
        <p:nvGraphicFramePr>
          <p:cNvPr id="9" name="Схема 8"/>
          <p:cNvGraphicFramePr/>
          <p:nvPr/>
        </p:nvGraphicFramePr>
        <p:xfrm>
          <a:off x="4499992" y="4581128"/>
          <a:ext cx="4499992" cy="1944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2" name="Схема 11"/>
          <p:cNvGraphicFramePr/>
          <p:nvPr/>
        </p:nvGraphicFramePr>
        <p:xfrm>
          <a:off x="0" y="170529"/>
          <a:ext cx="4644008" cy="25383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 descr="17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707904" y="0"/>
            <a:ext cx="543609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7200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Уборка помещения согласно нормативным документам.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124744"/>
          <a:ext cx="9144000" cy="5733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 descr="1c5a9a4015e7d584d64112cfbb7ef1d8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499992" y="2564904"/>
            <a:ext cx="4644008" cy="4293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v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2636912"/>
            <a:ext cx="4644008" cy="4221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0"/>
            <a:ext cx="3993577" cy="6858000"/>
          </a:xfrm>
          <a:prstGeom prst="rect">
            <a:avLst/>
          </a:prstGeom>
        </p:spPr>
      </p:pic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 descr="Рисунок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627784" y="1124744"/>
            <a:ext cx="3816424" cy="1659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Рисунок4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483768" y="3861048"/>
            <a:ext cx="4032448" cy="29969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Рисунок3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915816" y="2492896"/>
            <a:ext cx="3240360" cy="2132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198</TotalTime>
  <Words>931</Words>
  <Application>Microsoft Office PowerPoint</Application>
  <PresentationFormat>Экран (4:3)</PresentationFormat>
  <Paragraphs>54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Городская</vt:lpstr>
      <vt:lpstr>Вопросы эпидемиологии в ПАО </vt:lpstr>
      <vt:lpstr> Что  такое противоэпидемический режим?  </vt:lpstr>
      <vt:lpstr>Презентация PowerPoint</vt:lpstr>
      <vt:lpstr>Презентация PowerPoint</vt:lpstr>
      <vt:lpstr>Презентация PowerPoint</vt:lpstr>
      <vt:lpstr>Презентация PowerPoint</vt:lpstr>
      <vt:lpstr>Уборка помещения согласно нормативным документам.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Вопросы эпидемиологии в ПАО</dc:title>
  <dc:creator>Юзер</dc:creator>
  <cp:lastModifiedBy>Sveta</cp:lastModifiedBy>
  <cp:revision>21</cp:revision>
  <dcterms:created xsi:type="dcterms:W3CDTF">2016-02-17T13:59:42Z</dcterms:created>
  <dcterms:modified xsi:type="dcterms:W3CDTF">2016-02-24T15:17:09Z</dcterms:modified>
</cp:coreProperties>
</file>