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50021"/>
    <a:srgbClr val="660066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00" autoAdjust="0"/>
  </p:normalViewPr>
  <p:slideViewPr>
    <p:cSldViewPr>
      <p:cViewPr varScale="1">
        <p:scale>
          <a:sx n="88" d="100"/>
          <a:sy n="88" d="100"/>
        </p:scale>
        <p:origin x="-10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03648" y="260648"/>
            <a:ext cx="684076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 исследованиям в сестринском деле для практикующих медицинских сестер «Применение исследований для совершенствования сестринского дела и повышения качества медицинских услуг пациентам»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971600" y="1340768"/>
            <a:ext cx="712879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Давайте познакомимся!</a:t>
            </a:r>
            <a:endParaRPr kumimoji="0" lang="ru-RU" sz="70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6" name="Picture 2" descr="C:\Users\User\Desktop\Untitled-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26482" y="4271714"/>
            <a:ext cx="2397646" cy="23976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28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17</cp:revision>
  <dcterms:created xsi:type="dcterms:W3CDTF">2011-02-08T06:34:21Z</dcterms:created>
  <dcterms:modified xsi:type="dcterms:W3CDTF">2011-02-11T08:55:18Z</dcterms:modified>
</cp:coreProperties>
</file>