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475656" y="2204864"/>
            <a:ext cx="66967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Приветствуем участников!</a:t>
            </a:r>
            <a:endParaRPr kumimoji="0" lang="ru-RU" sz="7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28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15</cp:revision>
  <dcterms:created xsi:type="dcterms:W3CDTF">2011-02-08T06:34:21Z</dcterms:created>
  <dcterms:modified xsi:type="dcterms:W3CDTF">2011-02-11T08:55:11Z</dcterms:modified>
</cp:coreProperties>
</file>