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A50021"/>
    <a:srgbClr val="660066"/>
    <a:srgbClr val="F2B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429" autoAdjust="0"/>
  </p:normalViewPr>
  <p:slideViewPr>
    <p:cSldViewPr>
      <p:cViewPr varScale="1">
        <p:scale>
          <a:sx n="88" d="100"/>
          <a:sy n="88" d="100"/>
        </p:scale>
        <p:origin x="-102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403648" y="260648"/>
            <a:ext cx="6840760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 исследованиям в сестринском деле для практикующих медицинских сестер «Применение исследований для совершенствования сестринского дела и повышения качества медицинских услуг пациентам»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539552" y="1722874"/>
            <a:ext cx="792088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Работа</a:t>
            </a:r>
            <a:r>
              <a:rPr kumimoji="0" lang="ru-RU" sz="3000" b="1" i="1" u="none" strike="noStrike" cap="none" normalizeH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в малых группах:</a:t>
            </a:r>
            <a:endParaRPr kumimoji="0" lang="ru-RU" sz="3000" b="1" i="1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27584" y="2692077"/>
            <a:ext cx="799288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выбор и разработка вопросов для исследования</a:t>
            </a:r>
          </a:p>
        </p:txBody>
      </p:sp>
      <p:pic>
        <p:nvPicPr>
          <p:cNvPr id="1027" name="Picture 3" descr="C:\Users\User\Desktop\Untitled-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4437112"/>
            <a:ext cx="2109614" cy="2109614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36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22</cp:revision>
  <dcterms:created xsi:type="dcterms:W3CDTF">2011-02-08T06:34:21Z</dcterms:created>
  <dcterms:modified xsi:type="dcterms:W3CDTF">2011-02-11T08:56:21Z</dcterms:modified>
</cp:coreProperties>
</file>