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CDD"/>
    <a:srgbClr val="FFDFC5"/>
    <a:srgbClr val="006600"/>
    <a:srgbClr val="A50021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0" autoAdjust="0"/>
  </p:normalViewPr>
  <p:slideViewPr>
    <p:cSldViewPr>
      <p:cViewPr varScale="1">
        <p:scale>
          <a:sx n="88" d="100"/>
          <a:sy n="88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Скругленный прямоугольник 25"/>
          <p:cNvSpPr/>
          <p:nvPr/>
        </p:nvSpPr>
        <p:spPr>
          <a:xfrm>
            <a:off x="460852" y="5877272"/>
            <a:ext cx="8460432" cy="908720"/>
          </a:xfrm>
          <a:prstGeom prst="roundRect">
            <a:avLst/>
          </a:prstGeom>
          <a:gradFill>
            <a:gsLst>
              <a:gs pos="0">
                <a:srgbClr val="FFDFC5"/>
              </a:gs>
              <a:gs pos="35000">
                <a:srgbClr val="FFECDD"/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  <a:ln w="4762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1187624" y="-46676"/>
            <a:ext cx="7128792" cy="595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Домашнее задание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620688"/>
            <a:ext cx="849694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69875" algn="l"/>
              </a:tabLst>
            </a:pP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определить проблему для сестринского </a:t>
            </a: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исследования;</a:t>
            </a:r>
            <a:endParaRPr lang="ru-RU" sz="22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69875" algn="l"/>
              </a:tabLst>
            </a:pP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подготовить вопрос или тему для сестринского </a:t>
            </a: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исследования;</a:t>
            </a:r>
            <a:endParaRPr lang="ru-RU" sz="22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69875" algn="l"/>
              </a:tabLst>
            </a:pP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ожидаемый результат от проведенного </a:t>
            </a: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исследования;</a:t>
            </a:r>
            <a:endParaRPr lang="ru-RU" sz="22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69875" algn="l"/>
              </a:tabLst>
            </a:pP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осуществить подбор команды для </a:t>
            </a: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исследования;</a:t>
            </a:r>
            <a:endParaRPr lang="ru-RU" sz="22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69875" algn="l"/>
              </a:tabLst>
            </a:pP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согласовать тему и участников исследовательской команды с руководителем сестринского персонала учреждения </a:t>
            </a: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здравоохранения;</a:t>
            </a:r>
            <a:endParaRPr lang="ru-RU" sz="22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69875" algn="l"/>
              </a:tabLst>
            </a:pP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осуществить подбор рецензентов по исследуемому </a:t>
            </a: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вопросу;</a:t>
            </a:r>
            <a:endParaRPr lang="ru-RU" sz="22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69875" algn="l"/>
              </a:tabLst>
            </a:pP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провести обзор литературы и изучить материалы по исследуемому </a:t>
            </a: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вопросу.</a:t>
            </a:r>
            <a:endParaRPr lang="ru-RU" sz="22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5941149"/>
            <a:ext cx="874846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результатам проведенной работы подготовить сообщение к следующему семинару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09.04.11 г.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 4-5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мин.</a:t>
            </a:r>
            <a:endParaRPr lang="ru-RU" sz="23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67544" y="620688"/>
            <a:ext cx="8352928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492343" y="869931"/>
            <a:ext cx="221612" cy="21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09165" y="1320027"/>
            <a:ext cx="221612" cy="21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09165" y="2184123"/>
            <a:ext cx="221612" cy="21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25987" y="2634219"/>
            <a:ext cx="221612" cy="21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09165" y="3192235"/>
            <a:ext cx="221612" cy="21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25987" y="4326315"/>
            <a:ext cx="221612" cy="21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20051" y="5136451"/>
            <a:ext cx="221612" cy="21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74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20</cp:revision>
  <dcterms:created xsi:type="dcterms:W3CDTF">2011-02-08T06:34:21Z</dcterms:created>
  <dcterms:modified xsi:type="dcterms:W3CDTF">2011-04-05T08:43:49Z</dcterms:modified>
</cp:coreProperties>
</file>