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899592" y="1700808"/>
            <a:ext cx="792088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Тренинг -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139952" y="2708920"/>
            <a:ext cx="482453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разминка</a:t>
            </a:r>
            <a:endParaRPr kumimoji="0" lang="ru-RU" sz="7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356992"/>
            <a:ext cx="2808312" cy="280831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28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20</cp:revision>
  <dcterms:created xsi:type="dcterms:W3CDTF">2011-02-08T06:34:21Z</dcterms:created>
  <dcterms:modified xsi:type="dcterms:W3CDTF">2011-02-11T08:55:47Z</dcterms:modified>
</cp:coreProperties>
</file>