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755576" y="1594247"/>
            <a:ext cx="792088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в малых группах: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5423842"/>
            <a:ext cx="1317526" cy="131752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187624" y="2625293"/>
            <a:ext cx="777686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Виды сестринских вмешательств для исследования</a:t>
            </a:r>
          </a:p>
          <a:p>
            <a:pPr lvl="0"/>
            <a:endParaRPr lang="ru-RU" sz="4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Показатели, на которые существенным образом влияют медицинские сестры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532537">
            <a:off x="685201" y="3076344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532537">
            <a:off x="757208" y="5020560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44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24</cp:revision>
  <dcterms:created xsi:type="dcterms:W3CDTF">2011-02-08T06:34:21Z</dcterms:created>
  <dcterms:modified xsi:type="dcterms:W3CDTF">2011-02-11T08:56:57Z</dcterms:modified>
</cp:coreProperties>
</file>