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6600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23528" y="2098591"/>
            <a:ext cx="8748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Обзор литературы. </a:t>
            </a:r>
          </a:p>
          <a:p>
            <a:pPr algn="ctr"/>
            <a:endParaRPr lang="ru-RU" sz="4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 поиска информации для исследования.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91680" y="5698247"/>
            <a:ext cx="7236296" cy="93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</a:t>
            </a:r>
          </a:p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043608" y="2426112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Подведение итогов семинара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83568" y="191683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участников</a:t>
            </a:r>
          </a:p>
        </p:txBody>
      </p: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0819" y="2564904"/>
            <a:ext cx="3193181" cy="3757408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115616" y="191683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</a:t>
            </a:r>
          </a:p>
        </p:txBody>
      </p: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 t="38120" b="8961"/>
          <a:stretch>
            <a:fillRect/>
          </a:stretch>
        </p:blipFill>
        <p:spPr bwMode="auto">
          <a:xfrm>
            <a:off x="3851920" y="4051311"/>
            <a:ext cx="5083323" cy="26900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122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31</cp:revision>
  <dcterms:created xsi:type="dcterms:W3CDTF">2011-02-08T06:34:21Z</dcterms:created>
  <dcterms:modified xsi:type="dcterms:W3CDTF">2011-02-11T08:57:28Z</dcterms:modified>
</cp:coreProperties>
</file>