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A50021"/>
    <a:srgbClr val="660066"/>
    <a:srgbClr val="F2B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9000" autoAdjust="0"/>
  </p:normalViewPr>
  <p:slideViewPr>
    <p:cSldViewPr>
      <p:cViewPr varScale="1">
        <p:scale>
          <a:sx n="88" d="100"/>
          <a:sy n="88" d="100"/>
        </p:scale>
        <p:origin x="-102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11.02.2011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755576" y="1661899"/>
            <a:ext cx="7992888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1" u="none" strike="noStrike" cap="none" normalizeH="0" baseline="0" dirty="0" smtClean="0">
                <a:ln>
                  <a:noFill/>
                </a:ln>
                <a:solidFill>
                  <a:srgbClr val="66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I 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66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 семинар 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66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по исследованиям в сестринском деле для практикующих медицинских сестер</a:t>
            </a:r>
            <a:endParaRPr kumimoji="0" lang="ru-RU" sz="2400" b="0" i="1" u="none" strike="noStrike" cap="none" normalizeH="0" baseline="0" dirty="0" smtClean="0">
              <a:ln>
                <a:noFill/>
              </a:ln>
              <a:solidFill>
                <a:srgbClr val="6600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0654" y="82588"/>
            <a:ext cx="781026" cy="11141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Rectangle 1"/>
          <p:cNvSpPr>
            <a:spLocks noChangeArrowheads="1"/>
          </p:cNvSpPr>
          <p:nvPr/>
        </p:nvSpPr>
        <p:spPr bwMode="auto">
          <a:xfrm>
            <a:off x="1691680" y="404664"/>
            <a:ext cx="5904656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66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Омская региональная общественная организация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400" b="1" dirty="0" smtClean="0">
                <a:solidFill>
                  <a:srgbClr val="006600"/>
                </a:solidFill>
                <a:latin typeface="Arial" pitchFamily="34" charset="0"/>
                <a:cs typeface="Arial" pitchFamily="34" charset="0"/>
              </a:rPr>
              <a:t>«Омская профессиональная сестринская ассоциация»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rgbClr val="0066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Rectangle 1"/>
          <p:cNvSpPr>
            <a:spLocks noChangeArrowheads="1"/>
          </p:cNvSpPr>
          <p:nvPr/>
        </p:nvSpPr>
        <p:spPr bwMode="auto">
          <a:xfrm>
            <a:off x="2339752" y="6237312"/>
            <a:ext cx="4824536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66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12 февраля</a:t>
            </a:r>
            <a:r>
              <a:rPr kumimoji="0" lang="ru-RU" sz="2000" b="1" i="0" u="none" strike="noStrike" cap="none" normalizeH="0" dirty="0" smtClean="0">
                <a:ln>
                  <a:noFill/>
                </a:ln>
                <a:solidFill>
                  <a:srgbClr val="66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 2011 г., </a:t>
            </a:r>
            <a:r>
              <a:rPr lang="ru-RU" sz="2000" b="1" dirty="0" smtClean="0">
                <a:solidFill>
                  <a:srgbClr val="66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г. Омск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6600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Rectangle 1"/>
          <p:cNvSpPr>
            <a:spLocks noChangeArrowheads="1"/>
          </p:cNvSpPr>
          <p:nvPr/>
        </p:nvSpPr>
        <p:spPr bwMode="auto">
          <a:xfrm>
            <a:off x="467544" y="2971978"/>
            <a:ext cx="8424936" cy="2185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900" b="1" i="0" u="none" strike="noStrike" cap="none" normalizeH="0" baseline="0" dirty="0" smtClean="0">
                <a:ln>
                  <a:noFill/>
                </a:ln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«Применение исследований </a:t>
            </a:r>
          </a:p>
          <a:p>
            <a:pPr marL="0" marR="0" lvl="0" indent="0" algn="ctr" defTabSz="914400" rtl="0" eaLnBrk="0" fontAlgn="base" latinLnBrk="0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900" b="1" i="0" u="none" strike="noStrike" cap="none" normalizeH="0" baseline="0" dirty="0" smtClean="0">
                <a:ln>
                  <a:noFill/>
                </a:ln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для совершенствования сестринского дела и повышения качества медицинских услуг пациентам»</a:t>
            </a:r>
            <a:r>
              <a:rPr kumimoji="0" lang="ru-RU" sz="2900" b="0" i="0" u="none" strike="noStrike" cap="none" normalizeH="0" baseline="0" dirty="0" smtClean="0">
                <a:ln>
                  <a:noFill/>
                </a:ln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</a:p>
        </p:txBody>
      </p:sp>
      <p:cxnSp>
        <p:nvCxnSpPr>
          <p:cNvPr id="16" name="Прямая соединительная линия 15"/>
          <p:cNvCxnSpPr/>
          <p:nvPr/>
        </p:nvCxnSpPr>
        <p:spPr>
          <a:xfrm>
            <a:off x="755576" y="1340768"/>
            <a:ext cx="8064896" cy="0"/>
          </a:xfrm>
          <a:prstGeom prst="line">
            <a:avLst/>
          </a:prstGeom>
          <a:ln w="19050">
            <a:solidFill>
              <a:srgbClr val="0066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32" name="Picture 8" descr="C:\Users\User\Desktop\54654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028384" y="188640"/>
            <a:ext cx="590550" cy="83820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  <a:reflection blurRad="6350" stA="50000" endA="300" endPos="55000" dir="5400000" sy="-100000" algn="bl" rotWithShape="0"/>
          </a:effectLst>
        </p:spPr>
      </p:pic>
      <p:sp>
        <p:nvSpPr>
          <p:cNvPr id="19" name="Овал 18"/>
          <p:cNvSpPr/>
          <p:nvPr/>
        </p:nvSpPr>
        <p:spPr>
          <a:xfrm>
            <a:off x="8244408" y="476672"/>
            <a:ext cx="72008" cy="72008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</TotalTime>
  <Words>43</Words>
  <Application>Microsoft Office PowerPoint</Application>
  <PresentationFormat>Экран (4:3)</PresentationFormat>
  <Paragraphs>6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Слайд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ОПСА</cp:lastModifiedBy>
  <cp:revision>14</cp:revision>
  <dcterms:created xsi:type="dcterms:W3CDTF">2011-02-08T06:34:21Z</dcterms:created>
  <dcterms:modified xsi:type="dcterms:W3CDTF">2011-02-11T08:55:02Z</dcterms:modified>
</cp:coreProperties>
</file>