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6600"/>
    <a:srgbClr val="A50021"/>
    <a:srgbClr val="F2B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00" autoAdjust="0"/>
  </p:normalViewPr>
  <p:slideViewPr>
    <p:cSldViewPr>
      <p:cViewPr varScale="1">
        <p:scale>
          <a:sx n="88" d="100"/>
          <a:sy n="88" d="100"/>
        </p:scale>
        <p:origin x="-9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2BF7F-2609-4840-943A-5CD2593B5D12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2F403-C1C7-4BB4-8E57-015DF49400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2F403-C1C7-4BB4-8E57-015DF494006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hyperlink" Target="http://www.nursingresearch.ru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403648" y="260648"/>
            <a:ext cx="6840760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по исследованиям в сестринском деле для практикующих медицинских сестер «Применение исследований для совершенствования сестринского дела и повышения качества медицинских услуг пациентам»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971600" y="2204864"/>
            <a:ext cx="7128792" cy="2558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Обзор</a:t>
            </a:r>
            <a:r>
              <a:rPr kumimoji="0" lang="ru-RU" sz="7000" b="1" i="0" u="none" strike="noStrike" cap="none" normalizeH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семинара</a:t>
            </a:r>
            <a:endParaRPr kumimoji="0" lang="ru-RU" sz="70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16632"/>
            <a:ext cx="792088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Сестринские исследования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5355213"/>
            <a:ext cx="24482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Конечная цель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8072" y="1565940"/>
            <a:ext cx="8100392" cy="2799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это систематический процесс изучения клинической или управленческой проблемы, который проводят медицинские сестры, пытающиеся получить новую информацию для улучшения помощи пациентам или разрешения проблемных ситуаций.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5283205"/>
            <a:ext cx="46085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повышение качества сестринской помощи</a:t>
            </a:r>
          </a:p>
        </p:txBody>
      </p:sp>
      <p:pic>
        <p:nvPicPr>
          <p:cNvPr id="2051" name="Picture 3" descr="C:\Users\User\Desktop\Untitled-1.gif"/>
          <p:cNvPicPr>
            <a:picLocks noChangeAspect="1" noChangeArrowheads="1"/>
          </p:cNvPicPr>
          <p:nvPr/>
        </p:nvPicPr>
        <p:blipFill>
          <a:blip r:embed="rId2" cstate="screen"/>
          <a:srcRect b="6531"/>
          <a:stretch>
            <a:fillRect/>
          </a:stretch>
        </p:blipFill>
        <p:spPr bwMode="auto">
          <a:xfrm>
            <a:off x="2987824" y="5517232"/>
            <a:ext cx="1053392" cy="521789"/>
          </a:xfrm>
          <a:prstGeom prst="rect">
            <a:avLst/>
          </a:prstGeom>
          <a:noFill/>
        </p:spPr>
      </p:pic>
      <p:pic>
        <p:nvPicPr>
          <p:cNvPr id="11" name="Picture 3" descr="C:\Users\User\Desktop\Untitled-1.gif"/>
          <p:cNvPicPr>
            <a:picLocks noChangeAspect="1" noChangeArrowheads="1"/>
          </p:cNvPicPr>
          <p:nvPr/>
        </p:nvPicPr>
        <p:blipFill>
          <a:blip r:embed="rId2" cstate="screen"/>
          <a:srcRect b="6531"/>
          <a:stretch>
            <a:fillRect/>
          </a:stretch>
        </p:blipFill>
        <p:spPr bwMode="auto">
          <a:xfrm rot="5400000">
            <a:off x="3910155" y="949222"/>
            <a:ext cx="837367" cy="52178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63666"/>
            <a:ext cx="828092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9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«…качество сестринской помощи не может быть повышено до тех пор, пока научная грамотность не станет такой же традицией сестринского дела как гуманность…»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67944" y="4653136"/>
            <a:ext cx="2664296" cy="2052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screen"/>
          <a:srcRect t="-985"/>
          <a:stretch>
            <a:fillRect/>
          </a:stretch>
        </p:blipFill>
        <p:spPr bwMode="auto">
          <a:xfrm>
            <a:off x="3203848" y="2564904"/>
            <a:ext cx="2729280" cy="212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560" y="2592906"/>
            <a:ext cx="2448272" cy="414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00192" y="3140968"/>
            <a:ext cx="269613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311862"/>
            <a:ext cx="6408712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ct val="85000"/>
              </a:spcAft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Разработана пробная версия сайта проекта на русском языке,                 чтобы каждая медсестра могла дистанционно обучаться и проводить сестринские исследования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4221088"/>
            <a:ext cx="73789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hlinkClick r:id="rId2"/>
              </a:rPr>
              <a:t>www</a:t>
            </a:r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hlinkClick r:id="rId2"/>
              </a:rPr>
              <a:t>.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hlinkClick r:id="rId2"/>
              </a:rPr>
              <a:t>nursingresearch</a:t>
            </a:r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hlinkClick r:id="rId2"/>
              </a:rPr>
              <a:t>.</a:t>
            </a:r>
            <a:r>
              <a:rPr lang="en-US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hlinkClick r:id="rId2"/>
              </a:rPr>
              <a:t>ru</a:t>
            </a:r>
            <a:endParaRPr lang="ru-RU" sz="4000" dirty="0"/>
          </a:p>
        </p:txBody>
      </p:sp>
      <p:pic>
        <p:nvPicPr>
          <p:cNvPr id="1025" name="Picture 1" descr="C:\Users\User\Desktop\Untitled-1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79704" y="476672"/>
            <a:ext cx="2664296" cy="266429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416858"/>
            <a:ext cx="59766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Расписание занятий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66221" y="260648"/>
            <a:ext cx="1545539" cy="1315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55576" y="1951343"/>
            <a:ext cx="4392488" cy="901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800"/>
              </a:spcAft>
            </a:pPr>
            <a:r>
              <a:rPr lang="ru-RU" sz="4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12 февраля </a:t>
            </a: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7984" y="1268760"/>
            <a:ext cx="3614962" cy="2697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464496" y="4499535"/>
            <a:ext cx="2987824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800"/>
              </a:spcAft>
            </a:pPr>
            <a:r>
              <a:rPr lang="ru-RU" sz="4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9 апреля </a:t>
            </a:r>
          </a:p>
          <a:p>
            <a:pPr>
              <a:lnSpc>
                <a:spcPct val="150000"/>
              </a:lnSpc>
              <a:spcAft>
                <a:spcPts val="1800"/>
              </a:spcAft>
            </a:pPr>
            <a:r>
              <a:rPr lang="ru-RU" sz="4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11 июня </a:t>
            </a:r>
          </a:p>
        </p:txBody>
      </p:sp>
      <p:pic>
        <p:nvPicPr>
          <p:cNvPr id="1026" name="Picture 2" descr="ibis_fasad"/>
          <p:cNvPicPr>
            <a:picLocks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5576" y="4293096"/>
            <a:ext cx="345638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Untitled-1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12360" y="260648"/>
            <a:ext cx="1152128" cy="1152128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67544" y="116632"/>
            <a:ext cx="7488832" cy="2428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3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Непрерывные изменения, происходящие в мире, обуславливают необходимость исследований как средств получения новых знаний, совершенствования системы подготовки кадров, их практической деятельности и эффективности использования ресурсов.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80179" y="4221088"/>
            <a:ext cx="2712301" cy="2034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screen"/>
          <a:srcRect l="4545" r="10243" b="9734"/>
          <a:stretch>
            <a:fillRect/>
          </a:stretch>
        </p:blipFill>
        <p:spPr bwMode="auto">
          <a:xfrm>
            <a:off x="4091947" y="2762926"/>
            <a:ext cx="2712301" cy="2034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19538" y="2860047"/>
            <a:ext cx="2712302" cy="200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483768" y="4635134"/>
            <a:ext cx="2712301" cy="2034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115616" y="97351"/>
            <a:ext cx="7416824" cy="124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Цели семинара по сестринским исследованиям:</a:t>
            </a: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115616" y="1656445"/>
            <a:ext cx="7992888" cy="4796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ts val="4800"/>
              </a:spcAft>
              <a:buClrTx/>
              <a:buSzTx/>
              <a:tabLst>
                <a:tab pos="180975" algn="l"/>
              </a:tabLs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предоставление медицинским сестрам возможностей проанализировать основные вопросы и проблемы сестринского ухода;</a:t>
            </a: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ts val="480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разработка исследовательских проектов    с применением исследовательского процесса, доказательной медицины для совершенствования сестринского ухода. 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613192" y="2572289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613193" y="5236585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043608" y="151011"/>
            <a:ext cx="7416824" cy="685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Участники семинара</a:t>
            </a:r>
          </a:p>
        </p:txBody>
      </p:sp>
      <p:pic>
        <p:nvPicPr>
          <p:cNvPr id="8193" name="Picture 1" descr="D:\Фотоальбом\2010 г\07. Семинар Сестр. исследования 29.03-02.04.10 С.-Петербург\Рисунок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4122" y="1124744"/>
            <a:ext cx="8316966" cy="501385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980728"/>
            <a:ext cx="7416824" cy="5562618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971600" y="126069"/>
            <a:ext cx="7416824" cy="735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Преподаватели семинара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7488832" cy="2936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2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Сестринское исследование </a:t>
            </a:r>
          </a:p>
          <a:p>
            <a:pPr>
              <a:lnSpc>
                <a:spcPct val="110000"/>
              </a:lnSpc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– систематическое исследование, которое ведется с применением последовательных и упорядоченных методов с целью ответа на вопросы  или решения проблем.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3475220"/>
            <a:ext cx="7200800" cy="341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2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Доказательная практика </a:t>
            </a:r>
          </a:p>
          <a:p>
            <a:pPr>
              <a:lnSpc>
                <a:spcPct val="110000"/>
              </a:lnSpc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– сестринская практика,                              при осуществлении которой медицинские сестры принимают решения, действуют и взаимодействуют с пациентами                на основании выводов исследований.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75854" y="404664"/>
            <a:ext cx="158863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20272" y="3501008"/>
            <a:ext cx="1766285" cy="2733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899592" y="44624"/>
            <a:ext cx="7704856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Сестринские исследования включают: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971600" y="1531945"/>
            <a:ext cx="7560840" cy="2113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объяснение основных физиологических, психологических и социологических механизмов, влияющих на состояние здоровья;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935088" y="4063712"/>
            <a:ext cx="80294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пробные вмешательства для усиления биологической функции, минимизации симптомов и улучшения функционального состояния, восприятия состояния здоровья и качества жизни. 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541185" y="2428273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469177" y="5236585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67544" y="116632"/>
            <a:ext cx="8676456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lang="ru-RU" sz="3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 семинаре рассмотрены вопросы: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971600" y="1052736"/>
            <a:ext cx="5184576" cy="198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Почему медицинские сестры должны заниматься исследованиями и применять их?</a:t>
            </a:r>
          </a:p>
        </p:txBody>
      </p:sp>
      <p:pic>
        <p:nvPicPr>
          <p:cNvPr id="4098" name="Picture 2" descr="D:\Фотоальбом\2010 г\07. Семинар Сестр. исследования 29.03-02.04.10 С.-Петербург\DSC0742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19471" y="4649593"/>
            <a:ext cx="2717025" cy="2037769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4099" name="Picture 3" descr="D:\Фотоальбом\2010 г\07. Семинар Сестр. исследования 29.03-02.04.10 С.-Петербург\DSC0738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12702" y="864096"/>
            <a:ext cx="2651786" cy="198884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4100" name="Picture 4" descr="D:\Фотоальбом\2010 г\07. Семинар Сестр. исследования 29.03-02.04.10 С.-Петербург\DSC07406.JPG"/>
          <p:cNvPicPr>
            <a:picLocks noChangeAspect="1" noChangeArrowheads="1"/>
          </p:cNvPicPr>
          <p:nvPr/>
        </p:nvPicPr>
        <p:blipFill>
          <a:blip r:embed="rId4" cstate="screen">
            <a:lum bright="10000"/>
          </a:blip>
          <a:srcRect/>
          <a:stretch>
            <a:fillRect/>
          </a:stretch>
        </p:blipFill>
        <p:spPr bwMode="auto">
          <a:xfrm>
            <a:off x="5244972" y="2709593"/>
            <a:ext cx="2639396" cy="1979547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971600" y="3703091"/>
            <a:ext cx="5688632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Как сестринские исследования связаны                    с совершенствованием сестринской практики и повышением качества ухода?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7532537">
            <a:off x="577864" y="1886719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7532537">
            <a:off x="577864" y="4588513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5128" y="79272"/>
            <a:ext cx="7453336" cy="1477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Одна из важных задач сестринской профессии – это улучшение профессиональной деятельности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807464"/>
            <a:ext cx="6192688" cy="1477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Сестринская практика должна строиться на научно-обоснованной базе знаний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3714939"/>
            <a:ext cx="7488832" cy="151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Исследования в сестринском деле позволят повысить профессионализм и компетентность медицинских сестер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23528" y="1628800"/>
            <a:ext cx="4176464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211960" y="3573016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screen"/>
          <a:srcRect l="12125" b="6677"/>
          <a:stretch>
            <a:fillRect/>
          </a:stretch>
        </p:blipFill>
        <p:spPr bwMode="auto">
          <a:xfrm>
            <a:off x="6469147" y="1628800"/>
            <a:ext cx="242366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3074" name="Picture 2" descr="D:\Фотоальбом\Фото ЛПУ\Городские\ОГКБ №1 им. А.Н. Кабанова\Фотографии - молодые спец - ты 2008\Изображение 06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5373216"/>
            <a:ext cx="1512168" cy="1194599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075" name="Picture 3" descr="D:\Документы\Документы ОПСА\Сайт\Странички учреждений ЗО\Городские\ГК БСМП-1++\Фотографии\аттестация ОРИТ\ОРИТ токс.jpg"/>
          <p:cNvPicPr>
            <a:picLocks noChangeAspect="1" noChangeArrowheads="1"/>
          </p:cNvPicPr>
          <p:nvPr/>
        </p:nvPicPr>
        <p:blipFill>
          <a:blip r:embed="rId5" cstate="screen">
            <a:lum bright="10000"/>
          </a:blip>
          <a:srcRect/>
          <a:stretch>
            <a:fillRect/>
          </a:stretch>
        </p:blipFill>
        <p:spPr bwMode="auto">
          <a:xfrm>
            <a:off x="1691680" y="5373602"/>
            <a:ext cx="1587997" cy="1191093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076" name="Picture 4" descr="D:\Фотоальбом\Фото ЛПУ\Областные\ОКБ\14.jpg"/>
          <p:cNvPicPr>
            <a:picLocks noChangeAspect="1" noChangeArrowheads="1"/>
          </p:cNvPicPr>
          <p:nvPr/>
        </p:nvPicPr>
        <p:blipFill>
          <a:blip r:embed="rId6" cstate="screen">
            <a:lum bright="10000"/>
          </a:blip>
          <a:srcRect r="-1599"/>
          <a:stretch>
            <a:fillRect/>
          </a:stretch>
        </p:blipFill>
        <p:spPr bwMode="auto">
          <a:xfrm>
            <a:off x="3131840" y="5373217"/>
            <a:ext cx="1795127" cy="1201496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077" name="Picture 5" descr="D:\Фотоальбом\Фото ЛПУ\Областные\КМХЦ МЗОО\S630052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427984" y="5373217"/>
            <a:ext cx="1795127" cy="1210352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5" name="Picture 9" descr="DSC0232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8" cstate="screen">
            <a:lum bright="10000"/>
          </a:blip>
          <a:srcRect/>
          <a:stretch>
            <a:fillRect/>
          </a:stretch>
        </p:blipFill>
        <p:spPr>
          <a:xfrm>
            <a:off x="7243723" y="5373217"/>
            <a:ext cx="1792773" cy="121652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078" name="Picture 6" descr="D:\Документы\Документы ОПСА\Сайт\Странички учреждений ЗО\Областные\КПБ им. Н.Н. Солодникова+-\УМК.jpg"/>
          <p:cNvPicPr>
            <a:picLocks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012160" y="5373217"/>
            <a:ext cx="1651111" cy="121680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330</Words>
  <Application>Microsoft Office PowerPoint</Application>
  <PresentationFormat>Экран (4:3)</PresentationFormat>
  <Paragraphs>33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85</cp:revision>
  <dcterms:created xsi:type="dcterms:W3CDTF">2011-02-08T06:34:21Z</dcterms:created>
  <dcterms:modified xsi:type="dcterms:W3CDTF">2012-07-20T08:10:37Z</dcterms:modified>
</cp:coreProperties>
</file>