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95536" y="2204864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Общее представление 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 процессе исследования</a:t>
            </a:r>
            <a:endParaRPr kumimoji="0" lang="ru-RU" sz="5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91680" y="5698247"/>
            <a:ext cx="7236296" cy="93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</a:t>
            </a:r>
          </a:p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4462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Параметры структуры описания исследования</a:t>
            </a:r>
          </a:p>
        </p:txBody>
      </p:sp>
      <p:grpSp>
        <p:nvGrpSpPr>
          <p:cNvPr id="5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6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7" name="Овал 6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2110204"/>
            <a:ext cx="64807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Систематичность (упорядоченность), </a:t>
            </a:r>
          </a:p>
          <a:p>
            <a:pPr marL="533400" marR="0" lvl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 определения до решения проблемы </a:t>
            </a:r>
          </a:p>
        </p:txBody>
      </p:sp>
    </p:spTree>
  </p:cSld>
  <p:clrMapOvr>
    <a:masterClrMapping/>
  </p:clrMapOvr>
  <p:transition spd="med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4462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Параметры структуры описания исследования</a:t>
            </a:r>
          </a:p>
        </p:txBody>
      </p:sp>
      <p:grpSp>
        <p:nvGrpSpPr>
          <p:cNvPr id="3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4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5" name="Овал 4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1484784"/>
            <a:ext cx="7776864" cy="469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Контроль. </a:t>
            </a:r>
          </a:p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33400" marR="0" lvl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Заключается в создании таких условий для проведения исследования, что влияние нежелательных факторов            на исследование сводится             к минимуму.</a:t>
            </a:r>
          </a:p>
        </p:txBody>
      </p:sp>
    </p:spTree>
  </p:cSld>
  <p:clrMapOvr>
    <a:masterClrMapping/>
  </p:clrMapOvr>
  <p:transition spd="med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4462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Параметры структуры описания исследования</a:t>
            </a:r>
          </a:p>
        </p:txBody>
      </p:sp>
      <p:grpSp>
        <p:nvGrpSpPr>
          <p:cNvPr id="3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4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5" name="Овал 4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1805910"/>
            <a:ext cx="849694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6088" marR="0" lvl="0" indent="-4460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3400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Эмпирическая природа доказательств.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46088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используют практические доказательства, берущие свои корни в объективной реальности, и собранные прямо или косвенно при помощи органов чувств человека.</a:t>
            </a:r>
          </a:p>
        </p:txBody>
      </p:sp>
    </p:spTree>
  </p:cSld>
  <p:clrMapOvr>
    <a:masterClrMapping/>
  </p:clrMapOvr>
  <p:transition spd="med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4462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Параметры структуры описания исследования</a:t>
            </a:r>
          </a:p>
        </p:txBody>
      </p:sp>
      <p:grpSp>
        <p:nvGrpSpPr>
          <p:cNvPr id="3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4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5" name="Овал 4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5536" y="1916832"/>
            <a:ext cx="7056784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120000"/>
              </a:lnSpc>
              <a:tabLst>
                <a:tab pos="533400" algn="l"/>
              </a:tabLst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Возможность обобщений (генерализация). </a:t>
            </a:r>
          </a:p>
          <a:p>
            <a:pPr marL="533400">
              <a:lnSpc>
                <a:spcPct val="120000"/>
              </a:lnSpc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33400">
              <a:lnSpc>
                <a:spcPct val="120000"/>
              </a:lnSpc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понимание сущности феномена.</a:t>
            </a:r>
          </a:p>
        </p:txBody>
      </p:sp>
    </p:spTree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4462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Параметры структуры описания исследования</a:t>
            </a:r>
          </a:p>
        </p:txBody>
      </p:sp>
      <p:grpSp>
        <p:nvGrpSpPr>
          <p:cNvPr id="3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4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5" name="Овал 4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544" y="1772816"/>
            <a:ext cx="7056784" cy="4040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 Критичность. </a:t>
            </a:r>
          </a:p>
          <a:p>
            <a:pPr>
              <a:lnSpc>
                <a:spcPct val="110000"/>
              </a:lnSpc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33400">
              <a:lnSpc>
                <a:spcPct val="110000"/>
              </a:lnSpc>
            </a:pPr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Важный аспект среди других методов, дающий возможность проведения оценки использованного научного метода.</a:t>
            </a:r>
          </a:p>
        </p:txBody>
      </p:sp>
    </p:spTree>
  </p:cSld>
  <p:clrMapOvr>
    <a:masterClrMapping/>
  </p:clrMapOvr>
  <p:transition spd="med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72261"/>
            <a:ext cx="39442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исследования:</a:t>
            </a:r>
          </a:p>
        </p:txBody>
      </p:sp>
      <p:grpSp>
        <p:nvGrpSpPr>
          <p:cNvPr id="4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764704"/>
            <a:ext cx="5544616" cy="196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описание;</a:t>
            </a:r>
          </a:p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изучение;</a:t>
            </a:r>
          </a:p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объяснение;</a:t>
            </a:r>
          </a:p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предсказание и контроль.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1520" y="29969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23528" y="3140968"/>
            <a:ext cx="867645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Ограничения при проведении исследования: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59632" y="3704833"/>
            <a:ext cx="75608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01613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общие ограничения;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01613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морально-этические ограничения;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01613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сложность познания человека;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01613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сложность измерения изучаемых параметров;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01613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сложность контроля .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0" y="901729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89" y="1405784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89" y="1898397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89" y="2341888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1" y="3854056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0" y="4418677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0" y="4994741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0" y="5786829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887890" y="6434901"/>
            <a:ext cx="321103" cy="31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185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27</cp:revision>
  <dcterms:created xsi:type="dcterms:W3CDTF">2011-02-08T06:34:21Z</dcterms:created>
  <dcterms:modified xsi:type="dcterms:W3CDTF">2011-02-11T08:55:54Z</dcterms:modified>
</cp:coreProperties>
</file>