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006600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29" autoAdjust="0"/>
  </p:normalViewPr>
  <p:slideViewPr>
    <p:cSldViewPr>
      <p:cViewPr varScale="1">
        <p:scale>
          <a:sx n="86" d="100"/>
          <a:sy n="86" d="100"/>
        </p:scale>
        <p:origin x="-10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539552" y="1561710"/>
            <a:ext cx="7632848" cy="2947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3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Деловая игра                                 на поиск соответствий                              по теме «Сестринские </a:t>
            </a:r>
          </a:p>
          <a:p>
            <a:pPr marL="0" marR="0" lvl="0" indent="0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3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исследования»</a:t>
            </a:r>
            <a:endParaRPr lang="ru-RU" sz="43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75656" y="68431"/>
            <a:ext cx="67687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«Сестринские исследования                     для практикующих медицинских сестер: создание среды в поддержку сестринских исследований»</a:t>
            </a:r>
          </a:p>
        </p:txBody>
      </p:sp>
      <p:pic>
        <p:nvPicPr>
          <p:cNvPr id="2" name="Picture 3" descr="C:\Users\User\Desktop\Untitled-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772816"/>
            <a:ext cx="3347864" cy="5021796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28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31</cp:revision>
  <dcterms:created xsi:type="dcterms:W3CDTF">2011-02-08T06:34:21Z</dcterms:created>
  <dcterms:modified xsi:type="dcterms:W3CDTF">2011-04-06T08:17:18Z</dcterms:modified>
</cp:coreProperties>
</file>