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475656" y="2204864"/>
            <a:ext cx="669674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Приветствуем участников!</a:t>
            </a:r>
            <a:endParaRPr kumimoji="0" lang="ru-RU" sz="7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75656" y="68431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Сестринские исследования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для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практикующих медицинских сестер: создание среды в поддержку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сестринских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20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17</cp:revision>
  <dcterms:created xsi:type="dcterms:W3CDTF">2011-02-08T06:34:21Z</dcterms:created>
  <dcterms:modified xsi:type="dcterms:W3CDTF">2011-04-06T07:56:15Z</dcterms:modified>
</cp:coreProperties>
</file>