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EFE1"/>
    <a:srgbClr val="FFE4CD"/>
    <a:srgbClr val="006600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hyperlink" Target="mailto:o.a.buchko@rambler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683568" y="191683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участников</a:t>
            </a:r>
          </a:p>
        </p:txBody>
      </p:sp>
      <p:pic>
        <p:nvPicPr>
          <p:cNvPr id="1026" name="Picture 2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0819" y="2564904"/>
            <a:ext cx="3193181" cy="3757408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83568" y="908720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28194" y="32658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Домашнее задание</a:t>
            </a:r>
          </a:p>
        </p:txBody>
      </p:sp>
      <p:pic>
        <p:nvPicPr>
          <p:cNvPr id="1027" name="Picture 3" descr="C:\Users\User\Desktop\Untitled-1.gif"/>
          <p:cNvPicPr>
            <a:picLocks noChangeAspect="1" noChangeArrowheads="1"/>
          </p:cNvPicPr>
          <p:nvPr/>
        </p:nvPicPr>
        <p:blipFill>
          <a:blip r:embed="rId2" cstate="print"/>
          <a:srcRect t="38120" b="8961"/>
          <a:stretch>
            <a:fillRect/>
          </a:stretch>
        </p:blipFill>
        <p:spPr bwMode="auto">
          <a:xfrm>
            <a:off x="7092280" y="21772"/>
            <a:ext cx="1581111" cy="836712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196752"/>
            <a:ext cx="7992888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2698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Подготовить папку с материалами исследования по имеющемуся дизайну.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Подготовить сообщение и презентацию сестринского исследования на 5-7 </a:t>
            </a: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мин.         с </a:t>
            </a: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предоставлением методов исследования. </a:t>
            </a:r>
            <a:endParaRPr lang="ru-RU" sz="28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13193" y="127614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32537">
            <a:off x="613192" y="257228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1259632" y="4437112"/>
            <a:ext cx="331236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Консультации 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проектам:</a:t>
            </a:r>
          </a:p>
          <a:p>
            <a:endParaRPr lang="ru-RU" sz="1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</a:t>
            </a: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Бучко</a:t>
            </a:r>
            <a:endParaRPr lang="ru-RU" sz="24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483768" y="4149080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5183560" y="4509120"/>
            <a:ext cx="3348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23-23-36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8-913-149-63-01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en-US" sz="2400" b="1" u="sng" dirty="0" smtClean="0">
                <a:hlinkClick r:id="rId4"/>
              </a:rPr>
              <a:t>o</a:t>
            </a:r>
            <a:r>
              <a:rPr lang="ru-RU" sz="2400" b="1" u="sng" dirty="0" smtClean="0">
                <a:hlinkClick r:id="rId4"/>
              </a:rPr>
              <a:t>.</a:t>
            </a:r>
            <a:r>
              <a:rPr lang="en-US" sz="2400" b="1" u="sng" dirty="0" smtClean="0">
                <a:hlinkClick r:id="rId4"/>
              </a:rPr>
              <a:t>a</a:t>
            </a:r>
            <a:r>
              <a:rPr lang="ru-RU" sz="2400" b="1" u="sng" dirty="0" smtClean="0">
                <a:hlinkClick r:id="rId4"/>
              </a:rPr>
              <a:t>.</a:t>
            </a:r>
            <a:r>
              <a:rPr lang="en-US" sz="2400" b="1" u="sng" dirty="0" err="1" smtClean="0">
                <a:hlinkClick r:id="rId4"/>
              </a:rPr>
              <a:t>buchko</a:t>
            </a:r>
            <a:r>
              <a:rPr lang="ru-RU" sz="2400" b="1" u="sng" dirty="0" smtClean="0">
                <a:hlinkClick r:id="rId4"/>
              </a:rPr>
              <a:t>@</a:t>
            </a:r>
            <a:r>
              <a:rPr lang="en-US" sz="2400" b="1" u="sng" dirty="0" smtClean="0">
                <a:hlinkClick r:id="rId4"/>
              </a:rPr>
              <a:t>rambler</a:t>
            </a:r>
            <a:r>
              <a:rPr lang="ru-RU" sz="2400" b="1" u="sng" dirty="0" smtClean="0">
                <a:hlinkClick r:id="rId4"/>
              </a:rPr>
              <a:t>.</a:t>
            </a:r>
            <a:r>
              <a:rPr lang="en-US" sz="2400" b="1" u="sng" dirty="0" err="1" smtClean="0">
                <a:hlinkClick r:id="rId4"/>
              </a:rPr>
              <a:t>ru</a:t>
            </a:r>
            <a:r>
              <a:rPr lang="en-US" sz="2400" b="1" dirty="0" smtClean="0"/>
              <a:t> 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907704" y="6093296"/>
            <a:ext cx="5616624" cy="548680"/>
          </a:xfrm>
          <a:prstGeom prst="roundRect">
            <a:avLst>
              <a:gd name="adj" fmla="val 26587"/>
            </a:avLst>
          </a:prstGeom>
          <a:gradFill>
            <a:gsLst>
              <a:gs pos="0">
                <a:srgbClr val="FFE4CD"/>
              </a:gs>
              <a:gs pos="35000">
                <a:srgbClr val="FFEFE1"/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 w="31750"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79712" y="6093590"/>
            <a:ext cx="58326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Срок сдачи – 11 июня 2011 г.</a:t>
            </a:r>
            <a:endParaRPr lang="ru-RU" sz="3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097" y="4581128"/>
            <a:ext cx="494739" cy="331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3" name="Picture 3" descr="D:\Рисунки\Прочее\Cartoon-Clipart-Free-27.gif"/>
          <p:cNvPicPr>
            <a:picLocks noChangeAspect="1" noChangeArrowheads="1"/>
          </p:cNvPicPr>
          <p:nvPr/>
        </p:nvPicPr>
        <p:blipFill>
          <a:blip r:embed="rId6" cstate="print"/>
          <a:srcRect l="25430" r="29210" b="14090"/>
          <a:stretch>
            <a:fillRect/>
          </a:stretch>
        </p:blipFill>
        <p:spPr bwMode="auto">
          <a:xfrm>
            <a:off x="4809919" y="4869160"/>
            <a:ext cx="26613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grpSp>
        <p:nvGrpSpPr>
          <p:cNvPr id="25" name="Группа 24"/>
          <p:cNvGrpSpPr/>
          <p:nvPr/>
        </p:nvGrpSpPr>
        <p:grpSpPr>
          <a:xfrm>
            <a:off x="4788024" y="5445224"/>
            <a:ext cx="360040" cy="288032"/>
            <a:chOff x="4427984" y="2276872"/>
            <a:chExt cx="3240360" cy="2304256"/>
          </a:xfrm>
        </p:grpSpPr>
        <p:pic>
          <p:nvPicPr>
            <p:cNvPr id="4" name="Picture 4" descr="D:\Рисунки\Прочее\Cartoon-Clipart-Free-24.gif"/>
            <p:cNvPicPr>
              <a:picLocks noChangeAspect="1" noChangeArrowheads="1"/>
            </p:cNvPicPr>
            <p:nvPr/>
          </p:nvPicPr>
          <p:blipFill>
            <a:blip r:embed="rId7" cstate="print"/>
            <a:srcRect l="4641" t="17870" r="10311" b="21650"/>
            <a:stretch>
              <a:fillRect/>
            </a:stretch>
          </p:blipFill>
          <p:spPr bwMode="auto">
            <a:xfrm>
              <a:off x="4427984" y="2276872"/>
              <a:ext cx="3240360" cy="2304256"/>
            </a:xfrm>
            <a:prstGeom prst="rect">
              <a:avLst/>
            </a:prstGeom>
            <a:noFill/>
          </p:spPr>
        </p:pic>
        <p:pic>
          <p:nvPicPr>
            <p:cNvPr id="24" name="Picture 4" descr="D:\Рисунки\Прочее\Cartoon-Clipart-Free-24.gif"/>
            <p:cNvPicPr>
              <a:picLocks noChangeAspect="1" noChangeArrowheads="1"/>
            </p:cNvPicPr>
            <p:nvPr/>
          </p:nvPicPr>
          <p:blipFill>
            <a:blip r:embed="rId7" cstate="print"/>
            <a:srcRect l="38660" t="32990" r="44330" b="61340"/>
            <a:stretch>
              <a:fillRect/>
            </a:stretch>
          </p:blipFill>
          <p:spPr bwMode="auto">
            <a:xfrm rot="813023">
              <a:off x="5599224" y="3022179"/>
              <a:ext cx="1225251" cy="31553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71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37</cp:revision>
  <dcterms:created xsi:type="dcterms:W3CDTF">2011-02-08T06:34:21Z</dcterms:created>
  <dcterms:modified xsi:type="dcterms:W3CDTF">2011-04-06T08:40:57Z</dcterms:modified>
</cp:coreProperties>
</file>