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B300"/>
    <a:srgbClr val="006600"/>
    <a:srgbClr val="660066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9000" autoAdjust="0"/>
  </p:normalViewPr>
  <p:slideViewPr>
    <p:cSldViewPr>
      <p:cViewPr varScale="1">
        <p:scale>
          <a:sx n="88" d="100"/>
          <a:sy n="88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2BF7F-2609-4840-943A-5CD2593B5D12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2F403-C1C7-4BB4-8E57-015DF4940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95536" y="1772816"/>
            <a:ext cx="871296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5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Обзор</a:t>
            </a:r>
            <a:r>
              <a:rPr kumimoji="0" lang="ru-RU" sz="4500" b="1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российско-американского семинара            по исследованиям                        в сестринском деле</a:t>
            </a:r>
            <a:endParaRPr kumimoji="0" lang="ru-RU" sz="45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827584" y="4896162"/>
            <a:ext cx="806489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14 – 18 марта 2011 г. г. Санкт-Петербург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607496" y="5877272"/>
            <a:ext cx="435699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Бучко, </a:t>
            </a: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координатор проекта</a:t>
            </a: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«Сестринские исследования                     для практикующих медицинских сестер: создание среды в поддержку сестринских исследований»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1472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сестринском деле чрезвычайно важны для изменения статуса сестринской профессии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screen"/>
          <a:srcRect l="14111" b="4202"/>
          <a:stretch>
            <a:fillRect/>
          </a:stretch>
        </p:blipFill>
        <p:spPr bwMode="auto">
          <a:xfrm>
            <a:off x="755576" y="2060848"/>
            <a:ext cx="4361398" cy="3384377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screen"/>
          <a:srcRect l="15879" b="4982"/>
          <a:stretch>
            <a:fillRect/>
          </a:stretch>
        </p:blipFill>
        <p:spPr bwMode="auto">
          <a:xfrm>
            <a:off x="4572000" y="3284984"/>
            <a:ext cx="4334377" cy="3359418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4624"/>
            <a:ext cx="84969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 семинаре приняты следующие решения: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971600" y="1486461"/>
            <a:ext cx="7632848" cy="482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продолжить исследовательские проекты          в регионах и обмен информацией между участниками проекта;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опубликовать материалы исследований в журнале «Вестник РАМС»;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активизировать работу                                             в регионах по привлечению                   медицинских сестер                                                   к участию в исследованиях.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4693" y="1652034"/>
            <a:ext cx="346842" cy="33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4691" y="3283205"/>
            <a:ext cx="346842" cy="33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604693" y="4579349"/>
            <a:ext cx="346842" cy="33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98101" y="4365104"/>
            <a:ext cx="2894379" cy="2170784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475656" y="44624"/>
            <a:ext cx="671966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Участники семинара</a:t>
            </a:r>
            <a:endParaRPr lang="ru-RU" sz="5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052735"/>
            <a:ext cx="7488832" cy="5616625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3411" y="0"/>
            <a:ext cx="838107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Преподаватели семинара</a:t>
            </a:r>
            <a:endParaRPr lang="ru-RU" sz="5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908720"/>
            <a:ext cx="7658400" cy="5743800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13896"/>
            <a:ext cx="8136904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Использование исследований позволяет медицинским сестрам изучать реакцию пациентов на ситуации, имеющие отношение к их здоровью, управлять процессом оказания сестринской помощи, применяя более эффективные вмешательства.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3429000"/>
            <a:ext cx="4304245" cy="3228184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79836"/>
            <a:ext cx="4536504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проведения исследований важно, чтобы специалист задавался вопросами.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3402690"/>
            <a:ext cx="4177814" cy="2834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Одно из основных действий медицинских сестер на практике является наблюдение     и оценка здоровья пациента.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397169" y="80659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32537">
            <a:off x="469177" y="3542903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00714" y="260648"/>
            <a:ext cx="2969659" cy="2227245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2348880"/>
            <a:ext cx="2995410" cy="2232248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0152" y="4509120"/>
            <a:ext cx="2976331" cy="2232248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8072" y="116632"/>
            <a:ext cx="8388424" cy="2258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Интерес медицинских сестер к исследованиям повысится, если в учреждениях будут организованы комитеты по сестринским исследованиям, форумы на сайтах, обмен информацией между регионами и странами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532" y="2869063"/>
            <a:ext cx="4106956" cy="3080217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  <p:pic>
        <p:nvPicPr>
          <p:cNvPr id="5123" name="Picture 3" descr="D:\Фотоальбом\2011 г\04. Семинар по исследованиям С.-Петербург 14-18.03.11\DSC091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7557" y="3356993"/>
            <a:ext cx="4128459" cy="3096343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0167" y="-27384"/>
            <a:ext cx="821231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Представление проектов</a:t>
            </a:r>
            <a:endParaRPr lang="ru-RU" sz="50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124744"/>
            <a:ext cx="4129090" cy="3076578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91381" y="3572542"/>
            <a:ext cx="4129091" cy="3096818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0167" y="46946"/>
            <a:ext cx="821231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Представление проектов</a:t>
            </a:r>
            <a:endParaRPr lang="ru-RU" sz="5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1667" y="1124744"/>
            <a:ext cx="4249397" cy="3187048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47997" y="3356992"/>
            <a:ext cx="4344483" cy="3258362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827584" y="1124744"/>
            <a:ext cx="4320481" cy="3256168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80167" y="44624"/>
            <a:ext cx="821231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Представление проектов</a:t>
            </a:r>
            <a:endParaRPr lang="ru-RU" sz="5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501008"/>
            <a:ext cx="4320480" cy="3240361"/>
          </a:xfrm>
          <a:prstGeom prst="rect">
            <a:avLst/>
          </a:prstGeom>
          <a:noFill/>
          <a:ln w="41275">
            <a:solidFill>
              <a:srgbClr val="F2B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182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123</cp:revision>
  <dcterms:created xsi:type="dcterms:W3CDTF">2011-02-08T06:34:21Z</dcterms:created>
  <dcterms:modified xsi:type="dcterms:W3CDTF">2012-07-23T05:50:23Z</dcterms:modified>
</cp:coreProperties>
</file>