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2067813"/>
            <a:ext cx="81369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Отчеты участников                о результатах выполнения домашнего задания</a:t>
            </a: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44181" y="1916832"/>
            <a:ext cx="661219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Клименок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Марина 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Анатолиевна,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005064"/>
            <a:ext cx="867645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медицинская отделения гнойной хирургии МУЗ «ОГКБ № 1 им. Кабанова А.Н.»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951672"/>
            <a:ext cx="656763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Смирнова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Анна Александровна,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3953088"/>
            <a:ext cx="820891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и.о.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старшей медицинской сестры отделения острых отравлений МУЗ ГК БСМП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№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1951672"/>
            <a:ext cx="71373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Бочкарева </a:t>
            </a: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Татьяна 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Николаевна,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3881080"/>
            <a:ext cx="74168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медицинская сестра палатная ОРИТ для гнойно-септических больных МУЗ ГК БСМП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№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916832"/>
            <a:ext cx="76526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Каримова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Ильмира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500" b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Жагфаровна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3861048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медицинская сестра ОРИТ 1-го хирургического отделения НУЗ «ОКБ на ст. Омск-Пассажирский» ОАО РЖД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951672"/>
            <a:ext cx="64807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Скокова </a:t>
            </a: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Ольга Анатольевна,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861048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палатная медицинская сестра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кардиологического отделения НУЗ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«ОКБ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 ст.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Омск-Пассажирский»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ОАО РЖД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2067813"/>
            <a:ext cx="81369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Отчеты участников                о результатах выполнения домашнего задания</a:t>
            </a: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460852" y="5877272"/>
            <a:ext cx="8460432" cy="908720"/>
          </a:xfrm>
          <a:prstGeom prst="roundRect">
            <a:avLst/>
          </a:prstGeom>
          <a:gradFill>
            <a:gsLst>
              <a:gs pos="0">
                <a:srgbClr val="FFDFC5"/>
              </a:gs>
              <a:gs pos="35000">
                <a:srgbClr val="FFECDD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 w="4762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827584" y="-72163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Домашнее задание  12 февраля</a:t>
            </a: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2011 г.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620688"/>
            <a:ext cx="84969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проблему для сестринского исследования;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подготовить вопрос или тему для сестринского исследования;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ожидаемый результат от проведенного исследования;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осуществить подбор команды для исследования;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согласовать тему и участников исследовательской команды с руководителем сестринского персонала учреждения здравоохранения;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осуществить подбор рецензентов по исследуемому вопросу;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tabLst>
                <a:tab pos="269875" algn="l"/>
              </a:tabLs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обзор литературы и изучить материалы по исследуемому вопросу.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941149"/>
            <a:ext cx="87484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результатам проведенной работы подготовить сообщение к следующему семинару 09.04.11 г. на 4-5 мин.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67544" y="620688"/>
            <a:ext cx="8352928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492343" y="869931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09165" y="1320027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09165" y="2184123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25987" y="2634219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09165" y="3192235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25987" y="4326315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20051" y="5136451"/>
            <a:ext cx="221612" cy="2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971600" y="2132856"/>
            <a:ext cx="7200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ПОПОВА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Евгения Евгеньевна,</a:t>
            </a: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95536" y="4005064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500" b="1" i="1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медицинская сестра ОРИТ</a:t>
            </a:r>
            <a:r>
              <a:rPr kumimoji="0" lang="ru-RU" sz="3500" b="1" i="1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ГУЗОО ОКБ</a:t>
            </a:r>
            <a:endParaRPr kumimoji="0" lang="ru-RU" sz="3500" b="0" i="1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7554" y="2204864"/>
            <a:ext cx="562686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Шлегель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Ирина Борисовна,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221088"/>
            <a:ext cx="741682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медицинская сестра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гастроэнтерологического отделения ГУЗОО ОКБ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167696"/>
            <a:ext cx="545053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Зиновьева </a:t>
            </a:r>
            <a:endParaRPr lang="ru-RU" sz="4500" b="1" cap="all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Ирина Сергеевна,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2048" y="4241120"/>
            <a:ext cx="853244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медицинская сестра </a:t>
            </a:r>
          </a:p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18-го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женского отделения </a:t>
            </a:r>
            <a:endParaRPr lang="ru-RU" sz="3500" b="1" i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БУЗОО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«КПБ им. </a:t>
            </a:r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Н.Н. Солодникова»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16467" y="1879664"/>
            <a:ext cx="615187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Парыгина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Ольга Анатольевна,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81197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медицинская </a:t>
            </a:r>
            <a:r>
              <a:rPr lang="ru-RU" sz="32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сестра с исполнением обязанностей старшей медсестры палаты РИТ 6-го наркологического отделения БУЗОО «КПБ им. </a:t>
            </a:r>
            <a:r>
              <a:rPr lang="ru-RU" sz="32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Н.Н. Солодникова»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204864"/>
            <a:ext cx="660475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Димакова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Татьяна Филипповна,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4221088"/>
            <a:ext cx="770485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медицинская сестра отделения анестезиологии и реанимации БУЗОО КМХЦ МЗОО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2060848"/>
            <a:ext cx="554190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Секисова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4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Анна 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Аркадьевна,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149080"/>
            <a:ext cx="813690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процедурная медицинская сестра 2-го травматологического отделения БУЗОО КМХЦ МЗОО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624" y="256814"/>
            <a:ext cx="7200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по исследованиям в сестринском деле для практикующих медсестер «Сестринские исследования для практикующих медицинских сестер: создание среды в поддержку  сестринских исследований»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2095688"/>
            <a:ext cx="539320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cap="all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Приезжева </a:t>
            </a:r>
            <a:endParaRPr lang="ru-RU" sz="4500" b="1" cap="all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Елена </a:t>
            </a:r>
            <a:r>
              <a:rPr lang="ru-RU" sz="4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Сергеевна,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4149080"/>
            <a:ext cx="784887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старшая медицинская сестра ОРИТ МУЗ «ОГКБ № 1 им. Кабанова А.Н.»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620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32</cp:revision>
  <dcterms:created xsi:type="dcterms:W3CDTF">2011-02-08T06:34:21Z</dcterms:created>
  <dcterms:modified xsi:type="dcterms:W3CDTF">2011-04-07T11:02:03Z</dcterms:modified>
</cp:coreProperties>
</file>