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A50021"/>
    <a:srgbClr val="660066"/>
    <a:srgbClr val="F2B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29" autoAdjust="0"/>
  </p:normalViewPr>
  <p:slideViewPr>
    <p:cSldViewPr>
      <p:cViewPr varScale="1">
        <p:scale>
          <a:sx n="88" d="100"/>
          <a:sy n="88" d="100"/>
        </p:scale>
        <p:origin x="-10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55576" y="1556792"/>
            <a:ext cx="7920880" cy="304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Представление исследовательских проектов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475656" y="68431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Сестринские исследования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для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практикующих медицинских сестер: создание среды в поддержку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сестринских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исследований»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77072"/>
            <a:ext cx="3567589" cy="26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0" name="Полилиния 29"/>
          <p:cNvSpPr/>
          <p:nvPr/>
        </p:nvSpPr>
        <p:spPr>
          <a:xfrm>
            <a:off x="5724128" y="4581128"/>
            <a:ext cx="1028700" cy="827314"/>
          </a:xfrm>
          <a:custGeom>
            <a:avLst/>
            <a:gdLst>
              <a:gd name="connsiteX0" fmla="*/ 38100 w 1028700"/>
              <a:gd name="connsiteY0" fmla="*/ 827314 h 827314"/>
              <a:gd name="connsiteX1" fmla="*/ 27214 w 1028700"/>
              <a:gd name="connsiteY1" fmla="*/ 522514 h 827314"/>
              <a:gd name="connsiteX2" fmla="*/ 201385 w 1028700"/>
              <a:gd name="connsiteY2" fmla="*/ 674914 h 827314"/>
              <a:gd name="connsiteX3" fmla="*/ 255814 w 1028700"/>
              <a:gd name="connsiteY3" fmla="*/ 391886 h 827314"/>
              <a:gd name="connsiteX4" fmla="*/ 440871 w 1028700"/>
              <a:gd name="connsiteY4" fmla="*/ 457200 h 827314"/>
              <a:gd name="connsiteX5" fmla="*/ 527957 w 1028700"/>
              <a:gd name="connsiteY5" fmla="*/ 250371 h 827314"/>
              <a:gd name="connsiteX6" fmla="*/ 702128 w 1028700"/>
              <a:gd name="connsiteY6" fmla="*/ 381000 h 827314"/>
              <a:gd name="connsiteX7" fmla="*/ 789214 w 1028700"/>
              <a:gd name="connsiteY7" fmla="*/ 130629 h 827314"/>
              <a:gd name="connsiteX8" fmla="*/ 941614 w 1028700"/>
              <a:gd name="connsiteY8" fmla="*/ 250371 h 827314"/>
              <a:gd name="connsiteX9" fmla="*/ 1028700 w 1028700"/>
              <a:gd name="connsiteY9" fmla="*/ 0 h 82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8700" h="827314">
                <a:moveTo>
                  <a:pt x="38100" y="827314"/>
                </a:moveTo>
                <a:cubicBezTo>
                  <a:pt x="19050" y="687614"/>
                  <a:pt x="0" y="547914"/>
                  <a:pt x="27214" y="522514"/>
                </a:cubicBezTo>
                <a:cubicBezTo>
                  <a:pt x="54428" y="497114"/>
                  <a:pt x="163285" y="696685"/>
                  <a:pt x="201385" y="674914"/>
                </a:cubicBezTo>
                <a:cubicBezTo>
                  <a:pt x="239485" y="653143"/>
                  <a:pt x="215900" y="428172"/>
                  <a:pt x="255814" y="391886"/>
                </a:cubicBezTo>
                <a:cubicBezTo>
                  <a:pt x="295728" y="355600"/>
                  <a:pt x="395514" y="480786"/>
                  <a:pt x="440871" y="457200"/>
                </a:cubicBezTo>
                <a:cubicBezTo>
                  <a:pt x="486228" y="433614"/>
                  <a:pt x="484414" y="263071"/>
                  <a:pt x="527957" y="250371"/>
                </a:cubicBezTo>
                <a:cubicBezTo>
                  <a:pt x="571500" y="237671"/>
                  <a:pt x="658585" y="400957"/>
                  <a:pt x="702128" y="381000"/>
                </a:cubicBezTo>
                <a:cubicBezTo>
                  <a:pt x="745671" y="361043"/>
                  <a:pt x="749300" y="152400"/>
                  <a:pt x="789214" y="130629"/>
                </a:cubicBezTo>
                <a:cubicBezTo>
                  <a:pt x="829128" y="108858"/>
                  <a:pt x="901700" y="272142"/>
                  <a:pt x="941614" y="250371"/>
                </a:cubicBezTo>
                <a:cubicBezTo>
                  <a:pt x="981528" y="228600"/>
                  <a:pt x="1006929" y="45357"/>
                  <a:pt x="1028700" y="0"/>
                </a:cubicBezTo>
              </a:path>
            </a:pathLst>
          </a:custGeom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34</cp:revision>
  <dcterms:created xsi:type="dcterms:W3CDTF">2011-02-08T06:34:21Z</dcterms:created>
  <dcterms:modified xsi:type="dcterms:W3CDTF">2011-04-06T07:55:40Z</dcterms:modified>
</cp:coreProperties>
</file>