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611560" y="1700808"/>
            <a:ext cx="79208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Кофе-пауза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348880"/>
            <a:ext cx="4555827" cy="423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27</cp:revision>
  <dcterms:created xsi:type="dcterms:W3CDTF">2011-02-08T06:34:21Z</dcterms:created>
  <dcterms:modified xsi:type="dcterms:W3CDTF">2011-04-06T07:56:40Z</dcterms:modified>
</cp:coreProperties>
</file>