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29" autoAdjust="0"/>
  </p:normalViewPr>
  <p:slideViewPr>
    <p:cSldViewPr>
      <p:cViewPr varScale="1">
        <p:scale>
          <a:sx n="88" d="100"/>
          <a:sy n="88" d="100"/>
        </p:scale>
        <p:origin x="-10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755576" y="1628800"/>
            <a:ext cx="792088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в малых группах: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7" name="Picture 3" descr="C:\Users\User\Desktop\Untitled-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653136"/>
            <a:ext cx="2088232" cy="2088232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827584" y="2708920"/>
            <a:ext cx="777686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Разработка проектов исследований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75656" y="68431"/>
            <a:ext cx="6768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Сестринские исследования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для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практикующих медицинских сестер: создание среды в поддержку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сестринских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25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28</cp:revision>
  <dcterms:created xsi:type="dcterms:W3CDTF">2011-02-08T06:34:21Z</dcterms:created>
  <dcterms:modified xsi:type="dcterms:W3CDTF">2011-04-06T07:56:53Z</dcterms:modified>
</cp:coreProperties>
</file>