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29" autoAdjust="0"/>
  </p:normalViewPr>
  <p:slideViewPr>
    <p:cSldViewPr>
      <p:cViewPr varScale="1">
        <p:scale>
          <a:sx n="88" d="100"/>
          <a:sy n="88" d="100"/>
        </p:scale>
        <p:origin x="-10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67544" y="1628800"/>
            <a:ext cx="792088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Приглашаем      на обед!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Picture 2" descr="C:\Users\User\Desktop\1284071803_354c5793e7ef.jpg"/>
          <p:cNvPicPr>
            <a:picLocks noChangeAspect="1" noChangeArrowheads="1"/>
          </p:cNvPicPr>
          <p:nvPr/>
        </p:nvPicPr>
        <p:blipFill>
          <a:blip r:embed="rId4" cstate="print"/>
          <a:srcRect l="3902" t="33616" r="5379" b="13629"/>
          <a:stretch>
            <a:fillRect/>
          </a:stretch>
        </p:blipFill>
        <p:spPr bwMode="auto">
          <a:xfrm>
            <a:off x="4333156" y="3068960"/>
            <a:ext cx="4610522" cy="350100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75656" y="68431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Сестринские исследования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для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практикующих медицинских сестер: создание среды в поддержку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сестринских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21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25</cp:revision>
  <dcterms:created xsi:type="dcterms:W3CDTF">2011-02-08T06:34:21Z</dcterms:created>
  <dcterms:modified xsi:type="dcterms:W3CDTF">2011-04-06T07:57:11Z</dcterms:modified>
</cp:coreProperties>
</file>