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929026"/>
            <a:ext cx="799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654" y="82588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691680" y="404664"/>
            <a:ext cx="59046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Омская региональная общественная организация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«Омская профессиональная сестринская ассоциация»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39752" y="6237312"/>
            <a:ext cx="48245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9 апреля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2011 г., </a:t>
            </a:r>
            <a:r>
              <a:rPr lang="ru-RU" sz="2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Омск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7544" y="2947357"/>
            <a:ext cx="8424936" cy="223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«Сестринские исследования</a:t>
            </a:r>
            <a:r>
              <a:rPr kumimoji="0" lang="ru-RU" sz="29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для практикующих медицинских сестер: создание среды в поддержку  сестринских исследований</a:t>
            </a:r>
            <a:r>
              <a:rPr kumimoji="0" lang="ru-RU" sz="29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C:\Users\User\Desktop\546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88640"/>
            <a:ext cx="590550" cy="838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19" name="Овал 18"/>
          <p:cNvSpPr/>
          <p:nvPr/>
        </p:nvSpPr>
        <p:spPr>
          <a:xfrm>
            <a:off x="8244408" y="476672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16</cp:revision>
  <dcterms:created xsi:type="dcterms:W3CDTF">2011-02-08T06:34:21Z</dcterms:created>
  <dcterms:modified xsi:type="dcterms:W3CDTF">2011-04-06T07:56:02Z</dcterms:modified>
</cp:coreProperties>
</file>