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006600"/>
    <a:srgbClr val="660066"/>
    <a:srgbClr val="F2B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429" autoAdjust="0"/>
  </p:normalViewPr>
  <p:slideViewPr>
    <p:cSldViewPr>
      <p:cViewPr varScale="1">
        <p:scale>
          <a:sx n="88" d="100"/>
          <a:sy n="88" d="100"/>
        </p:scale>
        <p:origin x="-102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1043608" y="1628800"/>
            <a:ext cx="6912768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6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Игра «Бинго»</a:t>
            </a:r>
            <a:endParaRPr lang="ru-RU" sz="6000" b="1" dirty="0" smtClean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475656" y="68431"/>
            <a:ext cx="67687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II 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 «Сестринские исследования                     для практикующих медицинских сестер: создание среды в поддержку сестринских исследований»</a:t>
            </a:r>
          </a:p>
        </p:txBody>
      </p:sp>
      <p:grpSp>
        <p:nvGrpSpPr>
          <p:cNvPr id="22" name="Группа 21"/>
          <p:cNvGrpSpPr/>
          <p:nvPr/>
        </p:nvGrpSpPr>
        <p:grpSpPr>
          <a:xfrm>
            <a:off x="3275856" y="2564904"/>
            <a:ext cx="5086464" cy="3717032"/>
            <a:chOff x="3275856" y="2564904"/>
            <a:chExt cx="5086464" cy="3717032"/>
          </a:xfrm>
        </p:grpSpPr>
        <p:pic>
          <p:nvPicPr>
            <p:cNvPr id="1026" name="Picture 2" descr="D:\Рисунки\человечки\400_F_5171733_Sxej1lA3yGQXDWjVxhAjTGDGlq6NXIep.jpg"/>
            <p:cNvPicPr>
              <a:picLocks noChangeAspect="1" noChangeArrowheads="1"/>
            </p:cNvPicPr>
            <p:nvPr/>
          </p:nvPicPr>
          <p:blipFill>
            <a:blip r:embed="rId4" cstate="print"/>
            <a:srcRect l="10135" t="10811" r="10811" b="12162"/>
            <a:stretch>
              <a:fillRect/>
            </a:stretch>
          </p:blipFill>
          <p:spPr bwMode="auto">
            <a:xfrm>
              <a:off x="3275856" y="2564904"/>
              <a:ext cx="5086464" cy="3717032"/>
            </a:xfrm>
            <a:prstGeom prst="rect">
              <a:avLst/>
            </a:prstGeom>
            <a:noFill/>
            <a:effectLst>
              <a:softEdge rad="127000"/>
            </a:effec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586804" y="4397762"/>
              <a:ext cx="158750" cy="92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575918" y="4447998"/>
              <a:ext cx="158750" cy="92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730820" y="4458884"/>
              <a:ext cx="158750" cy="92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713242" y="4415340"/>
              <a:ext cx="158750" cy="92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874836" y="4397762"/>
              <a:ext cx="158750" cy="92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883224" y="4458884"/>
              <a:ext cx="158750" cy="92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1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940152" y="4447998"/>
              <a:ext cx="158750" cy="92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21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33</cp:revision>
  <dcterms:created xsi:type="dcterms:W3CDTF">2011-02-08T06:34:21Z</dcterms:created>
  <dcterms:modified xsi:type="dcterms:W3CDTF">2011-04-06T08:29:43Z</dcterms:modified>
</cp:coreProperties>
</file>