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E00"/>
    <a:srgbClr val="F2B300"/>
    <a:srgbClr val="006600"/>
    <a:srgbClr val="A50021"/>
    <a:srgbClr val="66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000" autoAdjust="0"/>
  </p:normalViewPr>
  <p:slideViewPr>
    <p:cSldViewPr>
      <p:cViewPr varScale="1">
        <p:scale>
          <a:sx n="88" d="100"/>
          <a:sy n="88" d="100"/>
        </p:scale>
        <p:origin x="-102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DSC_1714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 b="442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4788024" y="5517232"/>
            <a:ext cx="3456384" cy="101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5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У</a:t>
            </a:r>
            <a:r>
              <a:rPr kumimoji="0" lang="ru-RU" sz="55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спехов!</a:t>
            </a:r>
            <a:endParaRPr kumimoji="0" lang="ru-RU" sz="55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467544" y="393232"/>
            <a:ext cx="8568952" cy="964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200" b="1" i="0" u="none" strike="noStrike" cap="none" normalizeH="0" baseline="0" dirty="0" smtClean="0">
                <a:ln>
                  <a:noFill/>
                </a:ln>
                <a:solidFill>
                  <a:srgbClr val="FFFE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Дорогу осилит идущий…</a:t>
            </a:r>
            <a:endParaRPr kumimoji="0" lang="ru-RU" sz="5200" b="0" i="0" u="none" strike="noStrike" cap="none" normalizeH="0" baseline="0" dirty="0" smtClean="0">
              <a:ln>
                <a:noFill/>
              </a:ln>
              <a:solidFill>
                <a:srgbClr val="FFFE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6</Words>
  <Application>Microsoft Office PowerPoint</Application>
  <PresentationFormat>Экран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ОПСА</cp:lastModifiedBy>
  <cp:revision>21</cp:revision>
  <dcterms:created xsi:type="dcterms:W3CDTF">2011-02-08T06:34:21Z</dcterms:created>
  <dcterms:modified xsi:type="dcterms:W3CDTF">2011-04-06T09:00:35Z</dcterms:modified>
</cp:coreProperties>
</file>