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11560" y="1556792"/>
            <a:ext cx="792088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Кофе-пауза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</a:p>
        </p:txBody>
      </p:sp>
      <p:pic>
        <p:nvPicPr>
          <p:cNvPr id="1026" name="Picture 2" descr="D:\Рисунки\Еда\Новые чашки и фуршет\4901679649ec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2780928"/>
            <a:ext cx="4558831" cy="374441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31</cp:revision>
  <dcterms:created xsi:type="dcterms:W3CDTF">2011-02-08T06:34:21Z</dcterms:created>
  <dcterms:modified xsi:type="dcterms:W3CDTF">2012-07-23T07:25:04Z</dcterms:modified>
</cp:coreProperties>
</file>