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6600"/>
    <a:srgbClr val="A50021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88" d="100"/>
          <a:sy n="88" d="100"/>
        </p:scale>
        <p:origin x="-10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539552" y="2348880"/>
            <a:ext cx="8280920" cy="2616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Обобщение и утверждение дизайна исследований участников проекта</a:t>
            </a:r>
            <a:endParaRPr kumimoji="0" lang="ru-RU" sz="47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331640" y="217220"/>
            <a:ext cx="6912768" cy="902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III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«Совершенствование</a:t>
            </a:r>
          </a:p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сестринской практики через исследования»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17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36</cp:revision>
  <dcterms:created xsi:type="dcterms:W3CDTF">2011-02-08T06:34:21Z</dcterms:created>
  <dcterms:modified xsi:type="dcterms:W3CDTF">2011-06-07T06:27:47Z</dcterms:modified>
</cp:coreProperties>
</file>