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7544" y="1484784"/>
            <a:ext cx="79208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Приглашаем      на обед!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t="7839" r="5830" b="13654"/>
          <a:stretch>
            <a:fillRect/>
          </a:stretch>
        </p:blipFill>
        <p:spPr bwMode="auto">
          <a:xfrm>
            <a:off x="4499992" y="2644351"/>
            <a:ext cx="4279552" cy="4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27</cp:revision>
  <dcterms:created xsi:type="dcterms:W3CDTF">2011-02-08T06:34:21Z</dcterms:created>
  <dcterms:modified xsi:type="dcterms:W3CDTF">2011-06-07T06:26:38Z</dcterms:modified>
</cp:coreProperties>
</file>