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69" d="100"/>
          <a:sy n="69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836693"/>
            <a:ext cx="7992888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7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III </a:t>
            </a:r>
            <a:r>
              <a:rPr kumimoji="0" lang="ru-RU" sz="47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семинар</a:t>
            </a:r>
            <a:endParaRPr kumimoji="0" lang="ru-RU" sz="4700" b="0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0654" y="82588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691680" y="343109"/>
            <a:ext cx="65527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Омская региональная общественная организация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«Омская профессиональная сестринская ассоциация»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339752" y="6146140"/>
            <a:ext cx="48245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11 июня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2011 г., </a:t>
            </a:r>
            <a:r>
              <a:rPr lang="ru-RU" sz="2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г. Омск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39552" y="2792284"/>
            <a:ext cx="8424936" cy="25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6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«Совершенствование сестринской практики </a:t>
            </a:r>
            <a:r>
              <a:rPr kumimoji="0" lang="ru-RU" sz="4600" b="1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через исследования</a:t>
            </a:r>
            <a:r>
              <a:rPr kumimoji="0" lang="ru-RU" sz="46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46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C:\Users\User\Desktop\5465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88640"/>
            <a:ext cx="590550" cy="838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sp>
        <p:nvSpPr>
          <p:cNvPr id="19" name="Овал 18"/>
          <p:cNvSpPr/>
          <p:nvPr/>
        </p:nvSpPr>
        <p:spPr>
          <a:xfrm>
            <a:off x="8244408" y="476672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27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18</cp:revision>
  <dcterms:created xsi:type="dcterms:W3CDTF">2011-02-08T06:34:21Z</dcterms:created>
  <dcterms:modified xsi:type="dcterms:W3CDTF">2011-06-11T02:09:09Z</dcterms:modified>
</cp:coreProperties>
</file>