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429" autoAdjust="0"/>
  </p:normalViewPr>
  <p:slideViewPr>
    <p:cSldViewPr>
      <p:cViewPr varScale="1">
        <p:scale>
          <a:sx n="70" d="100"/>
          <a:sy n="70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755576" y="1628800"/>
            <a:ext cx="792088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в малых группах: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7" name="Picture 3" descr="C:\Users\User\Desktop\Untitled-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869160"/>
            <a:ext cx="1800200" cy="180020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539552" y="2492896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Разработка модели папки «Материалы сестринского исследования»</a:t>
            </a: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331640" y="217220"/>
            <a:ext cx="6912768" cy="902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III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«Совершенствование</a:t>
            </a:r>
          </a:p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сестринской практики через исследования»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23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33</cp:revision>
  <dcterms:created xsi:type="dcterms:W3CDTF">2011-02-08T06:34:21Z</dcterms:created>
  <dcterms:modified xsi:type="dcterms:W3CDTF">2011-06-11T06:16:27Z</dcterms:modified>
</cp:coreProperties>
</file>