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A50021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95536" y="1643316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Изложение исследовательского вопроса.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40568" y="3789040"/>
            <a:ext cx="8207896" cy="289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Обсуждение. 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Реализация на практике медицинской сестрой-исследователем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627784" y="3573016"/>
            <a:ext cx="4032448" cy="0"/>
          </a:xfrm>
          <a:prstGeom prst="line">
            <a:avLst/>
          </a:prstGeom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35</cp:revision>
  <dcterms:created xsi:type="dcterms:W3CDTF">2011-02-08T06:34:21Z</dcterms:created>
  <dcterms:modified xsi:type="dcterms:W3CDTF">2011-06-07T06:05:47Z</dcterms:modified>
</cp:coreProperties>
</file>