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EFE1"/>
    <a:srgbClr val="FFE4CD"/>
    <a:srgbClr val="006600"/>
    <a:srgbClr val="660066"/>
    <a:srgbClr val="F2B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429" autoAdjust="0"/>
  </p:normalViewPr>
  <p:slideViewPr>
    <p:cSldViewPr>
      <p:cViewPr varScale="1">
        <p:scale>
          <a:sx n="70" d="100"/>
          <a:sy n="70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683568" y="908720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428194" y="32658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Домашнее задание</a:t>
            </a:r>
          </a:p>
        </p:txBody>
      </p:sp>
      <p:pic>
        <p:nvPicPr>
          <p:cNvPr id="1027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print"/>
          <a:srcRect t="38120" b="8961"/>
          <a:stretch>
            <a:fillRect/>
          </a:stretch>
        </p:blipFill>
        <p:spPr bwMode="auto">
          <a:xfrm>
            <a:off x="7092280" y="21772"/>
            <a:ext cx="1581111" cy="836712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92088" y="1065648"/>
            <a:ext cx="8316416" cy="5678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spcAft>
                <a:spcPts val="30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Утвердить план сестринского исследования у главного врача учреждения здравоохранения и передать 2-й экземпляр плана координатору проекта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17.06.11 г.</a:t>
            </a:r>
          </a:p>
          <a:p>
            <a:pPr lvl="0">
              <a:spcAft>
                <a:spcPts val="30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Подготовить папку с материалами сестринского исследования и предоставить координатору проекта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 8 по 10 августа 2011 г. после 15.00</a:t>
            </a:r>
          </a:p>
          <a:p>
            <a:pPr lvl="0">
              <a:spcAft>
                <a:spcPts val="30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Проводить сестринское исследование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 11.06.11 г.  по 31.01.12 г. </a:t>
            </a:r>
          </a:p>
          <a:p>
            <a:pPr>
              <a:spcAft>
                <a:spcPts val="30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Подготовить письменный отчет и презентацию к предварительной защите на 7-10 мин. с предоставлением методов исследования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 04.02.12 г.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455000" y="1188851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454999" y="3061061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454999" y="4501221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455000" y="5648102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683568" y="1916832"/>
            <a:ext cx="74168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Вопросы участников</a:t>
            </a:r>
          </a:p>
        </p:txBody>
      </p:sp>
      <p:pic>
        <p:nvPicPr>
          <p:cNvPr id="1026" name="Picture 2" descr="C:\Users\User\Desktop\Untitled-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50819" y="2564904"/>
            <a:ext cx="3193181" cy="3757408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331640" y="217220"/>
            <a:ext cx="6912768" cy="902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III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«Совершенствование</a:t>
            </a:r>
          </a:p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сестринской практики через исследования»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683568" y="1916831"/>
            <a:ext cx="806489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Что вам дал семинар?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331640" y="217220"/>
            <a:ext cx="6912768" cy="902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III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«Совершенствование</a:t>
            </a:r>
          </a:p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сестринской практики через исследования»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4236184"/>
            <a:ext cx="806489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Что вы будете с этим делать?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979712" y="3573016"/>
            <a:ext cx="5256584" cy="0"/>
          </a:xfrm>
          <a:prstGeom prst="line">
            <a:avLst/>
          </a:prstGeom>
          <a:ln w="28575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88024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106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45</cp:revision>
  <dcterms:created xsi:type="dcterms:W3CDTF">2011-02-08T06:34:21Z</dcterms:created>
  <dcterms:modified xsi:type="dcterms:W3CDTF">2011-06-11T08:27:00Z</dcterms:modified>
</cp:coreProperties>
</file>