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827584" y="1700808"/>
            <a:ext cx="6696744" cy="277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Больша</a:t>
            </a: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я просьба отключить сотовые телефоны!</a:t>
            </a:r>
            <a:endParaRPr kumimoji="0" lang="ru-RU" sz="5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 l="12201" r="31100"/>
          <a:stretch>
            <a:fillRect/>
          </a:stretch>
        </p:blipFill>
        <p:spPr bwMode="auto">
          <a:xfrm>
            <a:off x="6410792" y="4437112"/>
            <a:ext cx="969520" cy="1709936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3" name="Знак запрета 12"/>
          <p:cNvSpPr/>
          <p:nvPr/>
        </p:nvSpPr>
        <p:spPr>
          <a:xfrm>
            <a:off x="5652120" y="4149080"/>
            <a:ext cx="2376264" cy="2304256"/>
          </a:xfrm>
          <a:prstGeom prst="noSmoking">
            <a:avLst>
              <a:gd name="adj" fmla="val 7913"/>
            </a:avLst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  <a:endParaRPr lang="ru-RU" sz="23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20</cp:revision>
  <dcterms:created xsi:type="dcterms:W3CDTF">2011-02-08T06:34:21Z</dcterms:created>
  <dcterms:modified xsi:type="dcterms:W3CDTF">2011-06-07T05:59:32Z</dcterms:modified>
</cp:coreProperties>
</file>