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-1" y="-32274"/>
            <a:ext cx="9198340" cy="6890274"/>
            <a:chOff x="-1" y="-32274"/>
            <a:chExt cx="9198340" cy="689027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User\Desktop\00banner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25764" y="1"/>
              <a:ext cx="7918235" cy="836712"/>
            </a:xfrm>
            <a:prstGeom prst="rect">
              <a:avLst/>
            </a:prstGeom>
            <a:noFill/>
          </p:spPr>
        </p:pic>
        <p:pic>
          <p:nvPicPr>
            <p:cNvPr id="1027" name="Picture 3" descr="C:\Users\User\Desktop\00banne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-1" y="0"/>
              <a:ext cx="1239713" cy="836711"/>
            </a:xfrm>
            <a:prstGeom prst="rect">
              <a:avLst/>
            </a:prstGeom>
            <a:noFill/>
          </p:spPr>
        </p:pic>
        <p:pic>
          <p:nvPicPr>
            <p:cNvPr id="7" name="Picture 4" descr="C:\Users\User\Desktop\00banner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6741368"/>
              <a:ext cx="9144000" cy="116632"/>
            </a:xfrm>
            <a:prstGeom prst="rect">
              <a:avLst/>
            </a:prstGeom>
            <a:noFill/>
          </p:spPr>
        </p:pic>
        <p:cxnSp>
          <p:nvCxnSpPr>
            <p:cNvPr id="16" name="Прямая соединительная линия 15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  <a:ln w="31750">
              <a:solidFill>
                <a:srgbClr val="A500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741368"/>
              <a:ext cx="9144000" cy="0"/>
            </a:xfrm>
            <a:prstGeom prst="line">
              <a:avLst/>
            </a:prstGeom>
            <a:ln w="31750">
              <a:solidFill>
                <a:srgbClr val="A500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9" name="Picture 5" descr="C:\Users\User\Desktop\gwl10000536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21722" y="-27384"/>
              <a:ext cx="1219014" cy="908719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30" name="Picture 6" descr="C:\Users\User\Desktop\600382bl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296720" y="-21516"/>
              <a:ext cx="1008111" cy="89370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31" name="Picture 7" descr="C:\Users\User\Desktop\600-01199671.jpg"/>
            <p:cNvPicPr>
              <a:picLocks noChangeAspect="1" noChangeArrowheads="1"/>
            </p:cNvPicPr>
            <p:nvPr/>
          </p:nvPicPr>
          <p:blipFill>
            <a:blip r:embed="rId6" cstate="email"/>
            <a:srcRect t="-66"/>
            <a:stretch>
              <a:fillRect/>
            </a:stretch>
          </p:blipFill>
          <p:spPr bwMode="auto">
            <a:xfrm>
              <a:off x="3160816" y="-16626"/>
              <a:ext cx="1296144" cy="90278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32" name="Picture 8" descr="C:\Users\User\Desktop\bld050280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312944" y="-27384"/>
              <a:ext cx="1304194" cy="90872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5460406" y="-32274"/>
              <a:ext cx="1257778" cy="936104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6617199" y="0"/>
              <a:ext cx="946323" cy="90872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443638" y="-23672"/>
              <a:ext cx="1088802" cy="87114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8399182" y="44624"/>
              <a:ext cx="799157" cy="864096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10" name="TextBox 9"/>
          <p:cNvSpPr txBox="1"/>
          <p:nvPr/>
        </p:nvSpPr>
        <p:spPr>
          <a:xfrm>
            <a:off x="2699792" y="5877272"/>
            <a:ext cx="6264696" cy="4924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600" b="1" i="1" dirty="0" smtClean="0">
                <a:solidFill>
                  <a:srgbClr val="A50021"/>
                </a:solidFill>
              </a:rPr>
              <a:t>14 октября 2011 г., г. Омск</a:t>
            </a:r>
            <a:endParaRPr lang="ru-RU" sz="2600" b="1" i="1" dirty="0">
              <a:solidFill>
                <a:srgbClr val="A5002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016" y="1617181"/>
            <a:ext cx="8892480" cy="33239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A50021"/>
                </a:solidFill>
              </a:rPr>
              <a:t>Семинар для медицинских сестер психиатрической и наркологической служб Омской области, посвященный </a:t>
            </a:r>
          </a:p>
          <a:p>
            <a:pPr algn="ctr"/>
            <a:r>
              <a:rPr lang="ru-RU" sz="3500" b="1" dirty="0" smtClean="0">
                <a:solidFill>
                  <a:srgbClr val="A50021"/>
                </a:solidFill>
              </a:rPr>
              <a:t>Всемирному дню психического здоровья под девизом: «Большой толчок: инвестиции в психическое здоровье»</a:t>
            </a:r>
            <a:endParaRPr lang="ru-RU" sz="35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28</cp:revision>
  <dcterms:created xsi:type="dcterms:W3CDTF">2011-09-19T04:38:00Z</dcterms:created>
  <dcterms:modified xsi:type="dcterms:W3CDTF">2011-10-20T10:04:30Z</dcterms:modified>
</cp:coreProperties>
</file>