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hyperlink" Target="http://www.opsa.info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opsa.info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6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7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7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7"/>
              </a:rPr>
              <a:t>opsa55</a:t>
            </a:r>
            <a:endParaRPr lang="ru-RU" sz="1400" dirty="0" smtClean="0">
              <a:hlinkClick r:id="rId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2128788"/>
            <a:ext cx="91085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900" b="1" dirty="0" smtClean="0">
                <a:solidFill>
                  <a:srgbClr val="580058"/>
                </a:solidFill>
              </a:rPr>
              <a:t>Семинар</a:t>
            </a:r>
          </a:p>
          <a:p>
            <a:pPr algn="ctr"/>
            <a:r>
              <a:rPr lang="ru-RU" sz="3900" b="1" dirty="0" smtClean="0">
                <a:solidFill>
                  <a:srgbClr val="580058"/>
                </a:solidFill>
              </a:rPr>
              <a:t>«Доступность, оперативность, качество         в деятельности сестринского персонала приемного отделения»</a:t>
            </a:r>
            <a:endParaRPr lang="ru-RU" sz="39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1720" y="5461774"/>
            <a:ext cx="53285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 smtClean="0">
                <a:solidFill>
                  <a:srgbClr val="CC0000"/>
                </a:solidFill>
              </a:rPr>
              <a:t>9 декабря 2011 г., г. Омск</a:t>
            </a:r>
            <a:endParaRPr lang="ru-RU" sz="2600" b="1" i="1" dirty="0">
              <a:solidFill>
                <a:srgbClr val="CC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63888" y="229234"/>
            <a:ext cx="5508104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rgbClr val="640064"/>
                </a:solidFill>
              </a:rPr>
              <a:t>Омская профессиональная сестринская ассоциация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995936" y="799722"/>
            <a:ext cx="432048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rgbClr val="640064"/>
                </a:solidFill>
              </a:rPr>
              <a:t>Городская клиническая больница скорой медицинской помощи № 1</a:t>
            </a:r>
            <a:endParaRPr lang="ru-RU" b="1" dirty="0">
              <a:solidFill>
                <a:srgbClr val="640064"/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63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25</cp:revision>
  <dcterms:created xsi:type="dcterms:W3CDTF">2011-11-07T04:03:20Z</dcterms:created>
  <dcterms:modified xsi:type="dcterms:W3CDTF">2011-12-13T04:14:42Z</dcterms:modified>
</cp:coreProperties>
</file>