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C31"/>
    <a:srgbClr val="C6ECC6"/>
    <a:srgbClr val="009A46"/>
    <a:srgbClr val="00A2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1" autoAdjust="0"/>
  </p:normalViewPr>
  <p:slideViewPr>
    <p:cSldViewPr>
      <p:cViewPr>
        <p:scale>
          <a:sx n="75" d="100"/>
          <a:sy n="75" d="100"/>
        </p:scale>
        <p:origin x="-116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-36512" y="0"/>
            <a:ext cx="9180512" cy="6858000"/>
            <a:chOff x="-36512" y="0"/>
            <a:chExt cx="9180512" cy="6858000"/>
          </a:xfrm>
        </p:grpSpPr>
        <p:sp>
          <p:nvSpPr>
            <p:cNvPr id="17" name="TextBox 16"/>
            <p:cNvSpPr txBox="1"/>
            <p:nvPr/>
          </p:nvSpPr>
          <p:spPr>
            <a:xfrm>
              <a:off x="611560" y="2996952"/>
              <a:ext cx="820891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400" b="1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35696" y="1556792"/>
              <a:ext cx="5436096" cy="912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endParaRPr lang="ru-RU" sz="6500" b="1" dirty="0" smtClean="0">
                <a:solidFill>
                  <a:srgbClr val="007E39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03848" y="2420888"/>
              <a:ext cx="223224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>
                <a:solidFill>
                  <a:srgbClr val="006C3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496" y="3708901"/>
              <a:ext cx="907300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300" b="1" dirty="0" smtClean="0">
                <a:solidFill>
                  <a:srgbClr val="006C3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39752" y="4715852"/>
              <a:ext cx="4645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b="1" i="1" dirty="0" smtClean="0">
                <a:solidFill>
                  <a:srgbClr val="006C31"/>
                </a:solidFill>
              </a:endParaRPr>
            </a:p>
          </p:txBody>
        </p:sp>
        <p:pic>
          <p:nvPicPr>
            <p:cNvPr id="28" name="Picture 4" descr="Рисунок1"/>
            <p:cNvPicPr>
              <a:picLocks noChangeArrowheads="1"/>
            </p:cNvPicPr>
            <p:nvPr/>
          </p:nvPicPr>
          <p:blipFill>
            <a:blip r:embed="rId2" cstate="print"/>
            <a:srcRect l="3616" t="2151" r="3842" b="52130"/>
            <a:stretch>
              <a:fillRect/>
            </a:stretch>
          </p:blipFill>
          <p:spPr bwMode="auto">
            <a:xfrm>
              <a:off x="2339752" y="0"/>
              <a:ext cx="1800200" cy="14340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" name="Picture 5" descr="Рисунок3"/>
            <p:cNvPicPr>
              <a:picLocks noChangeArrowheads="1"/>
            </p:cNvPicPr>
            <p:nvPr/>
          </p:nvPicPr>
          <p:blipFill>
            <a:blip r:embed="rId3" cstate="print"/>
            <a:srcRect l="8360" t="2097" r="4669" b="52061"/>
            <a:stretch>
              <a:fillRect/>
            </a:stretch>
          </p:blipFill>
          <p:spPr bwMode="auto">
            <a:xfrm>
              <a:off x="5868144" y="0"/>
              <a:ext cx="1728192" cy="14185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5" name="Picture 8" descr="i (3)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1960" y="0"/>
              <a:ext cx="1728192" cy="14163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6" name="Picture 9" descr="i"/>
            <p:cNvPicPr>
              <a:picLocks noChangeArrowheads="1"/>
            </p:cNvPicPr>
            <p:nvPr/>
          </p:nvPicPr>
          <p:blipFill>
            <a:blip r:embed="rId5" cstate="print"/>
            <a:srcRect b="22264"/>
            <a:stretch>
              <a:fillRect/>
            </a:stretch>
          </p:blipFill>
          <p:spPr bwMode="auto">
            <a:xfrm>
              <a:off x="7596336" y="0"/>
              <a:ext cx="1547664" cy="14236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4" name="Прямоугольник 43"/>
            <p:cNvSpPr/>
            <p:nvPr/>
          </p:nvSpPr>
          <p:spPr>
            <a:xfrm>
              <a:off x="-1588" y="6381328"/>
              <a:ext cx="9144000" cy="476672"/>
            </a:xfrm>
            <a:prstGeom prst="rect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>
              <a:off x="0" y="6381328"/>
              <a:ext cx="9144000" cy="0"/>
            </a:xfrm>
            <a:prstGeom prst="line">
              <a:avLst/>
            </a:prstGeom>
            <a:ln w="53975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338164" y="6412365"/>
              <a:ext cx="4536504" cy="44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800" b="1" i="1" dirty="0" smtClean="0">
                  <a:solidFill>
                    <a:schemeClr val="bg1"/>
                  </a:solidFill>
                </a:rPr>
                <a:t>27 апреля 2012 г., г. Омск</a:t>
              </a:r>
            </a:p>
          </p:txBody>
        </p:sp>
        <p:pic>
          <p:nvPicPr>
            <p:cNvPr id="34" name="Рисунок 1"/>
            <p:cNvPicPr>
              <a:picLocks noChangeArrowheads="1"/>
            </p:cNvPicPr>
            <p:nvPr/>
          </p:nvPicPr>
          <p:blipFill>
            <a:blip r:embed="rId6" cstate="print"/>
            <a:srcRect l="8458" t="-1633" r="8138"/>
            <a:stretch>
              <a:fillRect/>
            </a:stretch>
          </p:blipFill>
          <p:spPr bwMode="auto">
            <a:xfrm>
              <a:off x="970012" y="0"/>
              <a:ext cx="1368152" cy="1412776"/>
            </a:xfrm>
            <a:prstGeom prst="rect">
              <a:avLst/>
            </a:prstGeom>
            <a:ln>
              <a:noFill/>
            </a:ln>
            <a:effectLst/>
          </p:spPr>
        </p:pic>
        <p:cxnSp>
          <p:nvCxnSpPr>
            <p:cNvPr id="40" name="Прямая соединительная линия 39"/>
            <p:cNvCxnSpPr/>
            <p:nvPr/>
          </p:nvCxnSpPr>
          <p:spPr>
            <a:xfrm>
              <a:off x="0" y="1412776"/>
              <a:ext cx="9144000" cy="0"/>
            </a:xfrm>
            <a:prstGeom prst="line">
              <a:avLst/>
            </a:prstGeom>
            <a:ln w="57150">
              <a:solidFill>
                <a:srgbClr val="006C3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-36512" y="1667703"/>
              <a:ext cx="8964488" cy="298543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700" b="1" dirty="0" smtClean="0">
                  <a:solidFill>
                    <a:srgbClr val="006C31"/>
                  </a:solidFill>
                </a:rPr>
                <a:t>Семинар </a:t>
              </a:r>
            </a:p>
            <a:p>
              <a:pPr algn="ctr"/>
              <a:r>
                <a:rPr lang="ru-RU" sz="4700" b="1" dirty="0" smtClean="0">
                  <a:solidFill>
                    <a:srgbClr val="006C31"/>
                  </a:solidFill>
                </a:rPr>
                <a:t>для медицинских сестер онкологической службы </a:t>
              </a:r>
            </a:p>
            <a:p>
              <a:pPr algn="ctr"/>
              <a:r>
                <a:rPr lang="ru-RU" sz="4700" b="1" dirty="0" smtClean="0">
                  <a:solidFill>
                    <a:srgbClr val="006C31"/>
                  </a:solidFill>
                </a:rPr>
                <a:t>Омской области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4866545"/>
              <a:ext cx="8964488" cy="93871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500" b="1" dirty="0" smtClean="0">
                  <a:solidFill>
                    <a:srgbClr val="C00000"/>
                  </a:solidFill>
                </a:rPr>
                <a:t>«Вместе это возможно!»</a:t>
              </a:r>
              <a:endParaRPr lang="ru-RU" sz="5500" b="1" dirty="0" smtClean="0">
                <a:solidFill>
                  <a:srgbClr val="C00000"/>
                </a:solidFill>
              </a:endParaRPr>
            </a:p>
          </p:txBody>
        </p:sp>
      </p:grpSp>
      <p:pic>
        <p:nvPicPr>
          <p:cNvPr id="1026" name="Picture 2" descr="D:\Документы\Эмблемы\ОПСА\Эмблема ОРОО ОПС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3874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D:\Документы\Эмблемы\ОПСА\Эмблема ОРОО ОПС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3874" cy="134076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20</cp:revision>
  <dcterms:created xsi:type="dcterms:W3CDTF">2011-11-14T08:07:07Z</dcterms:created>
  <dcterms:modified xsi:type="dcterms:W3CDTF">2012-04-25T05:40:18Z</dcterms:modified>
</cp:coreProperties>
</file>