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63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1212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4" y="335920"/>
            <a:ext cx="1547664" cy="651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3333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88" y="188640"/>
            <a:ext cx="7787911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эмблем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35" y="144016"/>
            <a:ext cx="1005757" cy="14127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Документы\Эмблемы\РАМС и регион. ассоциации\1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32656"/>
            <a:ext cx="1152128" cy="11521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44416" y="2019612"/>
            <a:ext cx="53640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66"/>
                </a:solidFill>
              </a:rPr>
              <a:t>Приветствие </a:t>
            </a:r>
            <a:endParaRPr lang="ru-RU" sz="4000" b="1" dirty="0" smtClean="0">
              <a:solidFill>
                <a:srgbClr val="003366"/>
              </a:solidFill>
            </a:endParaRPr>
          </a:p>
          <a:p>
            <a:r>
              <a:rPr lang="ru-RU" sz="4000" b="1" dirty="0" smtClean="0">
                <a:solidFill>
                  <a:srgbClr val="003366"/>
                </a:solidFill>
              </a:rPr>
              <a:t>начальника отдела кадровой работы </a:t>
            </a:r>
          </a:p>
          <a:p>
            <a:r>
              <a:rPr lang="ru-RU" sz="4000" b="1" dirty="0" smtClean="0">
                <a:solidFill>
                  <a:srgbClr val="003366"/>
                </a:solidFill>
              </a:rPr>
              <a:t>и государственной </a:t>
            </a:r>
          </a:p>
          <a:p>
            <a:r>
              <a:rPr lang="ru-RU" sz="4000" b="1" dirty="0" smtClean="0">
                <a:solidFill>
                  <a:srgbClr val="003366"/>
                </a:solidFill>
              </a:rPr>
              <a:t>службы МЗОО </a:t>
            </a:r>
          </a:p>
          <a:p>
            <a:r>
              <a:rPr lang="ru-RU" sz="4000" b="1" dirty="0" smtClean="0">
                <a:solidFill>
                  <a:srgbClr val="003366"/>
                </a:solidFill>
              </a:rPr>
              <a:t>Маркварт </a:t>
            </a:r>
            <a:r>
              <a:rPr lang="ru-RU" sz="4000" b="1" dirty="0" smtClean="0">
                <a:solidFill>
                  <a:srgbClr val="003366"/>
                </a:solidFill>
              </a:rPr>
              <a:t>Л.Д.</a:t>
            </a:r>
            <a:endParaRPr lang="ru-RU" sz="4000" b="1" dirty="0">
              <a:solidFill>
                <a:srgbClr val="003366"/>
              </a:solidFill>
            </a:endParaRPr>
          </a:p>
        </p:txBody>
      </p:sp>
      <p:pic>
        <p:nvPicPr>
          <p:cNvPr id="2" name="Picture 2" descr="E:\02\AVK_64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1916832"/>
            <a:ext cx="3333859" cy="4715149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734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12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28</cp:revision>
  <dcterms:created xsi:type="dcterms:W3CDTF">2012-05-21T09:23:57Z</dcterms:created>
  <dcterms:modified xsi:type="dcterms:W3CDTF">2012-06-21T04:24:25Z</dcterms:modified>
</cp:coreProperties>
</file>