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3399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79" d="100"/>
          <a:sy n="79" d="100"/>
        </p:scale>
        <p:origin x="-9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44;&#1086;&#1082;&#1091;&#1084;&#1077;&#1085;&#1090;&#1099;\&#1044;&#1086;&#1082;&#1091;&#1084;&#1077;&#1085;&#1090;&#1099;%20&#1054;&#1055;&#1057;&#1040;\&#1050;&#1086;&#1085;&#1092;&#1077;&#1088;&#1077;&#1085;&#1094;&#1080;&#1080;\2012%20&#1075;\&#1048;&#1089;&#1089;&#1083;&#1077;&#1076;&#1086;&#1074;&#1072;&#1085;&#1080;&#1103;%20&#1074;%20&#1057;&#1044;%2029%20&#1080;&#1102;&#1085;&#1103;%202012\&#1055;&#1088;&#1077;&#1079;&#1077;&#1085;&#1090;&#1072;&#1094;&#1080;&#1080;\&#1055;&#1088;&#1080;&#1079;&#1099;&#1074;.mp3" TargetMode="External"/><Relationship Id="rId6" Type="http://schemas.microsoft.com/office/2007/relationships/hdphoto" Target="../media/hdphoto1.wdp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0" Type="http://schemas.openxmlformats.org/officeDocument/2006/relationships/image" Target="../media/image7.gif"/><Relationship Id="rId4" Type="http://schemas.openxmlformats.org/officeDocument/2006/relationships/image" Target="../media/image2.png"/><Relationship Id="rId9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0800000"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5">
                  <a:tint val="50000"/>
                  <a:satMod val="300000"/>
                </a:schemeClr>
              </a:gs>
              <a:gs pos="74993">
                <a:srgbClr val="E5F9FF">
                  <a:lumMod val="48000"/>
                  <a:lumOff val="52000"/>
                </a:srgbClr>
              </a:gs>
              <a:gs pos="45040">
                <a:srgbClr val="C8F2FF">
                  <a:lumMod val="43000"/>
                  <a:lumOff val="57000"/>
                </a:srgbClr>
              </a:gs>
              <a:gs pos="20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  <a:lumMod val="12000"/>
                  <a:lumOff val="88000"/>
                </a:schemeClr>
              </a:gs>
            </a:gsLst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3" descr="C:\Users\Sveta\Desktop\1212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84" y="2348880"/>
            <a:ext cx="3698648" cy="10801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Sveta\Desktop\3333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988840"/>
            <a:ext cx="5810650" cy="27363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Untitled-1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artisticPlasticWrap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085660" y="1483070"/>
            <a:ext cx="2320425" cy="3093900"/>
          </a:xfrm>
          <a:prstGeom prst="rect">
            <a:avLst/>
          </a:prstGeom>
          <a:noFill/>
          <a:effectLst>
            <a:outerShdw blurRad="50800" dist="38100" dir="2700000" sx="103000" sy="103000" algn="tl" rotWithShape="0">
              <a:prstClr val="black">
                <a:alpha val="47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0" name="TextBox 9"/>
          <p:cNvSpPr txBox="1"/>
          <p:nvPr/>
        </p:nvSpPr>
        <p:spPr>
          <a:xfrm>
            <a:off x="6335688" y="1506850"/>
            <a:ext cx="28083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 smtClean="0">
                <a:solidFill>
                  <a:srgbClr val="003366"/>
                </a:solidFill>
              </a:rPr>
              <a:t>29 июня 2012 г.</a:t>
            </a:r>
            <a:endParaRPr lang="ru-RU" sz="3000" b="1" i="1" dirty="0">
              <a:solidFill>
                <a:srgbClr val="0033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19872" y="116632"/>
            <a:ext cx="57477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600" b="1" dirty="0" smtClean="0">
                <a:solidFill>
                  <a:srgbClr val="003366"/>
                </a:solidFill>
              </a:rPr>
              <a:t>Региональная научно-</a:t>
            </a:r>
          </a:p>
          <a:p>
            <a:pPr algn="r"/>
            <a:r>
              <a:rPr lang="ru-RU" sz="3600" b="1" dirty="0" smtClean="0">
                <a:solidFill>
                  <a:srgbClr val="003366"/>
                </a:solidFill>
              </a:rPr>
              <a:t>практическая конференция</a:t>
            </a:r>
            <a:endParaRPr lang="ru-RU" sz="3600" b="1" dirty="0">
              <a:solidFill>
                <a:srgbClr val="003366"/>
              </a:solidFill>
            </a:endParaRPr>
          </a:p>
        </p:txBody>
      </p:sp>
      <p:pic>
        <p:nvPicPr>
          <p:cNvPr id="1029" name="Рисунок 4" descr="эмблема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4624"/>
            <a:ext cx="972108" cy="13655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4509120"/>
            <a:ext cx="53144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3366"/>
                </a:solidFill>
              </a:rPr>
              <a:t>Итоги проекта ОПСА </a:t>
            </a:r>
          </a:p>
        </p:txBody>
      </p:sp>
      <p:pic>
        <p:nvPicPr>
          <p:cNvPr id="1026" name="Picture 2" descr="D:\Документы\Эмблемы\РАМС и регион. ассоциации\1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7504" y="188640"/>
            <a:ext cx="1152128" cy="115212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0" y="5107831"/>
            <a:ext cx="92398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3366"/>
                </a:solidFill>
              </a:rPr>
              <a:t>«Исследования в сестринском деле»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496" y="5733256"/>
            <a:ext cx="36597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3366"/>
                </a:solidFill>
              </a:rPr>
              <a:t>2011 </a:t>
            </a:r>
            <a:r>
              <a:rPr lang="ru-RU" sz="4400" b="1" dirty="0" smtClean="0">
                <a:solidFill>
                  <a:srgbClr val="003366"/>
                </a:solidFill>
              </a:rPr>
              <a:t>– 2012 гг.</a:t>
            </a:r>
            <a:endParaRPr lang="ru-RU" sz="4400" b="1" dirty="0">
              <a:solidFill>
                <a:srgbClr val="003366"/>
              </a:solidFill>
            </a:endParaRPr>
          </a:p>
        </p:txBody>
      </p:sp>
      <p:pic>
        <p:nvPicPr>
          <p:cNvPr id="6" name="Picture 4" descr="D:\Рисунки\Анимация\Земной шар\11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03648" y="896688"/>
            <a:ext cx="216024" cy="216024"/>
          </a:xfrm>
          <a:prstGeom prst="rect">
            <a:avLst/>
          </a:prstGeom>
          <a:noFill/>
        </p:spPr>
      </p:pic>
      <p:pic>
        <p:nvPicPr>
          <p:cNvPr id="7" name="Picture 5" descr="D:\Рисунки\Анимация\Сердца\14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51656" y="428728"/>
            <a:ext cx="144016" cy="144016"/>
          </a:xfrm>
          <a:prstGeom prst="rect">
            <a:avLst/>
          </a:prstGeom>
          <a:noFill/>
        </p:spPr>
      </p:pic>
      <p:pic>
        <p:nvPicPr>
          <p:cNvPr id="17" name="Призы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155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155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" dur="1155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155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155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115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115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5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155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1155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115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115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500"/>
                            </p:stCondLst>
                            <p:childTnLst>
                              <p:par>
                                <p:cTn id="37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155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1155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2" dur="115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4" dur="115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3500"/>
                            </p:stCondLst>
                            <p:childTnLst>
                              <p:par>
                                <p:cTn id="47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155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1155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1155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1155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2">
                <p:cTn id="56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10" grpId="0"/>
      <p:bldP spid="11" grpId="0"/>
      <p:bldP spid="9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23</Words>
  <Application>Microsoft Office PowerPoint</Application>
  <PresentationFormat>Экран (4:3)</PresentationFormat>
  <Paragraphs>6</Paragraphs>
  <Slides>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30</cp:revision>
  <dcterms:created xsi:type="dcterms:W3CDTF">2012-05-21T09:23:57Z</dcterms:created>
  <dcterms:modified xsi:type="dcterms:W3CDTF">2012-06-20T08:47:22Z</dcterms:modified>
</cp:coreProperties>
</file>