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9000" autoAdjust="0"/>
  </p:normalViewPr>
  <p:slideViewPr>
    <p:cSldViewPr>
      <p:cViewPr varScale="1">
        <p:scale>
          <a:sx n="92" d="100"/>
          <a:sy n="92" d="100"/>
        </p:scale>
        <p:origin x="-94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27.06.2012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27.06.2012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27.06.2012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27.06.2012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27.06.2012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27.06.2012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27.06.2012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gif"/><Relationship Id="rId3" Type="http://schemas.openxmlformats.org/officeDocument/2006/relationships/image" Target="../media/image2.jpeg"/><Relationship Id="rId7" Type="http://schemas.openxmlformats.org/officeDocument/2006/relationships/image" Target="../media/image6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gif"/><Relationship Id="rId5" Type="http://schemas.openxmlformats.org/officeDocument/2006/relationships/image" Target="../media/image4.gif"/><Relationship Id="rId4" Type="http://schemas.openxmlformats.org/officeDocument/2006/relationships/image" Target="../media/image3.jpeg"/><Relationship Id="rId9" Type="http://schemas.openxmlformats.org/officeDocument/2006/relationships/image" Target="../media/image8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 rot="10800000"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accent5">
                  <a:tint val="50000"/>
                  <a:satMod val="300000"/>
                </a:schemeClr>
              </a:gs>
              <a:gs pos="74993">
                <a:srgbClr val="E5F9FF">
                  <a:lumMod val="48000"/>
                  <a:lumOff val="52000"/>
                </a:srgbClr>
              </a:gs>
              <a:gs pos="45040">
                <a:srgbClr val="C8F2FF">
                  <a:lumMod val="43000"/>
                  <a:lumOff val="57000"/>
                </a:srgbClr>
              </a:gs>
              <a:gs pos="20000">
                <a:schemeClr val="accent5">
                  <a:tint val="37000"/>
                  <a:satMod val="300000"/>
                </a:schemeClr>
              </a:gs>
              <a:gs pos="100000">
                <a:schemeClr val="accent5">
                  <a:tint val="15000"/>
                  <a:satMod val="350000"/>
                  <a:lumMod val="12000"/>
                  <a:lumOff val="88000"/>
                </a:schemeClr>
              </a:gs>
            </a:gsLst>
          </a:gradFill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 descr="D:\Документы\Документы ОПСА\Сайт\Странички учреждений ЗО\Областные\КПТД № 4\Гл. медсестра Коржова Л.В..jpg"/>
          <p:cNvPicPr>
            <a:picLocks noChangeAspect="1" noChangeArrowheads="1"/>
          </p:cNvPicPr>
          <p:nvPr/>
        </p:nvPicPr>
        <p:blipFill>
          <a:blip r:embed="rId2" cstate="print"/>
          <a:srcRect t="2463" b="3939"/>
          <a:stretch>
            <a:fillRect/>
          </a:stretch>
        </p:blipFill>
        <p:spPr bwMode="auto">
          <a:xfrm>
            <a:off x="409416" y="1484784"/>
            <a:ext cx="2434392" cy="3456384"/>
          </a:xfrm>
          <a:prstGeom prst="rect">
            <a:avLst/>
          </a:prstGeom>
          <a:noFill/>
          <a:ln w="28575">
            <a:solidFill>
              <a:schemeClr val="accent1">
                <a:lumMod val="75000"/>
              </a:schemeClr>
            </a:solidFill>
          </a:ln>
          <a:effectLst>
            <a:outerShdw blurRad="50800" dist="38100" dir="8100000" sx="102000" sy="102000" algn="tr" rotWithShape="0">
              <a:prstClr val="black">
                <a:alpha val="40000"/>
              </a:prst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395536" y="4509120"/>
            <a:ext cx="19707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Коржова Л.В.</a:t>
            </a:r>
          </a:p>
        </p:txBody>
      </p:sp>
      <p:pic>
        <p:nvPicPr>
          <p:cNvPr id="1027" name="Picture 3" descr="D:\Документы\Документы ОПСА\Сайт\Странички учреждений ЗО\Областные\Центр крови\Ключ. член Чернягина С.С.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19872" y="1498052"/>
            <a:ext cx="2434392" cy="3443116"/>
          </a:xfrm>
          <a:prstGeom prst="rect">
            <a:avLst/>
          </a:prstGeom>
          <a:noFill/>
          <a:ln w="28575">
            <a:solidFill>
              <a:schemeClr val="accent1">
                <a:lumMod val="75000"/>
              </a:schemeClr>
            </a:solidFill>
          </a:ln>
          <a:effectLst>
            <a:outerShdw blurRad="50800" dist="38100" dir="8100000" sx="102000" sy="102000" algn="tr" rotWithShape="0">
              <a:prstClr val="black">
                <a:alpha val="40000"/>
              </a:prstClr>
            </a:outerShdw>
          </a:effectLst>
        </p:spPr>
      </p:pic>
      <p:sp>
        <p:nvSpPr>
          <p:cNvPr id="8" name="TextBox 7"/>
          <p:cNvSpPr txBox="1"/>
          <p:nvPr/>
        </p:nvSpPr>
        <p:spPr>
          <a:xfrm>
            <a:off x="3779912" y="4479503"/>
            <a:ext cx="2162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Чернягина С.С.</a:t>
            </a:r>
          </a:p>
        </p:txBody>
      </p:sp>
      <p:pic>
        <p:nvPicPr>
          <p:cNvPr id="1028" name="Picture 4" descr="E:\02\AVK_5965.jpg"/>
          <p:cNvPicPr>
            <a:picLocks noChangeAspect="1" noChangeArrowheads="1"/>
          </p:cNvPicPr>
          <p:nvPr/>
        </p:nvPicPr>
        <p:blipFill>
          <a:blip r:embed="rId4" cstate="print"/>
          <a:srcRect t="5263"/>
          <a:stretch>
            <a:fillRect/>
          </a:stretch>
        </p:blipFill>
        <p:spPr bwMode="auto">
          <a:xfrm>
            <a:off x="6372200" y="1475492"/>
            <a:ext cx="2434391" cy="3465676"/>
          </a:xfrm>
          <a:prstGeom prst="rect">
            <a:avLst/>
          </a:prstGeom>
          <a:noFill/>
          <a:ln w="28575">
            <a:solidFill>
              <a:schemeClr val="accent1">
                <a:lumMod val="75000"/>
              </a:schemeClr>
            </a:solidFill>
          </a:ln>
          <a:effectLst>
            <a:outerShdw blurRad="50800" dist="38100" dir="8100000" sx="102000" sy="102000" algn="tr" rotWithShape="0">
              <a:prstClr val="black">
                <a:alpha val="40000"/>
              </a:prstClr>
            </a:outerShdw>
          </a:effectLst>
        </p:spPr>
      </p:pic>
      <p:sp>
        <p:nvSpPr>
          <p:cNvPr id="9" name="TextBox 8"/>
          <p:cNvSpPr txBox="1"/>
          <p:nvPr/>
        </p:nvSpPr>
        <p:spPr>
          <a:xfrm>
            <a:off x="6824285" y="4551511"/>
            <a:ext cx="2068195" cy="461665"/>
          </a:xfrm>
          <a:prstGeom prst="rect">
            <a:avLst/>
          </a:prstGeom>
          <a:noFill/>
          <a:effectLst>
            <a:outerShdw blurRad="50800" dist="50800" dir="5400000" sx="98000" sy="98000" algn="ctr" rotWithShape="0">
              <a:schemeClr val="tx1"/>
            </a:outerShdw>
          </a:effectLst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Черняева И.В.</a:t>
            </a:r>
            <a:endParaRPr lang="ru-RU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80528" y="151531"/>
            <a:ext cx="8783960" cy="11172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sz="3700" b="1" dirty="0" smtClean="0">
                <a:solidFill>
                  <a:schemeClr val="accent1">
                    <a:lumMod val="75000"/>
                  </a:schemeClr>
                </a:solidFill>
              </a:rPr>
              <a:t>Поздравляем с окончанием факультета высшего сестринского образования!</a:t>
            </a:r>
            <a:endParaRPr lang="ru-RU" sz="3700" b="1" dirty="0" smtClean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1033" name="Picture 9" descr="D:\Рисунки\Анимация\Цветы\Новые анимационные цветы\dividers_78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-108520" y="5877272"/>
            <a:ext cx="2752725" cy="1009650"/>
          </a:xfrm>
          <a:prstGeom prst="rect">
            <a:avLst/>
          </a:prstGeom>
          <a:noFill/>
        </p:spPr>
      </p:pic>
      <p:pic>
        <p:nvPicPr>
          <p:cNvPr id="1034" name="Picture 10" descr="D:\Рисунки\Анимация\Цветы\Новые анимационные цветы\dividers_75.gif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403648" y="5877272"/>
            <a:ext cx="2752725" cy="1009650"/>
          </a:xfrm>
          <a:prstGeom prst="rect">
            <a:avLst/>
          </a:prstGeom>
          <a:noFill/>
        </p:spPr>
      </p:pic>
      <p:pic>
        <p:nvPicPr>
          <p:cNvPr id="1035" name="Picture 11" descr="D:\Рисунки\Анимация\Цветы\Новые анимационные цветы\dividers_81.gif"/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987824" y="5877272"/>
            <a:ext cx="2752725" cy="1009650"/>
          </a:xfrm>
          <a:prstGeom prst="rect">
            <a:avLst/>
          </a:prstGeom>
          <a:noFill/>
        </p:spPr>
      </p:pic>
      <p:pic>
        <p:nvPicPr>
          <p:cNvPr id="1036" name="Picture 12" descr="D:\Рисунки\Анимация\Цветы\Новые анимационные цветы\dividers_82.gif"/>
          <p:cNvPicPr>
            <a:picLocks noChangeAspect="1" noChangeArrowheads="1" noCrop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716016" y="5875734"/>
            <a:ext cx="2752725" cy="1009650"/>
          </a:xfrm>
          <a:prstGeom prst="rect">
            <a:avLst/>
          </a:prstGeom>
          <a:noFill/>
        </p:spPr>
      </p:pic>
      <p:pic>
        <p:nvPicPr>
          <p:cNvPr id="141" name="Picture 9" descr="D:\Рисунки\Анимация\Цветы\Новые анимационные цветы\dividers_78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499795" y="5875734"/>
            <a:ext cx="2752725" cy="1009650"/>
          </a:xfrm>
          <a:prstGeom prst="rect">
            <a:avLst/>
          </a:prstGeom>
          <a:noFill/>
        </p:spPr>
      </p:pic>
      <p:pic>
        <p:nvPicPr>
          <p:cNvPr id="1038" name="Picture 14" descr="D:\Рисунки\Анимация\Цветы\Рисунок1.gif"/>
          <p:cNvPicPr>
            <a:picLocks noChangeAspect="1" noChangeArrowheads="1" noCrop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 rot="15634220">
            <a:off x="4026028" y="4744591"/>
            <a:ext cx="965695" cy="16094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</TotalTime>
  <Words>17</Words>
  <Application>Microsoft Office PowerPoint</Application>
  <PresentationFormat>Экран (4:3)</PresentationFormat>
  <Paragraphs>4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Слайд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ОПСА</cp:lastModifiedBy>
  <cp:revision>9</cp:revision>
  <dcterms:created xsi:type="dcterms:W3CDTF">2012-06-27T09:31:41Z</dcterms:created>
  <dcterms:modified xsi:type="dcterms:W3CDTF">2012-06-27T09:52:06Z</dcterms:modified>
</cp:coreProperties>
</file>