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56384" y="2314615"/>
            <a:ext cx="55801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66"/>
                </a:solidFill>
              </a:rPr>
              <a:t>Приветствие президента Ассоциации медицинских сестер России Саркисовой В.А.</a:t>
            </a:r>
            <a:endParaRPr lang="ru-RU" sz="4000" b="1" dirty="0">
              <a:solidFill>
                <a:srgbClr val="003366"/>
              </a:solidFill>
            </a:endParaRPr>
          </a:p>
        </p:txBody>
      </p:sp>
      <p:pic>
        <p:nvPicPr>
          <p:cNvPr id="10" name="Рисунок 9" descr="sarkisov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772816"/>
            <a:ext cx="3312368" cy="479715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21</cp:revision>
  <dcterms:created xsi:type="dcterms:W3CDTF">2012-05-21T09:23:57Z</dcterms:created>
  <dcterms:modified xsi:type="dcterms:W3CDTF">2012-06-20T08:57:37Z</dcterms:modified>
</cp:coreProperties>
</file>