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3399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0800000"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5">
                  <a:tint val="50000"/>
                  <a:satMod val="300000"/>
                  <a:alpha val="63000"/>
                </a:schemeClr>
              </a:gs>
              <a:gs pos="74993">
                <a:srgbClr val="E5F9FF">
                  <a:lumMod val="48000"/>
                  <a:lumOff val="52000"/>
                </a:srgbClr>
              </a:gs>
              <a:gs pos="45040">
                <a:srgbClr val="C8F2FF">
                  <a:lumMod val="43000"/>
                  <a:lumOff val="57000"/>
                </a:srgbClr>
              </a:gs>
              <a:gs pos="20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  <a:lumMod val="12000"/>
                  <a:lumOff val="88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 descr="C:\Users\Sveta\Desktop\1212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44" y="335920"/>
            <a:ext cx="1547664" cy="6519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Sveta\Desktop\3333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088" y="188640"/>
            <a:ext cx="7787911" cy="17281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4" descr="эмблем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035" y="144016"/>
            <a:ext cx="1005757" cy="14127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D:\Документы\Эмблемы\РАМС и регион. ассоциации\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32656"/>
            <a:ext cx="1152128" cy="115212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528392" y="1916832"/>
            <a:ext cx="594015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3366"/>
                </a:solidFill>
              </a:rPr>
              <a:t>Приветствие </a:t>
            </a:r>
            <a:r>
              <a:rPr lang="ru-RU" sz="4000" b="1" dirty="0" smtClean="0">
                <a:solidFill>
                  <a:srgbClr val="003366"/>
                </a:solidFill>
              </a:rPr>
              <a:t>заведующего </a:t>
            </a:r>
            <a:r>
              <a:rPr lang="ru-RU" sz="4000" b="1" dirty="0" smtClean="0">
                <a:solidFill>
                  <a:srgbClr val="003366"/>
                </a:solidFill>
              </a:rPr>
              <a:t>кафедрой факультетской </a:t>
            </a:r>
            <a:r>
              <a:rPr lang="ru-RU" sz="4000" b="1" dirty="0" smtClean="0">
                <a:solidFill>
                  <a:srgbClr val="003366"/>
                </a:solidFill>
              </a:rPr>
              <a:t>терапии ОмГМА, академика  </a:t>
            </a:r>
            <a:r>
              <a:rPr lang="ru-RU" sz="4000" b="1" dirty="0" smtClean="0">
                <a:solidFill>
                  <a:srgbClr val="003366"/>
                </a:solidFill>
              </a:rPr>
              <a:t>АМТН РФ, д.м.н., </a:t>
            </a:r>
            <a:r>
              <a:rPr lang="ru-RU" sz="4000" b="1" dirty="0" smtClean="0">
                <a:solidFill>
                  <a:srgbClr val="003366"/>
                </a:solidFill>
              </a:rPr>
              <a:t>профессора</a:t>
            </a:r>
          </a:p>
          <a:p>
            <a:r>
              <a:rPr lang="ru-RU" sz="4000" b="1" dirty="0" smtClean="0">
                <a:solidFill>
                  <a:srgbClr val="003366"/>
                </a:solidFill>
              </a:rPr>
              <a:t>Полуэктова В.Л</a:t>
            </a:r>
            <a:r>
              <a:rPr lang="ru-RU" sz="4000" b="1" dirty="0" smtClean="0">
                <a:solidFill>
                  <a:srgbClr val="003366"/>
                </a:solidFill>
              </a:rPr>
              <a:t>.</a:t>
            </a:r>
            <a:endParaRPr lang="ru-RU" sz="4000" b="1" dirty="0">
              <a:solidFill>
                <a:srgbClr val="003366"/>
              </a:solidFill>
            </a:endParaRPr>
          </a:p>
        </p:txBody>
      </p:sp>
      <p:pic>
        <p:nvPicPr>
          <p:cNvPr id="1026" name="Picture 2" descr="C:\Users\User\Desktop\Полуэктов В.Л..jpg"/>
          <p:cNvPicPr>
            <a:picLocks noChangeAspect="1" noChangeArrowheads="1"/>
          </p:cNvPicPr>
          <p:nvPr/>
        </p:nvPicPr>
        <p:blipFill>
          <a:blip r:embed="rId6" cstate="print"/>
          <a:srcRect l="3704" r="11111"/>
          <a:stretch>
            <a:fillRect/>
          </a:stretch>
        </p:blipFill>
        <p:spPr bwMode="auto">
          <a:xfrm>
            <a:off x="179512" y="1828172"/>
            <a:ext cx="3312368" cy="4841188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37348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17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23</cp:revision>
  <dcterms:created xsi:type="dcterms:W3CDTF">2012-05-21T09:23:57Z</dcterms:created>
  <dcterms:modified xsi:type="dcterms:W3CDTF">2012-06-20T09:01:51Z</dcterms:modified>
</cp:coreProperties>
</file>