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00"/>
    <a:srgbClr val="CC0000"/>
    <a:srgbClr val="B80023"/>
    <a:srgbClr val="00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637" y="-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1785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B00000"/>
                </a:solidFill>
              </a:rPr>
              <a:t>«Акушерское дело: </a:t>
            </a:r>
          </a:p>
          <a:p>
            <a:pPr algn="ctr"/>
            <a:r>
              <a:rPr lang="ru-RU" sz="55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5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6 мая </a:t>
            </a:r>
            <a:r>
              <a:rPr lang="ru-RU" sz="3500" b="1" dirty="0" smtClean="0">
                <a:solidFill>
                  <a:schemeClr val="bg1"/>
                </a:solidFill>
              </a:rPr>
              <a:t>2015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25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Презентация PowerPoint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37</cp:revision>
  <dcterms:created xsi:type="dcterms:W3CDTF">2010-11-25T12:03:27Z</dcterms:created>
  <dcterms:modified xsi:type="dcterms:W3CDTF">2015-04-28T13:08:39Z</dcterms:modified>
</cp:coreProperties>
</file>