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ShowLst>
    <p:custShow name="Произвольный показ 1" id="0">
      <p:sldLst>
        <p:sld r:id="rId2"/>
      </p:sldLst>
    </p:custShow>
    <p:custShow name="Произвольный показ 2" id="1">
      <p:sldLst>
        <p:sld r:id="rId2"/>
      </p:sldLst>
    </p:custShow>
  </p:custShow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9200"/>
    <a:srgbClr val="B00000"/>
    <a:srgbClr val="CC0000"/>
    <a:srgbClr val="B8002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50" autoAdjust="0"/>
    <p:restoredTop sz="94660"/>
  </p:normalViewPr>
  <p:slideViewPr>
    <p:cSldViewPr>
      <p:cViewPr>
        <p:scale>
          <a:sx n="75" d="100"/>
          <a:sy n="75" d="100"/>
        </p:scale>
        <p:origin x="-348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8000" r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3" descr="C:\Users\User\Desktop\Рисунок1.jpg"/>
          <p:cNvPicPr>
            <a:picLocks noChangeAspect="1" noChangeArrowheads="1"/>
          </p:cNvPicPr>
          <p:nvPr/>
        </p:nvPicPr>
        <p:blipFill rotWithShape="1">
          <a:blip r:embed="rId2" cstate="print"/>
          <a:srcRect l="730" t="8135" r="97207" b="33087"/>
          <a:stretch/>
        </p:blipFill>
        <p:spPr bwMode="auto">
          <a:xfrm>
            <a:off x="0" y="0"/>
            <a:ext cx="9144000" cy="1052736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800288" y="-2416"/>
            <a:ext cx="8424936" cy="969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19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Calibri" pitchFamily="34" charset="0"/>
              </a:rPr>
              <a:t>Региональная  научно-практическая конференция </a:t>
            </a:r>
            <a:r>
              <a:rPr lang="ru-RU" sz="19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Calibri" pitchFamily="34" charset="0"/>
              </a:rPr>
              <a:t>«Фельдшеры-лаборанты, медицинские лабораторные техники как движущая сила перемен  по оказанию эффективной и экономичной медицинской помощи в гистологии»</a:t>
            </a:r>
          </a:p>
        </p:txBody>
      </p:sp>
      <p:pic>
        <p:nvPicPr>
          <p:cNvPr id="32" name="Рисунок 31" descr="C:\Users\Александр\Desktop\bIMG_659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27584" cy="1052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  <p:pic>
        <p:nvPicPr>
          <p:cNvPr id="40" name="Picture 3" descr="C:\Users\User\Desktop\Рисунок1.jpg"/>
          <p:cNvPicPr>
            <a:picLocks noChangeAspect="1" noChangeArrowheads="1"/>
          </p:cNvPicPr>
          <p:nvPr/>
        </p:nvPicPr>
        <p:blipFill rotWithShape="1">
          <a:blip r:embed="rId2" cstate="print"/>
          <a:srcRect l="721" t="77896" r="75987" b="3138"/>
          <a:stretch/>
        </p:blipFill>
        <p:spPr bwMode="auto">
          <a:xfrm>
            <a:off x="0" y="1052736"/>
            <a:ext cx="9144000" cy="72008"/>
          </a:xfrm>
          <a:prstGeom prst="rect">
            <a:avLst/>
          </a:prstGeom>
          <a:noFill/>
        </p:spPr>
      </p:pic>
      <p:pic>
        <p:nvPicPr>
          <p:cNvPr id="52" name="Picture 3" descr="C:\Users\User\Desktop\Рисунок1.jpg"/>
          <p:cNvPicPr>
            <a:picLocks noChangeAspect="1" noChangeArrowheads="1"/>
          </p:cNvPicPr>
          <p:nvPr/>
        </p:nvPicPr>
        <p:blipFill rotWithShape="1">
          <a:blip r:embed="rId2" cstate="print"/>
          <a:srcRect l="730" t="8135" r="97207" b="33087"/>
          <a:stretch/>
        </p:blipFill>
        <p:spPr bwMode="auto">
          <a:xfrm>
            <a:off x="0" y="6309320"/>
            <a:ext cx="9144000" cy="548680"/>
          </a:xfrm>
          <a:prstGeom prst="rect">
            <a:avLst/>
          </a:prstGeom>
          <a:noFill/>
        </p:spPr>
      </p:pic>
      <p:sp>
        <p:nvSpPr>
          <p:cNvPr id="28" name="Прямоугольник 27"/>
          <p:cNvSpPr/>
          <p:nvPr/>
        </p:nvSpPr>
        <p:spPr>
          <a:xfrm>
            <a:off x="144868" y="6332180"/>
            <a:ext cx="8999132" cy="492443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ru-RU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23 июля 2015 г., г. Омск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79512" y="2132856"/>
            <a:ext cx="8194921" cy="2723823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r>
              <a:rPr lang="ru-RU" sz="5700" b="1" dirty="0" smtClean="0">
                <a:solidFill>
                  <a:srgbClr val="B00000"/>
                </a:solidFill>
              </a:rPr>
              <a:t>Большая просьба отключить сотовые телефоны!</a:t>
            </a:r>
            <a:endParaRPr lang="ru-RU" sz="5700" b="1" dirty="0">
              <a:solidFill>
                <a:srgbClr val="B00000"/>
              </a:solidFill>
            </a:endParaRPr>
          </a:p>
        </p:txBody>
      </p:sp>
      <p:pic>
        <p:nvPicPr>
          <p:cNvPr id="14" name="Picture 2" descr="C:\Users\User\Desktop\Untitled-1.gif"/>
          <p:cNvPicPr>
            <a:picLocks noChangeAspect="1" noChangeArrowheads="1"/>
          </p:cNvPicPr>
          <p:nvPr/>
        </p:nvPicPr>
        <p:blipFill>
          <a:blip r:embed="rId4" cstate="print"/>
          <a:srcRect l="12201" r="31100"/>
          <a:stretch>
            <a:fillRect/>
          </a:stretch>
        </p:blipFill>
        <p:spPr bwMode="auto">
          <a:xfrm>
            <a:off x="7424073" y="2708920"/>
            <a:ext cx="892343" cy="1573819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sp>
        <p:nvSpPr>
          <p:cNvPr id="13" name="Знак запрета 12"/>
          <p:cNvSpPr/>
          <p:nvPr/>
        </p:nvSpPr>
        <p:spPr>
          <a:xfrm>
            <a:off x="6876256" y="2420888"/>
            <a:ext cx="1965984" cy="2087372"/>
          </a:xfrm>
          <a:prstGeom prst="noSmoking">
            <a:avLst>
              <a:gd name="adj" fmla="val 7913"/>
            </a:avLst>
          </a:prstGeom>
          <a:solidFill>
            <a:srgbClr val="CC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37</Words>
  <Application>Microsoft Office PowerPoint</Application>
  <PresentationFormat>Экран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  <vt:variant>
        <vt:lpstr>Произвольные показы</vt:lpstr>
      </vt:variant>
      <vt:variant>
        <vt:i4>2</vt:i4>
      </vt:variant>
    </vt:vector>
  </HeadingPairs>
  <TitlesOfParts>
    <vt:vector size="4" baseType="lpstr">
      <vt:lpstr>Тема Office</vt:lpstr>
      <vt:lpstr>Слайд 1</vt:lpstr>
      <vt:lpstr>Произвольный показ 1</vt:lpstr>
      <vt:lpstr>Произвольный показ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ОПСА</cp:lastModifiedBy>
  <cp:revision>47</cp:revision>
  <dcterms:created xsi:type="dcterms:W3CDTF">2010-11-25T12:03:27Z</dcterms:created>
  <dcterms:modified xsi:type="dcterms:W3CDTF">2015-07-04T05:19:39Z</dcterms:modified>
</cp:coreProperties>
</file>