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200"/>
    <a:srgbClr val="B00000"/>
    <a:srgbClr val="CC0000"/>
    <a:srgbClr val="B8002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0" autoAdjust="0"/>
    <p:restoredTop sz="94660"/>
  </p:normalViewPr>
  <p:slideViewPr>
    <p:cSldViewPr>
      <p:cViewPr>
        <p:scale>
          <a:sx n="75" d="100"/>
          <a:sy n="75" d="100"/>
        </p:scale>
        <p:origin x="-7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2416"/>
            <a:ext cx="842493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Региональная  научно-практическая конференция «Фельдшеры-лаборанты, медицинские лабораторные техники как движущая сила перемен  по оказанию эффективной и экономичной медицинской помощи в гистологии»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г., г. Омск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203049" y="1169457"/>
            <a:ext cx="9347049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Кофе-пауза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pic>
        <p:nvPicPr>
          <p:cNvPr id="13" name="Picture 2" descr="D:\Рисунки\Еда\kofecu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630611"/>
            <a:ext cx="4572762" cy="324666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32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52</cp:revision>
  <dcterms:created xsi:type="dcterms:W3CDTF">2010-11-25T12:03:27Z</dcterms:created>
  <dcterms:modified xsi:type="dcterms:W3CDTF">2015-07-04T05:28:18Z</dcterms:modified>
</cp:coreProperties>
</file>