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ShowLst>
    <p:custShow name="Произвольный показ 1" id="0">
      <p:sldLst>
        <p:sld r:id="rId2"/>
      </p:sldLst>
    </p:custShow>
    <p:custShow name="Произвольный показ 2" id="1">
      <p:sldLst>
        <p:sld r:id="rId2"/>
      </p:sldLst>
    </p:custShow>
  </p:custShow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00000"/>
    <a:srgbClr val="CC0000"/>
    <a:srgbClr val="B80023"/>
    <a:srgbClr val="0092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84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941168"/>
            <a:ext cx="9143999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6857997"/>
            <a:ext cx="9144000" cy="45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-108520" y="1484784"/>
            <a:ext cx="8999132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B00000"/>
                </a:solidFill>
              </a:rPr>
              <a:t>Конференция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-108520" y="2492896"/>
            <a:ext cx="9347049" cy="24006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«Сестринское дело </a:t>
            </a: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в </a:t>
            </a:r>
            <a:r>
              <a:rPr lang="ru-RU" sz="5000" b="1" dirty="0" smtClean="0">
                <a:solidFill>
                  <a:srgbClr val="B00000"/>
                </a:solidFill>
              </a:rPr>
              <a:t>онкологии: </a:t>
            </a:r>
            <a:endParaRPr lang="ru-RU" sz="5000" b="1" dirty="0" smtClean="0">
              <a:solidFill>
                <a:srgbClr val="B00000"/>
              </a:solidFill>
            </a:endParaRPr>
          </a:p>
          <a:p>
            <a:pPr algn="ctr"/>
            <a:r>
              <a:rPr lang="ru-RU" sz="5000" b="1" dirty="0" smtClean="0">
                <a:solidFill>
                  <a:srgbClr val="B00000"/>
                </a:solidFill>
              </a:rPr>
              <a:t>традиции и </a:t>
            </a:r>
            <a:r>
              <a:rPr lang="ru-RU" sz="5000" b="1" dirty="0">
                <a:solidFill>
                  <a:srgbClr val="B00000"/>
                </a:solidFill>
              </a:rPr>
              <a:t>инновации»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-36512" y="-27384"/>
            <a:ext cx="9180512" cy="1412864"/>
            <a:chOff x="-36512" y="-27384"/>
            <a:chExt cx="9180512" cy="1412864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-3245" y="0"/>
              <a:ext cx="9147245" cy="1385480"/>
              <a:chOff x="-3245" y="0"/>
              <a:chExt cx="9147245" cy="1385480"/>
            </a:xfrm>
          </p:grpSpPr>
          <p:pic>
            <p:nvPicPr>
              <p:cNvPr id="1027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0" y="0"/>
                <a:ext cx="9144000" cy="1268760"/>
              </a:xfrm>
              <a:prstGeom prst="rect">
                <a:avLst/>
              </a:prstGeom>
              <a:noFill/>
            </p:spPr>
          </p:pic>
          <p:sp>
            <p:nvSpPr>
              <p:cNvPr id="12" name="Прямоугольник 11"/>
              <p:cNvSpPr/>
              <p:nvPr/>
            </p:nvSpPr>
            <p:spPr>
              <a:xfrm>
                <a:off x="4067944" y="0"/>
                <a:ext cx="1008112" cy="119675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pic>
            <p:nvPicPr>
              <p:cNvPr id="11" name="Picture 2" descr="D:\Документы\Эмблемы\ОПСА\Эмблема ОРОО ОПСА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189382" y="45156"/>
                <a:ext cx="792088" cy="1115228"/>
              </a:xfrm>
              <a:prstGeom prst="rect">
                <a:avLst/>
              </a:prstGeom>
              <a:noFill/>
            </p:spPr>
          </p:pic>
          <p:pic>
            <p:nvPicPr>
              <p:cNvPr id="1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t="77896" r="75987" b="3138"/>
              <a:stretch/>
            </p:blipFill>
            <p:spPr bwMode="auto">
              <a:xfrm>
                <a:off x="-3245" y="956116"/>
                <a:ext cx="3220520" cy="312643"/>
              </a:xfrm>
              <a:prstGeom prst="rect">
                <a:avLst/>
              </a:prstGeom>
              <a:noFill/>
            </p:spPr>
          </p:pic>
          <p:pic>
            <p:nvPicPr>
              <p:cNvPr id="18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72" t="77896" r="75987" b="3138"/>
              <a:stretch/>
            </p:blipFill>
            <p:spPr bwMode="auto">
              <a:xfrm>
                <a:off x="5868144" y="956116"/>
                <a:ext cx="3253785" cy="312644"/>
              </a:xfrm>
              <a:prstGeom prst="rect">
                <a:avLst/>
              </a:prstGeom>
              <a:noFill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2195736" y="828001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00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827200" y="831482"/>
                <a:ext cx="1308801" cy="553998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r>
                  <a:rPr lang="ru-RU" sz="3000" b="1" dirty="0" smtClean="0">
                    <a:solidFill>
                      <a:schemeClr val="bg1"/>
                    </a:solidFill>
                  </a:rPr>
                  <a:t>20</a:t>
                </a:r>
                <a:r>
                  <a:rPr lang="en-US" sz="3000" b="1" dirty="0" smtClean="0">
                    <a:solidFill>
                      <a:schemeClr val="bg1"/>
                    </a:solidFill>
                  </a:rPr>
                  <a:t>15</a:t>
                </a:r>
                <a:endParaRPr lang="ru-RU" sz="3000" b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1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r="97207" b="33087"/>
              <a:stretch/>
            </p:blipFill>
            <p:spPr bwMode="auto">
              <a:xfrm>
                <a:off x="37364" y="0"/>
                <a:ext cx="1870340" cy="924937"/>
              </a:xfrm>
              <a:prstGeom prst="rect">
                <a:avLst/>
              </a:prstGeom>
              <a:noFill/>
            </p:spPr>
          </p:pic>
          <p:pic>
            <p:nvPicPr>
              <p:cNvPr id="1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r="97638" b="26219"/>
              <a:stretch>
                <a:fillRect/>
              </a:stretch>
            </p:blipFill>
            <p:spPr bwMode="auto">
              <a:xfrm>
                <a:off x="7236296" y="0"/>
                <a:ext cx="1907704" cy="936104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516216" y="404664"/>
                <a:ext cx="2051720" cy="504056"/>
              </a:xfrm>
              <a:prstGeom prst="rect">
                <a:avLst/>
              </a:prstGeom>
              <a:noFill/>
            </p:spPr>
          </p:pic>
          <p:pic>
            <p:nvPicPr>
              <p:cNvPr id="24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26219"/>
              <a:stretch>
                <a:fillRect/>
              </a:stretch>
            </p:blipFill>
            <p:spPr bwMode="auto">
              <a:xfrm>
                <a:off x="6264696" y="612869"/>
                <a:ext cx="1115616" cy="29585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C:\Users\User\Desktop\Рисунок1.jpg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964" t="24594" r="97638" b="40855"/>
              <a:stretch>
                <a:fillRect/>
              </a:stretch>
            </p:blipFill>
            <p:spPr bwMode="auto">
              <a:xfrm>
                <a:off x="6195526" y="666730"/>
                <a:ext cx="1115616" cy="169982"/>
              </a:xfrm>
              <a:prstGeom prst="rect">
                <a:avLst/>
              </a:prstGeom>
              <a:noFill/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6156176" y="44624"/>
                <a:ext cx="2987824" cy="116955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Омской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профессиональной</a:t>
                </a:r>
              </a:p>
              <a:p>
                <a:pPr algn="r"/>
                <a:r>
                  <a:rPr lang="ru-RU" sz="1700" b="1" i="1" cap="all" dirty="0" smtClean="0">
                    <a:solidFill>
                      <a:schemeClr val="bg1"/>
                    </a:solidFill>
                  </a:rPr>
                  <a:t>сестринской ассоциации</a:t>
                </a:r>
              </a:p>
              <a:p>
                <a:pPr algn="r"/>
                <a:endParaRPr lang="ru-RU" sz="1900" b="1" i="1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7" name="Picture 3" descr="C:\Users\User\Desktop\Рисунок1.jp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l="730" t="8135" r="97207" b="33087"/>
              <a:stretch/>
            </p:blipFill>
            <p:spPr bwMode="auto">
              <a:xfrm>
                <a:off x="757444" y="265750"/>
                <a:ext cx="1798332" cy="520273"/>
              </a:xfrm>
              <a:prstGeom prst="rect">
                <a:avLst/>
              </a:prstGeom>
              <a:noFill/>
            </p:spPr>
          </p:pic>
        </p:grpSp>
        <p:sp>
          <p:nvSpPr>
            <p:cNvPr id="29" name="TextBox 28"/>
            <p:cNvSpPr txBox="1"/>
            <p:nvPr/>
          </p:nvSpPr>
          <p:spPr>
            <a:xfrm>
              <a:off x="-36512" y="-27384"/>
              <a:ext cx="4320480" cy="101566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sz="6000" b="1" i="1" dirty="0" smtClean="0">
                  <a:solidFill>
                    <a:schemeClr val="bg1"/>
                  </a:solidFill>
                  <a:latin typeface="Edwardian Script ITC" pitchFamily="66" charset="0"/>
                </a:rPr>
                <a:t>15</a:t>
              </a:r>
              <a:r>
                <a:rPr lang="ru-RU" sz="6000" i="1" dirty="0" smtClean="0">
                  <a:solidFill>
                    <a:schemeClr val="bg1"/>
                  </a:solidFill>
                  <a:latin typeface="Monotype Corsiva" pitchFamily="66" charset="0"/>
                </a:rPr>
                <a:t>  лет!</a:t>
              </a:r>
              <a:endParaRPr lang="ru-RU" sz="6000" i="1" dirty="0">
                <a:solidFill>
                  <a:schemeClr val="bg1"/>
                </a:solidFill>
                <a:latin typeface="Monotype Corsiva" pitchFamily="66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07504" y="6254442"/>
            <a:ext cx="8999132" cy="63094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ru-RU" sz="3500" b="1" dirty="0" smtClean="0">
                <a:solidFill>
                  <a:schemeClr val="bg1"/>
                </a:solidFill>
              </a:rPr>
              <a:t>15 сентября 2015 </a:t>
            </a:r>
            <a:r>
              <a:rPr lang="ru-RU" sz="3500" b="1" dirty="0" smtClean="0">
                <a:solidFill>
                  <a:schemeClr val="bg1"/>
                </a:solidFill>
              </a:rPr>
              <a:t>г.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27</Words>
  <Application>Microsoft Office PowerPoint</Application>
  <PresentationFormat>Экран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  <vt:variant>
        <vt:lpstr>Произвольные показы</vt:lpstr>
      </vt:variant>
      <vt:variant>
        <vt:i4>2</vt:i4>
      </vt:variant>
    </vt:vector>
  </HeadingPairs>
  <TitlesOfParts>
    <vt:vector size="4" baseType="lpstr">
      <vt:lpstr>Тема Office</vt:lpstr>
      <vt:lpstr>Слайд 1</vt:lpstr>
      <vt:lpstr>Произвольный показ 1</vt:lpstr>
      <vt:lpstr>Произвольный показ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39</cp:revision>
  <dcterms:created xsi:type="dcterms:W3CDTF">2010-11-25T12:03:27Z</dcterms:created>
  <dcterms:modified xsi:type="dcterms:W3CDTF">2015-09-02T13:20:55Z</dcterms:modified>
</cp:coreProperties>
</file>