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ShowLst>
    <p:custShow name="Произвольный показ 1" id="0">
      <p:sldLst>
        <p:sld r:id="rId2"/>
      </p:sldLst>
    </p:custShow>
    <p:custShow name="Произвольный показ 2" id="1">
      <p:sldLst>
        <p:sld r:id="rId2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400"/>
    <a:srgbClr val="009200"/>
    <a:srgbClr val="B80023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72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941168"/>
            <a:ext cx="9143999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0" y="6857997"/>
            <a:ext cx="9144000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Прямоугольник 14"/>
          <p:cNvSpPr/>
          <p:nvPr/>
        </p:nvSpPr>
        <p:spPr>
          <a:xfrm>
            <a:off x="-203049" y="3035568"/>
            <a:ext cx="9347049" cy="969496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5700" b="1" dirty="0" smtClean="0">
                <a:solidFill>
                  <a:srgbClr val="B00000"/>
                </a:solidFill>
              </a:rPr>
              <a:t>Приветствуем участников!</a:t>
            </a:r>
            <a:endParaRPr lang="ru-RU" sz="5700" b="1" dirty="0">
              <a:solidFill>
                <a:srgbClr val="B00000"/>
              </a:solidFill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16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24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25" name="Прямоугольник 24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26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27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t="77896" r="75987" b="3138"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28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72" t="77896" r="75987" b="3138"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29" name="TextBox 28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1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30" r="97207" b="33087"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32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r="97638" b="26219"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33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26219"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34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26219"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3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40855"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37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30" t="8135" r="97207" b="33087"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23" name="TextBox 22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  <p:sp>
        <p:nvSpPr>
          <p:cNvPr id="38" name="Прямоугольник 37"/>
          <p:cNvSpPr/>
          <p:nvPr/>
        </p:nvSpPr>
        <p:spPr>
          <a:xfrm>
            <a:off x="107504" y="6254442"/>
            <a:ext cx="8999132" cy="63094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bg1"/>
                </a:solidFill>
              </a:rPr>
              <a:t>15 сентября 2015 </a:t>
            </a:r>
            <a:r>
              <a:rPr lang="ru-RU" sz="3500" b="1" dirty="0" smtClean="0">
                <a:solidFill>
                  <a:schemeClr val="bg1"/>
                </a:solidFill>
              </a:rPr>
              <a:t>г. 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-108520" y="1415098"/>
            <a:ext cx="9347049" cy="76944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006400"/>
                </a:solidFill>
              </a:rPr>
              <a:t>Конференция </a:t>
            </a:r>
          </a:p>
          <a:p>
            <a:pPr algn="ctr"/>
            <a:r>
              <a:rPr lang="ru-RU" sz="2200" b="1" dirty="0" smtClean="0">
                <a:solidFill>
                  <a:srgbClr val="006400"/>
                </a:solidFill>
              </a:rPr>
              <a:t>«Сестринское дело в </a:t>
            </a:r>
            <a:r>
              <a:rPr lang="ru-RU" sz="2200" b="1" dirty="0" smtClean="0">
                <a:solidFill>
                  <a:srgbClr val="006400"/>
                </a:solidFill>
              </a:rPr>
              <a:t>онкологии: </a:t>
            </a:r>
            <a:r>
              <a:rPr lang="ru-RU" sz="2200" b="1" dirty="0" smtClean="0">
                <a:solidFill>
                  <a:srgbClr val="006400"/>
                </a:solidFill>
              </a:rPr>
              <a:t>традиции и </a:t>
            </a:r>
            <a:r>
              <a:rPr lang="ru-RU" sz="2200" b="1" dirty="0">
                <a:solidFill>
                  <a:srgbClr val="006400"/>
                </a:solidFill>
              </a:rPr>
              <a:t>инновации»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30</Words>
  <Application>Microsoft Office PowerPoint</Application>
  <PresentationFormat>Экран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  <vt:variant>
        <vt:lpstr>Произвольные показы</vt:lpstr>
      </vt:variant>
      <vt:variant>
        <vt:i4>2</vt:i4>
      </vt:variant>
    </vt:vector>
  </HeadingPairs>
  <TitlesOfParts>
    <vt:vector size="4" baseType="lpstr">
      <vt:lpstr>Тема Office</vt:lpstr>
      <vt:lpstr>Слайд 1</vt:lpstr>
      <vt:lpstr>Произвольный показ 1</vt:lpstr>
      <vt:lpstr>Произвольный показ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32</cp:revision>
  <dcterms:created xsi:type="dcterms:W3CDTF">2010-11-25T12:03:27Z</dcterms:created>
  <dcterms:modified xsi:type="dcterms:W3CDTF">2015-09-02T13:21:48Z</dcterms:modified>
</cp:coreProperties>
</file>