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00000"/>
    <a:srgbClr val="CC0000"/>
    <a:srgbClr val="B80023"/>
    <a:srgbClr val="009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08520" y="1484784"/>
            <a:ext cx="899913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B00000"/>
                </a:solidFill>
              </a:rPr>
              <a:t>Конференция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-108520" y="2492896"/>
            <a:ext cx="9347049" cy="2400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«Сестринское дело </a:t>
            </a: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в </a:t>
            </a:r>
            <a:r>
              <a:rPr lang="ru-RU" sz="5000" b="1" dirty="0" smtClean="0">
                <a:solidFill>
                  <a:srgbClr val="B00000"/>
                </a:solidFill>
              </a:rPr>
              <a:t>реабилитации: </a:t>
            </a:r>
            <a:endParaRPr lang="ru-RU" sz="5000" b="1" dirty="0" smtClean="0">
              <a:solidFill>
                <a:srgbClr val="B00000"/>
              </a:solidFill>
            </a:endParaRP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традиции и </a:t>
            </a:r>
            <a:r>
              <a:rPr lang="ru-RU" sz="5000" b="1" dirty="0">
                <a:solidFill>
                  <a:srgbClr val="B00000"/>
                </a:solidFill>
              </a:rPr>
              <a:t>инновации»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0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1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1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29 сентября </a:t>
            </a:r>
            <a:r>
              <a:rPr lang="ru-RU" sz="3500" b="1" dirty="0" smtClean="0">
                <a:solidFill>
                  <a:schemeClr val="bg1"/>
                </a:solidFill>
              </a:rPr>
              <a:t>2015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27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41</cp:revision>
  <dcterms:created xsi:type="dcterms:W3CDTF">2010-11-25T12:03:27Z</dcterms:created>
  <dcterms:modified xsi:type="dcterms:W3CDTF">2015-09-19T07:08:41Z</dcterms:modified>
</cp:coreProperties>
</file>