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1"/>
  </p:notesMasterIdLst>
  <p:handoutMasterIdLst>
    <p:handoutMasterId r:id="rId32"/>
  </p:handoutMasterIdLst>
  <p:sldIdLst>
    <p:sldId id="586" r:id="rId2"/>
    <p:sldId id="621" r:id="rId3"/>
    <p:sldId id="572" r:id="rId4"/>
    <p:sldId id="655" r:id="rId5"/>
    <p:sldId id="619" r:id="rId6"/>
    <p:sldId id="595" r:id="rId7"/>
    <p:sldId id="626" r:id="rId8"/>
    <p:sldId id="636" r:id="rId9"/>
    <p:sldId id="630" r:id="rId10"/>
    <p:sldId id="631" r:id="rId11"/>
    <p:sldId id="637" r:id="rId12"/>
    <p:sldId id="600" r:id="rId13"/>
    <p:sldId id="638" r:id="rId14"/>
    <p:sldId id="571" r:id="rId15"/>
    <p:sldId id="634" r:id="rId16"/>
    <p:sldId id="648" r:id="rId17"/>
    <p:sldId id="649" r:id="rId18"/>
    <p:sldId id="646" r:id="rId19"/>
    <p:sldId id="644" r:id="rId20"/>
    <p:sldId id="660" r:id="rId21"/>
    <p:sldId id="645" r:id="rId22"/>
    <p:sldId id="652" r:id="rId23"/>
    <p:sldId id="657" r:id="rId24"/>
    <p:sldId id="658" r:id="rId25"/>
    <p:sldId id="650" r:id="rId26"/>
    <p:sldId id="659" r:id="rId27"/>
    <p:sldId id="651" r:id="rId28"/>
    <p:sldId id="654" r:id="rId29"/>
    <p:sldId id="276" r:id="rId30"/>
  </p:sldIdLst>
  <p:sldSz cx="9144000" cy="6858000" type="screen4x3"/>
  <p:notesSz cx="9723438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430"/>
    <a:srgbClr val="A50021"/>
    <a:srgbClr val="460C00"/>
    <a:srgbClr val="013329"/>
    <a:srgbClr val="142015"/>
    <a:srgbClr val="5E3F02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4727" autoAdjust="0"/>
  </p:normalViewPr>
  <p:slideViewPr>
    <p:cSldViewPr snapToGrid="0">
      <p:cViewPr varScale="1">
        <p:scale>
          <a:sx n="60" d="100"/>
          <a:sy n="60" d="100"/>
        </p:scale>
        <p:origin x="-2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38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00E440-55E0-4A90-8AFA-EA0A5A79798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06D0951B-3E5A-4595-B1C9-27704E23CA67}">
      <dgm:prSet custT="1"/>
      <dgm:spPr/>
      <dgm:t>
        <a:bodyPr/>
        <a:lstStyle/>
        <a:p>
          <a:pPr marR="0" algn="ctr" rtl="0"/>
          <a:r>
            <a:rPr lang="ru-RU" sz="1400" b="1" baseline="0" dirty="0" smtClean="0">
              <a:solidFill>
                <a:srgbClr val="C00000"/>
              </a:solidFill>
              <a:latin typeface="Arial"/>
            </a:rPr>
            <a:t>БУЗОО ЦМР</a:t>
          </a:r>
          <a:endParaRPr lang="ru-RU" sz="1400" dirty="0" smtClean="0">
            <a:solidFill>
              <a:srgbClr val="C00000"/>
            </a:solidFill>
          </a:endParaRPr>
        </a:p>
      </dgm:t>
    </dgm:pt>
    <dgm:pt modelId="{D7EC0D43-F48E-40AD-907C-C4D448E3FA3C}" type="parTrans" cxnId="{EB23E024-6B60-4E01-B702-319B918F388C}">
      <dgm:prSet/>
      <dgm:spPr/>
      <dgm:t>
        <a:bodyPr/>
        <a:lstStyle/>
        <a:p>
          <a:endParaRPr lang="ru-RU"/>
        </a:p>
      </dgm:t>
    </dgm:pt>
    <dgm:pt modelId="{8B4E1FDA-E3ED-474B-B322-2A5F17F3BC1F}" type="sibTrans" cxnId="{EB23E024-6B60-4E01-B702-319B918F388C}">
      <dgm:prSet/>
      <dgm:spPr/>
      <dgm:t>
        <a:bodyPr/>
        <a:lstStyle/>
        <a:p>
          <a:endParaRPr lang="ru-RU"/>
        </a:p>
      </dgm:t>
    </dgm:pt>
    <dgm:pt modelId="{6095A2BE-2C1D-49EB-ADBE-3434148C7837}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Аппарат управления</a:t>
          </a:r>
          <a:endParaRPr lang="ru-RU" sz="900" smtClean="0">
            <a:solidFill>
              <a:srgbClr val="C00000"/>
            </a:solidFill>
          </a:endParaRPr>
        </a:p>
      </dgm:t>
    </dgm:pt>
    <dgm:pt modelId="{C78B43A6-7183-45EE-85A1-E09FE455220B}" type="parTrans" cxnId="{B71D4FED-703B-4B4B-8A64-40A61FEBFE9A}">
      <dgm:prSet/>
      <dgm:spPr/>
      <dgm:t>
        <a:bodyPr/>
        <a:lstStyle/>
        <a:p>
          <a:endParaRPr lang="ru-RU"/>
        </a:p>
      </dgm:t>
    </dgm:pt>
    <dgm:pt modelId="{2B415EEF-D4A6-4F60-8BB0-F783C4466A94}" type="sibTrans" cxnId="{B71D4FED-703B-4B4B-8A64-40A61FEBFE9A}">
      <dgm:prSet/>
      <dgm:spPr/>
      <dgm:t>
        <a:bodyPr/>
        <a:lstStyle/>
        <a:p>
          <a:endParaRPr lang="ru-RU"/>
        </a:p>
      </dgm:t>
    </dgm:pt>
    <dgm:pt modelId="{FD388D77-0AA6-4A29-8806-585D03A1C8CB}">
      <dgm:prSet custT="1"/>
      <dgm:spPr/>
      <dgm:t>
        <a:bodyPr/>
        <a:lstStyle/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Дневной стационар </a:t>
          </a:r>
        </a:p>
        <a:p>
          <a:pPr marR="0" algn="ctr" rtl="0"/>
          <a:endParaRPr lang="ru-RU" sz="900" dirty="0" smtClean="0">
            <a:solidFill>
              <a:srgbClr val="C00000"/>
            </a:solidFill>
          </a:endParaRPr>
        </a:p>
      </dgm:t>
    </dgm:pt>
    <dgm:pt modelId="{E66F6CD5-4F3C-4962-A6E5-594877B3BD92}" type="parTrans" cxnId="{A8938841-AB16-4A47-A986-BDB1D492CCDE}">
      <dgm:prSet/>
      <dgm:spPr/>
      <dgm:t>
        <a:bodyPr/>
        <a:lstStyle/>
        <a:p>
          <a:endParaRPr lang="ru-RU"/>
        </a:p>
      </dgm:t>
    </dgm:pt>
    <dgm:pt modelId="{2DE6F858-FA9F-4361-B940-EBB34BCE1F78}" type="sibTrans" cxnId="{A8938841-AB16-4A47-A986-BDB1D492CCDE}">
      <dgm:prSet/>
      <dgm:spPr/>
      <dgm:t>
        <a:bodyPr/>
        <a:lstStyle/>
        <a:p>
          <a:endParaRPr lang="ru-RU"/>
        </a:p>
      </dgm:t>
    </dgm:pt>
    <dgm:pt modelId="{8B65512A-2A9A-4553-920E-E677F65790C4}" type="asst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Отделение реабилитации </a:t>
          </a:r>
        </a:p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№ 2</a:t>
          </a:r>
          <a:endParaRPr lang="ru-RU" sz="900" smtClean="0">
            <a:solidFill>
              <a:srgbClr val="C00000"/>
            </a:solidFill>
          </a:endParaRPr>
        </a:p>
      </dgm:t>
    </dgm:pt>
    <dgm:pt modelId="{104EA6F7-C17C-4ED5-918C-6A968F2D47CF}" type="parTrans" cxnId="{D6604125-11CB-4B35-8A87-862F9B15A6BA}">
      <dgm:prSet/>
      <dgm:spPr/>
      <dgm:t>
        <a:bodyPr/>
        <a:lstStyle/>
        <a:p>
          <a:endParaRPr lang="ru-RU"/>
        </a:p>
      </dgm:t>
    </dgm:pt>
    <dgm:pt modelId="{2AC5F748-EDE1-4B7F-B0D1-823CE6759D9F}" type="sibTrans" cxnId="{D6604125-11CB-4B35-8A87-862F9B15A6BA}">
      <dgm:prSet/>
      <dgm:spPr/>
      <dgm:t>
        <a:bodyPr/>
        <a:lstStyle/>
        <a:p>
          <a:endParaRPr lang="ru-RU"/>
        </a:p>
      </dgm:t>
    </dgm:pt>
    <dgm:pt modelId="{29E659C3-F452-4EC0-A9DC-DC593A7E3E88}" type="asst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28575"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Физиотерапевтическое отделение</a:t>
          </a:r>
          <a:endParaRPr lang="ru-RU" sz="900" dirty="0" smtClean="0">
            <a:solidFill>
              <a:srgbClr val="C00000"/>
            </a:solidFill>
          </a:endParaRPr>
        </a:p>
      </dgm:t>
    </dgm:pt>
    <dgm:pt modelId="{0F654B78-6D89-473F-87A4-2769F097B815}" type="parTrans" cxnId="{0FDF12E2-8FEB-40FA-B2C8-132D7594EFCE}">
      <dgm:prSet/>
      <dgm:spPr/>
      <dgm:t>
        <a:bodyPr/>
        <a:lstStyle/>
        <a:p>
          <a:endParaRPr lang="ru-RU"/>
        </a:p>
      </dgm:t>
    </dgm:pt>
    <dgm:pt modelId="{08737265-2CD1-4627-9338-4FB7EA9D4355}" type="sibTrans" cxnId="{0FDF12E2-8FEB-40FA-B2C8-132D7594EFCE}">
      <dgm:prSet/>
      <dgm:spPr/>
      <dgm:t>
        <a:bodyPr/>
        <a:lstStyle/>
        <a:p>
          <a:endParaRPr lang="ru-RU"/>
        </a:p>
      </dgm:t>
    </dgm:pt>
    <dgm:pt modelId="{407648C9-048D-416E-8194-9BB4ADCF98BA}" type="asst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Кабинет психолога</a:t>
          </a:r>
          <a:endParaRPr lang="ru-RU" sz="900" smtClean="0">
            <a:solidFill>
              <a:srgbClr val="C00000"/>
            </a:solidFill>
          </a:endParaRPr>
        </a:p>
      </dgm:t>
    </dgm:pt>
    <dgm:pt modelId="{DECB7E77-C27D-4673-AD96-F4459C0371CE}" type="parTrans" cxnId="{789407F3-E408-4A73-A4A5-6273896577B0}">
      <dgm:prSet/>
      <dgm:spPr/>
      <dgm:t>
        <a:bodyPr/>
        <a:lstStyle/>
        <a:p>
          <a:endParaRPr lang="ru-RU"/>
        </a:p>
      </dgm:t>
    </dgm:pt>
    <dgm:pt modelId="{6F85638E-7828-469F-A1BB-788F5E89029D}" type="sibTrans" cxnId="{789407F3-E408-4A73-A4A5-6273896577B0}">
      <dgm:prSet/>
      <dgm:spPr/>
      <dgm:t>
        <a:bodyPr/>
        <a:lstStyle/>
        <a:p>
          <a:endParaRPr lang="ru-RU"/>
        </a:p>
      </dgm:t>
    </dgm:pt>
    <dgm:pt modelId="{D9BFA7B5-68F6-4EBA-80A5-72DC9C3C76E9}" type="asst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Процедурный </a:t>
          </a:r>
        </a:p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кабинет</a:t>
          </a:r>
          <a:endParaRPr lang="ru-RU" sz="900" smtClean="0">
            <a:solidFill>
              <a:srgbClr val="C00000"/>
            </a:solidFill>
          </a:endParaRPr>
        </a:p>
      </dgm:t>
    </dgm:pt>
    <dgm:pt modelId="{0A790617-5847-4833-8ED6-59218483935C}" type="parTrans" cxnId="{9E56E4AC-C4A2-4232-ADCA-F142A80F0EAA}">
      <dgm:prSet/>
      <dgm:spPr/>
      <dgm:t>
        <a:bodyPr/>
        <a:lstStyle/>
        <a:p>
          <a:endParaRPr lang="ru-RU"/>
        </a:p>
      </dgm:t>
    </dgm:pt>
    <dgm:pt modelId="{BB131E8E-B0D2-4A13-936D-5BC8CF340DE6}" type="sibTrans" cxnId="{9E56E4AC-C4A2-4232-ADCA-F142A80F0EAA}">
      <dgm:prSet/>
      <dgm:spPr/>
      <dgm:t>
        <a:bodyPr/>
        <a:lstStyle/>
        <a:p>
          <a:endParaRPr lang="ru-RU"/>
        </a:p>
      </dgm:t>
    </dgm:pt>
    <dgm:pt modelId="{EA5A2153-107C-4A56-9B15-93039C6ADEF6}" type="asst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Кабинет </a:t>
          </a:r>
        </a:p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иглорефлексотерапии</a:t>
          </a:r>
          <a:endParaRPr lang="ru-RU" sz="900" smtClean="0">
            <a:solidFill>
              <a:srgbClr val="C00000"/>
            </a:solidFill>
          </a:endParaRPr>
        </a:p>
      </dgm:t>
    </dgm:pt>
    <dgm:pt modelId="{EE952023-4BB3-4F68-96F8-D5E6B6DE187A}" type="parTrans" cxnId="{BC509107-9172-45F6-A614-83138F15AD5E}">
      <dgm:prSet/>
      <dgm:spPr/>
      <dgm:t>
        <a:bodyPr/>
        <a:lstStyle/>
        <a:p>
          <a:endParaRPr lang="ru-RU"/>
        </a:p>
      </dgm:t>
    </dgm:pt>
    <dgm:pt modelId="{8588F17D-ACE9-4468-959F-4A7057996389}" type="sibTrans" cxnId="{BC509107-9172-45F6-A614-83138F15AD5E}">
      <dgm:prSet/>
      <dgm:spPr/>
      <dgm:t>
        <a:bodyPr/>
        <a:lstStyle/>
        <a:p>
          <a:endParaRPr lang="ru-RU"/>
        </a:p>
      </dgm:t>
    </dgm:pt>
    <dgm:pt modelId="{68CD7F89-1CCB-416F-9994-8DAA93C707D0}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Кабинет консультативного приема врача по восстановительной медицине</a:t>
          </a:r>
          <a:endParaRPr lang="ru-RU" sz="900" smtClean="0">
            <a:solidFill>
              <a:srgbClr val="C00000"/>
            </a:solidFill>
          </a:endParaRPr>
        </a:p>
      </dgm:t>
    </dgm:pt>
    <dgm:pt modelId="{5E82AF00-4267-4F3D-85B2-669FE4A74AFE}" type="parTrans" cxnId="{2C5CFD0E-03B9-4B5D-B889-6D88D12A662E}">
      <dgm:prSet/>
      <dgm:spPr/>
      <dgm:t>
        <a:bodyPr/>
        <a:lstStyle/>
        <a:p>
          <a:endParaRPr lang="ru-RU"/>
        </a:p>
      </dgm:t>
    </dgm:pt>
    <dgm:pt modelId="{81FD16A5-E657-433B-BF08-D0B86E5CD5E8}" type="sibTrans" cxnId="{2C5CFD0E-03B9-4B5D-B889-6D88D12A662E}">
      <dgm:prSet/>
      <dgm:spPr/>
      <dgm:t>
        <a:bodyPr/>
        <a:lstStyle/>
        <a:p>
          <a:endParaRPr lang="ru-RU"/>
        </a:p>
      </dgm:t>
    </dgm:pt>
    <dgm:pt modelId="{F9749138-A56B-4CD5-B698-1D9B1A433FA2}">
      <dgm:prSet custT="1"/>
      <dgm:spPr/>
      <dgm:t>
        <a:bodyPr/>
        <a:lstStyle/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Организационно-</a:t>
          </a:r>
        </a:p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методический отдел</a:t>
          </a:r>
          <a:endParaRPr lang="ru-RU" sz="900" dirty="0" smtClean="0">
            <a:solidFill>
              <a:srgbClr val="C00000"/>
            </a:solidFill>
          </a:endParaRPr>
        </a:p>
      </dgm:t>
    </dgm:pt>
    <dgm:pt modelId="{76810761-6A28-454D-8A68-9C8FE4536B53}" type="parTrans" cxnId="{34FD8F02-30F7-4D8C-B733-FA4E0EB4A71B}">
      <dgm:prSet/>
      <dgm:spPr/>
      <dgm:t>
        <a:bodyPr/>
        <a:lstStyle/>
        <a:p>
          <a:endParaRPr lang="ru-RU"/>
        </a:p>
      </dgm:t>
    </dgm:pt>
    <dgm:pt modelId="{9694F065-3D61-45EC-9CF1-7C2025776C31}" type="sibTrans" cxnId="{34FD8F02-30F7-4D8C-B733-FA4E0EB4A71B}">
      <dgm:prSet/>
      <dgm:spPr/>
      <dgm:t>
        <a:bodyPr/>
        <a:lstStyle/>
        <a:p>
          <a:endParaRPr lang="ru-RU"/>
        </a:p>
      </dgm:t>
    </dgm:pt>
    <dgm:pt modelId="{7DAE0229-22BA-4BF3-8EF7-EAE018BB6626}" type="asst">
      <dgm:prSet custT="1"/>
      <dgm:spPr/>
      <dgm:t>
        <a:bodyPr/>
        <a:lstStyle/>
        <a:p>
          <a:pPr marR="0" algn="ctr" rtl="0"/>
          <a:r>
            <a:rPr lang="ru-RU" sz="900" b="1" baseline="0" dirty="0" err="1" smtClean="0">
              <a:solidFill>
                <a:srgbClr val="C00000"/>
              </a:solidFill>
              <a:latin typeface="Arial"/>
            </a:rPr>
            <a:t>Учебно</a:t>
          </a:r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-</a:t>
          </a:r>
        </a:p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методический </a:t>
          </a:r>
        </a:p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кабинет</a:t>
          </a:r>
        </a:p>
      </dgm:t>
    </dgm:pt>
    <dgm:pt modelId="{995FF585-F9EB-4ECE-8E03-9DA7E207CCD8}" type="parTrans" cxnId="{2E54CE4F-E6C8-4766-8783-D7A3CA28733D}">
      <dgm:prSet/>
      <dgm:spPr/>
      <dgm:t>
        <a:bodyPr/>
        <a:lstStyle/>
        <a:p>
          <a:endParaRPr lang="ru-RU"/>
        </a:p>
      </dgm:t>
    </dgm:pt>
    <dgm:pt modelId="{DBCD6B38-B6B8-4A99-82E3-5E5CAC9FB128}" type="sibTrans" cxnId="{2E54CE4F-E6C8-4766-8783-D7A3CA28733D}">
      <dgm:prSet/>
      <dgm:spPr/>
      <dgm:t>
        <a:bodyPr/>
        <a:lstStyle/>
        <a:p>
          <a:endParaRPr lang="ru-RU"/>
        </a:p>
      </dgm:t>
    </dgm:pt>
    <dgm:pt modelId="{85C8ED57-5708-44B3-8E92-94B8DE482F04}">
      <dgm:prSet custT="1"/>
      <dgm:spPr/>
      <dgm:t>
        <a:bodyPr/>
        <a:lstStyle/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Кабинет </a:t>
          </a:r>
        </a:p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медицинской </a:t>
          </a:r>
        </a:p>
        <a:p>
          <a:pPr marR="0" algn="ctr" rtl="0"/>
          <a:r>
            <a:rPr lang="ru-RU" sz="900" b="1" baseline="0" smtClean="0">
              <a:solidFill>
                <a:srgbClr val="C00000"/>
              </a:solidFill>
              <a:latin typeface="Arial"/>
            </a:rPr>
            <a:t>статистики</a:t>
          </a:r>
          <a:endParaRPr lang="ru-RU" sz="900" smtClean="0">
            <a:solidFill>
              <a:srgbClr val="C00000"/>
            </a:solidFill>
          </a:endParaRPr>
        </a:p>
      </dgm:t>
    </dgm:pt>
    <dgm:pt modelId="{BA0B6B7A-3553-4527-B81D-C11A84F10BEC}" type="parTrans" cxnId="{41BA4B4C-CAC2-46B2-824D-8A5986E66E08}">
      <dgm:prSet/>
      <dgm:spPr/>
      <dgm:t>
        <a:bodyPr/>
        <a:lstStyle/>
        <a:p>
          <a:endParaRPr lang="ru-RU"/>
        </a:p>
      </dgm:t>
    </dgm:pt>
    <dgm:pt modelId="{AF203EEB-6B95-4043-A4EB-4FCBBCE9E028}" type="sibTrans" cxnId="{41BA4B4C-CAC2-46B2-824D-8A5986E66E08}">
      <dgm:prSet/>
      <dgm:spPr/>
      <dgm:t>
        <a:bodyPr/>
        <a:lstStyle/>
        <a:p>
          <a:endParaRPr lang="ru-RU"/>
        </a:p>
      </dgm:t>
    </dgm:pt>
    <dgm:pt modelId="{A26F5100-9970-47DB-A2EB-6D09ACBBA812}">
      <dgm:prSet custT="1"/>
      <dgm:spPr/>
      <dgm:t>
        <a:bodyPr/>
        <a:lstStyle/>
        <a:p>
          <a:pPr marR="0" algn="ctr" rtl="0"/>
          <a:r>
            <a:rPr lang="ru-RU" sz="900" b="1" smtClean="0">
              <a:solidFill>
                <a:srgbClr val="C00000"/>
              </a:solidFill>
            </a:rPr>
            <a:t>Лаборатория динамического наблюдения</a:t>
          </a:r>
        </a:p>
      </dgm:t>
    </dgm:pt>
    <dgm:pt modelId="{77B1F912-3D92-42A8-9580-8341E4287229}" type="parTrans" cxnId="{6DAF8EB8-7819-470B-A1F6-18F91B5D947C}">
      <dgm:prSet/>
      <dgm:spPr/>
      <dgm:t>
        <a:bodyPr/>
        <a:lstStyle/>
        <a:p>
          <a:endParaRPr lang="ru-RU"/>
        </a:p>
      </dgm:t>
    </dgm:pt>
    <dgm:pt modelId="{81214BDE-77FA-4CFC-8A24-06A76D932383}" type="sibTrans" cxnId="{6DAF8EB8-7819-470B-A1F6-18F91B5D947C}">
      <dgm:prSet/>
      <dgm:spPr/>
      <dgm:t>
        <a:bodyPr/>
        <a:lstStyle/>
        <a:p>
          <a:endParaRPr lang="ru-RU"/>
        </a:p>
      </dgm:t>
    </dgm:pt>
    <dgm:pt modelId="{A935F503-C51A-480C-87B5-1CE45A0B063D}" type="asst">
      <dgm:prSet custT="1"/>
      <dgm:spPr/>
      <dgm:t>
        <a:bodyPr/>
        <a:lstStyle/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Отделение реабилитации </a:t>
          </a:r>
        </a:p>
        <a:p>
          <a:pPr marR="0" algn="ctr" rtl="0"/>
          <a:r>
            <a:rPr lang="ru-RU" sz="900" b="1" baseline="0" dirty="0" smtClean="0">
              <a:solidFill>
                <a:srgbClr val="C00000"/>
              </a:solidFill>
              <a:latin typeface="Arial"/>
            </a:rPr>
            <a:t>№ 1</a:t>
          </a:r>
          <a:endParaRPr lang="ru-RU" sz="900" dirty="0" smtClean="0">
            <a:solidFill>
              <a:srgbClr val="C00000"/>
            </a:solidFill>
          </a:endParaRPr>
        </a:p>
      </dgm:t>
    </dgm:pt>
    <dgm:pt modelId="{7AAAF127-38C2-4FFE-BDFF-078A57397317}" type="sibTrans" cxnId="{9A1BF0F0-5950-4A8B-BAA4-E5C1C8F97B37}">
      <dgm:prSet/>
      <dgm:spPr/>
      <dgm:t>
        <a:bodyPr/>
        <a:lstStyle/>
        <a:p>
          <a:endParaRPr lang="ru-RU"/>
        </a:p>
      </dgm:t>
    </dgm:pt>
    <dgm:pt modelId="{14544EBA-B1F7-409A-A5EC-3FAA38BF2A9E}" type="parTrans" cxnId="{9A1BF0F0-5950-4A8B-BAA4-E5C1C8F97B37}">
      <dgm:prSet/>
      <dgm:spPr/>
      <dgm:t>
        <a:bodyPr/>
        <a:lstStyle/>
        <a:p>
          <a:endParaRPr lang="ru-RU"/>
        </a:p>
      </dgm:t>
    </dgm:pt>
    <dgm:pt modelId="{0813ED96-F59A-48BA-8A5A-7A9EC124667C}" type="pres">
      <dgm:prSet presAssocID="{1500E440-55E0-4A90-8AFA-EA0A5A7979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EEAF79-5829-43AD-B9C9-ABE144E3B954}" type="pres">
      <dgm:prSet presAssocID="{06D0951B-3E5A-4595-B1C9-27704E23CA67}" presName="hierRoot1" presStyleCnt="0">
        <dgm:presLayoutVars>
          <dgm:hierBranch/>
        </dgm:presLayoutVars>
      </dgm:prSet>
      <dgm:spPr/>
    </dgm:pt>
    <dgm:pt modelId="{311D87F0-4496-4FCE-BCAF-578DB5F28BE1}" type="pres">
      <dgm:prSet presAssocID="{06D0951B-3E5A-4595-B1C9-27704E23CA67}" presName="rootComposite1" presStyleCnt="0"/>
      <dgm:spPr/>
    </dgm:pt>
    <dgm:pt modelId="{588A6F5E-EFBF-4319-8545-283E6D637C61}" type="pres">
      <dgm:prSet presAssocID="{06D0951B-3E5A-4595-B1C9-27704E23CA6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4F9ACF-17B3-4510-BB76-5B533174B47D}" type="pres">
      <dgm:prSet presAssocID="{06D0951B-3E5A-4595-B1C9-27704E23CA6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75E5E20-4212-4B63-97CC-4B95802F3C54}" type="pres">
      <dgm:prSet presAssocID="{06D0951B-3E5A-4595-B1C9-27704E23CA67}" presName="hierChild2" presStyleCnt="0"/>
      <dgm:spPr/>
    </dgm:pt>
    <dgm:pt modelId="{5A6F35B8-1D86-4A85-B43F-0BA652C06C94}" type="pres">
      <dgm:prSet presAssocID="{C78B43A6-7183-45EE-85A1-E09FE455220B}" presName="Name35" presStyleLbl="parChTrans1D2" presStyleIdx="0" presStyleCnt="5"/>
      <dgm:spPr/>
      <dgm:t>
        <a:bodyPr/>
        <a:lstStyle/>
        <a:p>
          <a:endParaRPr lang="ru-RU"/>
        </a:p>
      </dgm:t>
    </dgm:pt>
    <dgm:pt modelId="{266DBAB5-AC31-429F-BF71-707D29872105}" type="pres">
      <dgm:prSet presAssocID="{6095A2BE-2C1D-49EB-ADBE-3434148C7837}" presName="hierRoot2" presStyleCnt="0">
        <dgm:presLayoutVars>
          <dgm:hierBranch/>
        </dgm:presLayoutVars>
      </dgm:prSet>
      <dgm:spPr/>
    </dgm:pt>
    <dgm:pt modelId="{A1013DB5-5DF0-418C-8FB7-A0EEBC7983EB}" type="pres">
      <dgm:prSet presAssocID="{6095A2BE-2C1D-49EB-ADBE-3434148C7837}" presName="rootComposite" presStyleCnt="0"/>
      <dgm:spPr/>
    </dgm:pt>
    <dgm:pt modelId="{2B22FDD6-310C-4F90-B11E-D4AF4137CD91}" type="pres">
      <dgm:prSet presAssocID="{6095A2BE-2C1D-49EB-ADBE-3434148C78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12E89E-1E1E-49C9-B02F-45F1B524DFBD}" type="pres">
      <dgm:prSet presAssocID="{6095A2BE-2C1D-49EB-ADBE-3434148C7837}" presName="rootConnector" presStyleLbl="node2" presStyleIdx="0" presStyleCnt="5"/>
      <dgm:spPr/>
      <dgm:t>
        <a:bodyPr/>
        <a:lstStyle/>
        <a:p>
          <a:endParaRPr lang="ru-RU"/>
        </a:p>
      </dgm:t>
    </dgm:pt>
    <dgm:pt modelId="{90EA109A-A8F5-4977-A13B-1FFC14351FA6}" type="pres">
      <dgm:prSet presAssocID="{6095A2BE-2C1D-49EB-ADBE-3434148C7837}" presName="hierChild4" presStyleCnt="0"/>
      <dgm:spPr/>
    </dgm:pt>
    <dgm:pt modelId="{D3DF8B7D-C5B8-42C5-8CCC-77FF5553E0C4}" type="pres">
      <dgm:prSet presAssocID="{6095A2BE-2C1D-49EB-ADBE-3434148C7837}" presName="hierChild5" presStyleCnt="0"/>
      <dgm:spPr/>
    </dgm:pt>
    <dgm:pt modelId="{6F9A9CDB-5DFB-4FE9-AAEC-8392672071D0}" type="pres">
      <dgm:prSet presAssocID="{E66F6CD5-4F3C-4962-A6E5-594877B3BD92}" presName="Name35" presStyleLbl="parChTrans1D2" presStyleIdx="1" presStyleCnt="5"/>
      <dgm:spPr/>
      <dgm:t>
        <a:bodyPr/>
        <a:lstStyle/>
        <a:p>
          <a:endParaRPr lang="ru-RU"/>
        </a:p>
      </dgm:t>
    </dgm:pt>
    <dgm:pt modelId="{F0BAB31A-7958-4969-AA82-C731F5592859}" type="pres">
      <dgm:prSet presAssocID="{FD388D77-0AA6-4A29-8806-585D03A1C8CB}" presName="hierRoot2" presStyleCnt="0">
        <dgm:presLayoutVars>
          <dgm:hierBranch/>
        </dgm:presLayoutVars>
      </dgm:prSet>
      <dgm:spPr/>
    </dgm:pt>
    <dgm:pt modelId="{EB7B3A8B-8141-48F8-8401-799B3FCEF7B0}" type="pres">
      <dgm:prSet presAssocID="{FD388D77-0AA6-4A29-8806-585D03A1C8CB}" presName="rootComposite" presStyleCnt="0"/>
      <dgm:spPr/>
    </dgm:pt>
    <dgm:pt modelId="{8D4F9191-3664-4D45-B948-B2497FA214E3}" type="pres">
      <dgm:prSet presAssocID="{FD388D77-0AA6-4A29-8806-585D03A1C8CB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1DDD70-E7D1-4835-9A93-B4A595C86755}" type="pres">
      <dgm:prSet presAssocID="{FD388D77-0AA6-4A29-8806-585D03A1C8CB}" presName="rootConnector" presStyleLbl="node2" presStyleIdx="1" presStyleCnt="5"/>
      <dgm:spPr/>
      <dgm:t>
        <a:bodyPr/>
        <a:lstStyle/>
        <a:p>
          <a:endParaRPr lang="ru-RU"/>
        </a:p>
      </dgm:t>
    </dgm:pt>
    <dgm:pt modelId="{A133F76A-5248-4BAC-A031-AC703AE26009}" type="pres">
      <dgm:prSet presAssocID="{FD388D77-0AA6-4A29-8806-585D03A1C8CB}" presName="hierChild4" presStyleCnt="0"/>
      <dgm:spPr/>
    </dgm:pt>
    <dgm:pt modelId="{93D7B04F-93A9-491D-ACBF-7A336F0D0D63}" type="pres">
      <dgm:prSet presAssocID="{FD388D77-0AA6-4A29-8806-585D03A1C8CB}" presName="hierChild5" presStyleCnt="0"/>
      <dgm:spPr/>
    </dgm:pt>
    <dgm:pt modelId="{A17C7B5E-77E6-49E2-9B32-01FCC3851051}" type="pres">
      <dgm:prSet presAssocID="{14544EBA-B1F7-409A-A5EC-3FAA38BF2A9E}" presName="Name111" presStyleLbl="parChTrans1D3" presStyleIdx="0" presStyleCnt="8"/>
      <dgm:spPr/>
      <dgm:t>
        <a:bodyPr/>
        <a:lstStyle/>
        <a:p>
          <a:endParaRPr lang="ru-RU"/>
        </a:p>
      </dgm:t>
    </dgm:pt>
    <dgm:pt modelId="{366719C8-204D-44EB-BEF5-73841A961AA2}" type="pres">
      <dgm:prSet presAssocID="{A935F503-C51A-480C-87B5-1CE45A0B063D}" presName="hierRoot3" presStyleCnt="0">
        <dgm:presLayoutVars>
          <dgm:hierBranch/>
        </dgm:presLayoutVars>
      </dgm:prSet>
      <dgm:spPr/>
    </dgm:pt>
    <dgm:pt modelId="{140F8C99-C43A-4D9D-895D-E77712F243ED}" type="pres">
      <dgm:prSet presAssocID="{A935F503-C51A-480C-87B5-1CE45A0B063D}" presName="rootComposite3" presStyleCnt="0"/>
      <dgm:spPr/>
    </dgm:pt>
    <dgm:pt modelId="{61DF232F-3DB9-4407-B90A-46B31419DB1B}" type="pres">
      <dgm:prSet presAssocID="{A935F503-C51A-480C-87B5-1CE45A0B063D}" presName="rootText3" presStyleLbl="asst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CF43E5-6594-45A1-A591-B44BF443A342}" type="pres">
      <dgm:prSet presAssocID="{A935F503-C51A-480C-87B5-1CE45A0B063D}" presName="rootConnector3" presStyleLbl="asst2" presStyleIdx="0" presStyleCnt="7"/>
      <dgm:spPr/>
      <dgm:t>
        <a:bodyPr/>
        <a:lstStyle/>
        <a:p>
          <a:endParaRPr lang="ru-RU"/>
        </a:p>
      </dgm:t>
    </dgm:pt>
    <dgm:pt modelId="{3E450941-0529-4F40-B1D3-A19C6441DB0F}" type="pres">
      <dgm:prSet presAssocID="{A935F503-C51A-480C-87B5-1CE45A0B063D}" presName="hierChild6" presStyleCnt="0"/>
      <dgm:spPr/>
    </dgm:pt>
    <dgm:pt modelId="{9984674E-D55B-4085-B3A9-B4BBFED1CD6A}" type="pres">
      <dgm:prSet presAssocID="{A935F503-C51A-480C-87B5-1CE45A0B063D}" presName="hierChild7" presStyleCnt="0"/>
      <dgm:spPr/>
    </dgm:pt>
    <dgm:pt modelId="{C3585C84-8A15-44F8-AF16-38E4575CD150}" type="pres">
      <dgm:prSet presAssocID="{104EA6F7-C17C-4ED5-918C-6A968F2D47CF}" presName="Name111" presStyleLbl="parChTrans1D3" presStyleIdx="1" presStyleCnt="8"/>
      <dgm:spPr/>
      <dgm:t>
        <a:bodyPr/>
        <a:lstStyle/>
        <a:p>
          <a:endParaRPr lang="ru-RU"/>
        </a:p>
      </dgm:t>
    </dgm:pt>
    <dgm:pt modelId="{313A0AAE-E5A3-4981-AE20-20BC878D66B0}" type="pres">
      <dgm:prSet presAssocID="{8B65512A-2A9A-4553-920E-E677F65790C4}" presName="hierRoot3" presStyleCnt="0">
        <dgm:presLayoutVars>
          <dgm:hierBranch/>
        </dgm:presLayoutVars>
      </dgm:prSet>
      <dgm:spPr/>
    </dgm:pt>
    <dgm:pt modelId="{3D4558F7-EE57-48E6-A6B0-451AF617AF85}" type="pres">
      <dgm:prSet presAssocID="{8B65512A-2A9A-4553-920E-E677F65790C4}" presName="rootComposite3" presStyleCnt="0"/>
      <dgm:spPr/>
    </dgm:pt>
    <dgm:pt modelId="{5AA13E4C-372F-4F9C-8027-50DBE87F8D7C}" type="pres">
      <dgm:prSet presAssocID="{8B65512A-2A9A-4553-920E-E677F65790C4}" presName="rootText3" presStyleLbl="asst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072907-D36C-406B-A36E-06C65E72593C}" type="pres">
      <dgm:prSet presAssocID="{8B65512A-2A9A-4553-920E-E677F65790C4}" presName="rootConnector3" presStyleLbl="asst2" presStyleIdx="1" presStyleCnt="7"/>
      <dgm:spPr/>
      <dgm:t>
        <a:bodyPr/>
        <a:lstStyle/>
        <a:p>
          <a:endParaRPr lang="ru-RU"/>
        </a:p>
      </dgm:t>
    </dgm:pt>
    <dgm:pt modelId="{BA233778-111D-4296-AE65-B413278774D0}" type="pres">
      <dgm:prSet presAssocID="{8B65512A-2A9A-4553-920E-E677F65790C4}" presName="hierChild6" presStyleCnt="0"/>
      <dgm:spPr/>
    </dgm:pt>
    <dgm:pt modelId="{FE840C0C-07DA-4C16-8CF7-16E503B53899}" type="pres">
      <dgm:prSet presAssocID="{8B65512A-2A9A-4553-920E-E677F65790C4}" presName="hierChild7" presStyleCnt="0"/>
      <dgm:spPr/>
    </dgm:pt>
    <dgm:pt modelId="{18E6950F-A56C-41CD-B57D-5A3271C96958}" type="pres">
      <dgm:prSet presAssocID="{0F654B78-6D89-473F-87A4-2769F097B815}" presName="Name111" presStyleLbl="parChTrans1D3" presStyleIdx="2" presStyleCnt="8"/>
      <dgm:spPr/>
      <dgm:t>
        <a:bodyPr/>
        <a:lstStyle/>
        <a:p>
          <a:endParaRPr lang="ru-RU"/>
        </a:p>
      </dgm:t>
    </dgm:pt>
    <dgm:pt modelId="{371E1D4F-6A60-422A-8D5B-2290A3DFF709}" type="pres">
      <dgm:prSet presAssocID="{29E659C3-F452-4EC0-A9DC-DC593A7E3E88}" presName="hierRoot3" presStyleCnt="0">
        <dgm:presLayoutVars>
          <dgm:hierBranch/>
        </dgm:presLayoutVars>
      </dgm:prSet>
      <dgm:spPr/>
    </dgm:pt>
    <dgm:pt modelId="{0DE696C8-D2CF-4215-8B6F-F99F08E13091}" type="pres">
      <dgm:prSet presAssocID="{29E659C3-F452-4EC0-A9DC-DC593A7E3E88}" presName="rootComposite3" presStyleCnt="0"/>
      <dgm:spPr/>
    </dgm:pt>
    <dgm:pt modelId="{0BE9E9DA-8ACB-4BC2-AAAE-46AF7B392874}" type="pres">
      <dgm:prSet presAssocID="{29E659C3-F452-4EC0-A9DC-DC593A7E3E88}" presName="rootText3" presStyleLbl="asst2" presStyleIdx="2" presStyleCnt="7" custScaleX="125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ED7F1B-F6F4-4945-836A-A1D3CED3E9A3}" type="pres">
      <dgm:prSet presAssocID="{29E659C3-F452-4EC0-A9DC-DC593A7E3E88}" presName="rootConnector3" presStyleLbl="asst2" presStyleIdx="2" presStyleCnt="7"/>
      <dgm:spPr/>
      <dgm:t>
        <a:bodyPr/>
        <a:lstStyle/>
        <a:p>
          <a:endParaRPr lang="ru-RU"/>
        </a:p>
      </dgm:t>
    </dgm:pt>
    <dgm:pt modelId="{FB14A32F-6386-46B4-BCF2-E2EE887C6D08}" type="pres">
      <dgm:prSet presAssocID="{29E659C3-F452-4EC0-A9DC-DC593A7E3E88}" presName="hierChild6" presStyleCnt="0"/>
      <dgm:spPr/>
    </dgm:pt>
    <dgm:pt modelId="{7190D7B0-3E56-4218-9EF2-7B4B2BD0A270}" type="pres">
      <dgm:prSet presAssocID="{29E659C3-F452-4EC0-A9DC-DC593A7E3E88}" presName="hierChild7" presStyleCnt="0"/>
      <dgm:spPr/>
    </dgm:pt>
    <dgm:pt modelId="{56F4FC97-7D9C-4F50-BAF1-400AA925D955}" type="pres">
      <dgm:prSet presAssocID="{DECB7E77-C27D-4673-AD96-F4459C0371CE}" presName="Name111" presStyleLbl="parChTrans1D3" presStyleIdx="3" presStyleCnt="8"/>
      <dgm:spPr/>
      <dgm:t>
        <a:bodyPr/>
        <a:lstStyle/>
        <a:p>
          <a:endParaRPr lang="ru-RU"/>
        </a:p>
      </dgm:t>
    </dgm:pt>
    <dgm:pt modelId="{8C212CDB-F9DD-4184-95EF-93F84808B29F}" type="pres">
      <dgm:prSet presAssocID="{407648C9-048D-416E-8194-9BB4ADCF98BA}" presName="hierRoot3" presStyleCnt="0">
        <dgm:presLayoutVars>
          <dgm:hierBranch/>
        </dgm:presLayoutVars>
      </dgm:prSet>
      <dgm:spPr/>
    </dgm:pt>
    <dgm:pt modelId="{3323CABE-EC37-4CC4-8261-4B560398BF21}" type="pres">
      <dgm:prSet presAssocID="{407648C9-048D-416E-8194-9BB4ADCF98BA}" presName="rootComposite3" presStyleCnt="0"/>
      <dgm:spPr/>
    </dgm:pt>
    <dgm:pt modelId="{2A62E825-E546-4862-8BE1-D67AF632D07E}" type="pres">
      <dgm:prSet presAssocID="{407648C9-048D-416E-8194-9BB4ADCF98BA}" presName="rootText3" presStyleLbl="asst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86C816-4174-4973-96D8-6240C72D9A6C}" type="pres">
      <dgm:prSet presAssocID="{407648C9-048D-416E-8194-9BB4ADCF98BA}" presName="rootConnector3" presStyleLbl="asst2" presStyleIdx="3" presStyleCnt="7"/>
      <dgm:spPr/>
      <dgm:t>
        <a:bodyPr/>
        <a:lstStyle/>
        <a:p>
          <a:endParaRPr lang="ru-RU"/>
        </a:p>
      </dgm:t>
    </dgm:pt>
    <dgm:pt modelId="{A77393B1-A2A1-4B61-B7CF-865C9B54832B}" type="pres">
      <dgm:prSet presAssocID="{407648C9-048D-416E-8194-9BB4ADCF98BA}" presName="hierChild6" presStyleCnt="0"/>
      <dgm:spPr/>
    </dgm:pt>
    <dgm:pt modelId="{E400B195-E052-4EAB-8DEE-66F2C38A8CE9}" type="pres">
      <dgm:prSet presAssocID="{407648C9-048D-416E-8194-9BB4ADCF98BA}" presName="hierChild7" presStyleCnt="0"/>
      <dgm:spPr/>
    </dgm:pt>
    <dgm:pt modelId="{7F7D192A-7574-4BC4-9CC0-8BDDFDC0C3C1}" type="pres">
      <dgm:prSet presAssocID="{0A790617-5847-4833-8ED6-59218483935C}" presName="Name111" presStyleLbl="parChTrans1D3" presStyleIdx="4" presStyleCnt="8"/>
      <dgm:spPr/>
      <dgm:t>
        <a:bodyPr/>
        <a:lstStyle/>
        <a:p>
          <a:endParaRPr lang="ru-RU"/>
        </a:p>
      </dgm:t>
    </dgm:pt>
    <dgm:pt modelId="{2E006169-5A01-4399-B351-1E5064A75657}" type="pres">
      <dgm:prSet presAssocID="{D9BFA7B5-68F6-4EBA-80A5-72DC9C3C76E9}" presName="hierRoot3" presStyleCnt="0">
        <dgm:presLayoutVars>
          <dgm:hierBranch/>
        </dgm:presLayoutVars>
      </dgm:prSet>
      <dgm:spPr/>
    </dgm:pt>
    <dgm:pt modelId="{26669B36-F128-43DE-87E5-89DD75E5FDB5}" type="pres">
      <dgm:prSet presAssocID="{D9BFA7B5-68F6-4EBA-80A5-72DC9C3C76E9}" presName="rootComposite3" presStyleCnt="0"/>
      <dgm:spPr/>
    </dgm:pt>
    <dgm:pt modelId="{F408DC1F-30E5-4859-A989-CE2B07536ACA}" type="pres">
      <dgm:prSet presAssocID="{D9BFA7B5-68F6-4EBA-80A5-72DC9C3C76E9}" presName="rootText3" presStyleLbl="asst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86B07A-667E-448B-BAD0-F2410777E9C0}" type="pres">
      <dgm:prSet presAssocID="{D9BFA7B5-68F6-4EBA-80A5-72DC9C3C76E9}" presName="rootConnector3" presStyleLbl="asst2" presStyleIdx="4" presStyleCnt="7"/>
      <dgm:spPr/>
      <dgm:t>
        <a:bodyPr/>
        <a:lstStyle/>
        <a:p>
          <a:endParaRPr lang="ru-RU"/>
        </a:p>
      </dgm:t>
    </dgm:pt>
    <dgm:pt modelId="{233CE758-ADF0-4C0B-9124-D31843778FC7}" type="pres">
      <dgm:prSet presAssocID="{D9BFA7B5-68F6-4EBA-80A5-72DC9C3C76E9}" presName="hierChild6" presStyleCnt="0"/>
      <dgm:spPr/>
    </dgm:pt>
    <dgm:pt modelId="{9A97821C-3269-4D38-B31B-F76E3C9F7F50}" type="pres">
      <dgm:prSet presAssocID="{D9BFA7B5-68F6-4EBA-80A5-72DC9C3C76E9}" presName="hierChild7" presStyleCnt="0"/>
      <dgm:spPr/>
    </dgm:pt>
    <dgm:pt modelId="{30C39979-4941-4EA6-B5FC-5A9EE7DFBE00}" type="pres">
      <dgm:prSet presAssocID="{EE952023-4BB3-4F68-96F8-D5E6B6DE187A}" presName="Name111" presStyleLbl="parChTrans1D3" presStyleIdx="5" presStyleCnt="8"/>
      <dgm:spPr/>
      <dgm:t>
        <a:bodyPr/>
        <a:lstStyle/>
        <a:p>
          <a:endParaRPr lang="ru-RU"/>
        </a:p>
      </dgm:t>
    </dgm:pt>
    <dgm:pt modelId="{E75F5B34-D5EA-4136-95E0-2EE739FD3EF7}" type="pres">
      <dgm:prSet presAssocID="{EA5A2153-107C-4A56-9B15-93039C6ADEF6}" presName="hierRoot3" presStyleCnt="0">
        <dgm:presLayoutVars>
          <dgm:hierBranch/>
        </dgm:presLayoutVars>
      </dgm:prSet>
      <dgm:spPr/>
    </dgm:pt>
    <dgm:pt modelId="{95282CD3-3186-4F18-8393-E5B4747F7BEE}" type="pres">
      <dgm:prSet presAssocID="{EA5A2153-107C-4A56-9B15-93039C6ADEF6}" presName="rootComposite3" presStyleCnt="0"/>
      <dgm:spPr/>
    </dgm:pt>
    <dgm:pt modelId="{BB8D19B2-6925-4B88-B251-E808137BEB0C}" type="pres">
      <dgm:prSet presAssocID="{EA5A2153-107C-4A56-9B15-93039C6ADEF6}" presName="rootText3" presStyleLbl="asst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937751-32C9-496A-AD62-B6FAD36A2A87}" type="pres">
      <dgm:prSet presAssocID="{EA5A2153-107C-4A56-9B15-93039C6ADEF6}" presName="rootConnector3" presStyleLbl="asst2" presStyleIdx="5" presStyleCnt="7"/>
      <dgm:spPr/>
      <dgm:t>
        <a:bodyPr/>
        <a:lstStyle/>
        <a:p>
          <a:endParaRPr lang="ru-RU"/>
        </a:p>
      </dgm:t>
    </dgm:pt>
    <dgm:pt modelId="{4D049B1D-A76D-4580-8426-C7D5BE795F5B}" type="pres">
      <dgm:prSet presAssocID="{EA5A2153-107C-4A56-9B15-93039C6ADEF6}" presName="hierChild6" presStyleCnt="0"/>
      <dgm:spPr/>
    </dgm:pt>
    <dgm:pt modelId="{CE4F5479-7B76-42C8-AD6B-E272318FFB8C}" type="pres">
      <dgm:prSet presAssocID="{EA5A2153-107C-4A56-9B15-93039C6ADEF6}" presName="hierChild7" presStyleCnt="0"/>
      <dgm:spPr/>
    </dgm:pt>
    <dgm:pt modelId="{411FDB3F-FEA5-4C88-85C4-7903FD965234}" type="pres">
      <dgm:prSet presAssocID="{5E82AF00-4267-4F3D-85B2-669FE4A74AFE}" presName="Name35" presStyleLbl="parChTrans1D2" presStyleIdx="2" presStyleCnt="5"/>
      <dgm:spPr/>
      <dgm:t>
        <a:bodyPr/>
        <a:lstStyle/>
        <a:p>
          <a:endParaRPr lang="ru-RU"/>
        </a:p>
      </dgm:t>
    </dgm:pt>
    <dgm:pt modelId="{E820DB22-ABE0-4CA1-84B2-E3067AFF8FA0}" type="pres">
      <dgm:prSet presAssocID="{68CD7F89-1CCB-416F-9994-8DAA93C707D0}" presName="hierRoot2" presStyleCnt="0">
        <dgm:presLayoutVars>
          <dgm:hierBranch/>
        </dgm:presLayoutVars>
      </dgm:prSet>
      <dgm:spPr/>
    </dgm:pt>
    <dgm:pt modelId="{5D07B0C3-A40B-41F0-80A6-83473473FC14}" type="pres">
      <dgm:prSet presAssocID="{68CD7F89-1CCB-416F-9994-8DAA93C707D0}" presName="rootComposite" presStyleCnt="0"/>
      <dgm:spPr/>
    </dgm:pt>
    <dgm:pt modelId="{F3EB016A-CAA5-48E6-8E13-DC4DA8080CFA}" type="pres">
      <dgm:prSet presAssocID="{68CD7F89-1CCB-416F-9994-8DAA93C707D0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6C5148-3050-46AC-B11E-45AED043C12E}" type="pres">
      <dgm:prSet presAssocID="{68CD7F89-1CCB-416F-9994-8DAA93C707D0}" presName="rootConnector" presStyleLbl="node2" presStyleIdx="2" presStyleCnt="5"/>
      <dgm:spPr/>
      <dgm:t>
        <a:bodyPr/>
        <a:lstStyle/>
        <a:p>
          <a:endParaRPr lang="ru-RU"/>
        </a:p>
      </dgm:t>
    </dgm:pt>
    <dgm:pt modelId="{166FD313-2655-4D6D-954C-69C65B1F24C6}" type="pres">
      <dgm:prSet presAssocID="{68CD7F89-1CCB-416F-9994-8DAA93C707D0}" presName="hierChild4" presStyleCnt="0"/>
      <dgm:spPr/>
    </dgm:pt>
    <dgm:pt modelId="{75DF7947-DD26-4F63-B8BB-F01A46C3F802}" type="pres">
      <dgm:prSet presAssocID="{68CD7F89-1CCB-416F-9994-8DAA93C707D0}" presName="hierChild5" presStyleCnt="0"/>
      <dgm:spPr/>
    </dgm:pt>
    <dgm:pt modelId="{5D9C4DA8-60EA-4F60-9541-769CD4FEAB86}" type="pres">
      <dgm:prSet presAssocID="{76810761-6A28-454D-8A68-9C8FE4536B53}" presName="Name35" presStyleLbl="parChTrans1D2" presStyleIdx="3" presStyleCnt="5"/>
      <dgm:spPr/>
      <dgm:t>
        <a:bodyPr/>
        <a:lstStyle/>
        <a:p>
          <a:endParaRPr lang="ru-RU"/>
        </a:p>
      </dgm:t>
    </dgm:pt>
    <dgm:pt modelId="{5867B972-3E1D-43CA-AB95-B9E5A4F956D0}" type="pres">
      <dgm:prSet presAssocID="{F9749138-A56B-4CD5-B698-1D9B1A433FA2}" presName="hierRoot2" presStyleCnt="0">
        <dgm:presLayoutVars>
          <dgm:hierBranch/>
        </dgm:presLayoutVars>
      </dgm:prSet>
      <dgm:spPr/>
    </dgm:pt>
    <dgm:pt modelId="{B827A0FF-BCDB-495F-B911-A6C2E8FA4007}" type="pres">
      <dgm:prSet presAssocID="{F9749138-A56B-4CD5-B698-1D9B1A433FA2}" presName="rootComposite" presStyleCnt="0"/>
      <dgm:spPr/>
    </dgm:pt>
    <dgm:pt modelId="{5795EA4F-F4B1-4CF2-8F8D-A7A7E69FDA9B}" type="pres">
      <dgm:prSet presAssocID="{F9749138-A56B-4CD5-B698-1D9B1A433FA2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765032-0E55-4293-B136-348EA7038051}" type="pres">
      <dgm:prSet presAssocID="{F9749138-A56B-4CD5-B698-1D9B1A433FA2}" presName="rootConnector" presStyleLbl="node2" presStyleIdx="3" presStyleCnt="5"/>
      <dgm:spPr/>
      <dgm:t>
        <a:bodyPr/>
        <a:lstStyle/>
        <a:p>
          <a:endParaRPr lang="ru-RU"/>
        </a:p>
      </dgm:t>
    </dgm:pt>
    <dgm:pt modelId="{AB983394-D58A-4A33-BD3B-7F59206CD484}" type="pres">
      <dgm:prSet presAssocID="{F9749138-A56B-4CD5-B698-1D9B1A433FA2}" presName="hierChild4" presStyleCnt="0"/>
      <dgm:spPr/>
    </dgm:pt>
    <dgm:pt modelId="{63BA4CEF-685F-43F1-8BBB-5F07728F50F2}" type="pres">
      <dgm:prSet presAssocID="{BA0B6B7A-3553-4527-B81D-C11A84F10BEC}" presName="Name35" presStyleLbl="parChTrans1D3" presStyleIdx="6" presStyleCnt="8"/>
      <dgm:spPr/>
      <dgm:t>
        <a:bodyPr/>
        <a:lstStyle/>
        <a:p>
          <a:endParaRPr lang="ru-RU"/>
        </a:p>
      </dgm:t>
    </dgm:pt>
    <dgm:pt modelId="{D20DABEA-6F1A-474E-A2CD-229278A7418D}" type="pres">
      <dgm:prSet presAssocID="{85C8ED57-5708-44B3-8E92-94B8DE482F04}" presName="hierRoot2" presStyleCnt="0">
        <dgm:presLayoutVars>
          <dgm:hierBranch val="r"/>
        </dgm:presLayoutVars>
      </dgm:prSet>
      <dgm:spPr/>
    </dgm:pt>
    <dgm:pt modelId="{AE3E12EC-0B64-4BA4-B1E7-B9BF2081D05D}" type="pres">
      <dgm:prSet presAssocID="{85C8ED57-5708-44B3-8E92-94B8DE482F04}" presName="rootComposite" presStyleCnt="0"/>
      <dgm:spPr/>
    </dgm:pt>
    <dgm:pt modelId="{F3635F3F-FCCD-428C-A921-DFC65F330463}" type="pres">
      <dgm:prSet presAssocID="{85C8ED57-5708-44B3-8E92-94B8DE482F04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BE61EB-A51C-4C2C-BF01-6EB556163824}" type="pres">
      <dgm:prSet presAssocID="{85C8ED57-5708-44B3-8E92-94B8DE482F04}" presName="rootConnector" presStyleLbl="node3" presStyleIdx="0" presStyleCnt="1"/>
      <dgm:spPr/>
      <dgm:t>
        <a:bodyPr/>
        <a:lstStyle/>
        <a:p>
          <a:endParaRPr lang="ru-RU"/>
        </a:p>
      </dgm:t>
    </dgm:pt>
    <dgm:pt modelId="{B50CF7E2-430F-4EE6-94FE-59FA25A9B0BB}" type="pres">
      <dgm:prSet presAssocID="{85C8ED57-5708-44B3-8E92-94B8DE482F04}" presName="hierChild4" presStyleCnt="0"/>
      <dgm:spPr/>
    </dgm:pt>
    <dgm:pt modelId="{36A88588-BAB2-4225-928E-D9F1729AEB49}" type="pres">
      <dgm:prSet presAssocID="{85C8ED57-5708-44B3-8E92-94B8DE482F04}" presName="hierChild5" presStyleCnt="0"/>
      <dgm:spPr/>
    </dgm:pt>
    <dgm:pt modelId="{D34BE3AE-57A3-4441-B3CA-CA4A47B9273F}" type="pres">
      <dgm:prSet presAssocID="{F9749138-A56B-4CD5-B698-1D9B1A433FA2}" presName="hierChild5" presStyleCnt="0"/>
      <dgm:spPr/>
    </dgm:pt>
    <dgm:pt modelId="{3164917B-138D-492C-9B65-9F6308BDC87F}" type="pres">
      <dgm:prSet presAssocID="{995FF585-F9EB-4ECE-8E03-9DA7E207CCD8}" presName="Name111" presStyleLbl="parChTrans1D3" presStyleIdx="7" presStyleCnt="8"/>
      <dgm:spPr/>
      <dgm:t>
        <a:bodyPr/>
        <a:lstStyle/>
        <a:p>
          <a:endParaRPr lang="ru-RU"/>
        </a:p>
      </dgm:t>
    </dgm:pt>
    <dgm:pt modelId="{E00103E1-B887-401A-9311-55117AF3140A}" type="pres">
      <dgm:prSet presAssocID="{7DAE0229-22BA-4BF3-8EF7-EAE018BB6626}" presName="hierRoot3" presStyleCnt="0">
        <dgm:presLayoutVars>
          <dgm:hierBranch/>
        </dgm:presLayoutVars>
      </dgm:prSet>
      <dgm:spPr/>
    </dgm:pt>
    <dgm:pt modelId="{B4FD428C-744E-494E-821E-BE5F9DC262D4}" type="pres">
      <dgm:prSet presAssocID="{7DAE0229-22BA-4BF3-8EF7-EAE018BB6626}" presName="rootComposite3" presStyleCnt="0"/>
      <dgm:spPr/>
    </dgm:pt>
    <dgm:pt modelId="{AB9A0832-DD99-497F-93FD-FEA1C6FDE413}" type="pres">
      <dgm:prSet presAssocID="{7DAE0229-22BA-4BF3-8EF7-EAE018BB6626}" presName="rootText3" presStyleLbl="asst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E391E0-7FC8-4191-A2A4-81A3D3E03C5B}" type="pres">
      <dgm:prSet presAssocID="{7DAE0229-22BA-4BF3-8EF7-EAE018BB6626}" presName="rootConnector3" presStyleLbl="asst2" presStyleIdx="6" presStyleCnt="7"/>
      <dgm:spPr/>
      <dgm:t>
        <a:bodyPr/>
        <a:lstStyle/>
        <a:p>
          <a:endParaRPr lang="ru-RU"/>
        </a:p>
      </dgm:t>
    </dgm:pt>
    <dgm:pt modelId="{A0273811-52D3-4EB1-B4D1-ED7037AF3AB3}" type="pres">
      <dgm:prSet presAssocID="{7DAE0229-22BA-4BF3-8EF7-EAE018BB6626}" presName="hierChild6" presStyleCnt="0"/>
      <dgm:spPr/>
    </dgm:pt>
    <dgm:pt modelId="{CDAC6054-D484-4413-912A-2441EF40BAD4}" type="pres">
      <dgm:prSet presAssocID="{7DAE0229-22BA-4BF3-8EF7-EAE018BB6626}" presName="hierChild7" presStyleCnt="0"/>
      <dgm:spPr/>
    </dgm:pt>
    <dgm:pt modelId="{D35A3817-29A9-46B2-A36E-9633F2474B31}" type="pres">
      <dgm:prSet presAssocID="{77B1F912-3D92-42A8-9580-8341E4287229}" presName="Name35" presStyleLbl="parChTrans1D2" presStyleIdx="4" presStyleCnt="5"/>
      <dgm:spPr/>
      <dgm:t>
        <a:bodyPr/>
        <a:lstStyle/>
        <a:p>
          <a:endParaRPr lang="ru-RU"/>
        </a:p>
      </dgm:t>
    </dgm:pt>
    <dgm:pt modelId="{68F7E2E7-91EF-46B1-BA0C-72D4AA469046}" type="pres">
      <dgm:prSet presAssocID="{A26F5100-9970-47DB-A2EB-6D09ACBBA812}" presName="hierRoot2" presStyleCnt="0">
        <dgm:presLayoutVars>
          <dgm:hierBranch val="init"/>
        </dgm:presLayoutVars>
      </dgm:prSet>
      <dgm:spPr/>
    </dgm:pt>
    <dgm:pt modelId="{0E1D94E4-294E-4898-A3DB-FEB1B38AE8CA}" type="pres">
      <dgm:prSet presAssocID="{A26F5100-9970-47DB-A2EB-6D09ACBBA812}" presName="rootComposite" presStyleCnt="0"/>
      <dgm:spPr/>
    </dgm:pt>
    <dgm:pt modelId="{8A411514-3DBE-444B-A9D1-4FC8449AFB7C}" type="pres">
      <dgm:prSet presAssocID="{A26F5100-9970-47DB-A2EB-6D09ACBBA81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4D3A71-57DC-404F-AFEE-74EAD75EF3E9}" type="pres">
      <dgm:prSet presAssocID="{A26F5100-9970-47DB-A2EB-6D09ACBBA812}" presName="rootConnector" presStyleLbl="node2" presStyleIdx="4" presStyleCnt="5"/>
      <dgm:spPr/>
      <dgm:t>
        <a:bodyPr/>
        <a:lstStyle/>
        <a:p>
          <a:endParaRPr lang="ru-RU"/>
        </a:p>
      </dgm:t>
    </dgm:pt>
    <dgm:pt modelId="{DBDBA127-9C34-49AC-A81B-860964C0284C}" type="pres">
      <dgm:prSet presAssocID="{A26F5100-9970-47DB-A2EB-6D09ACBBA812}" presName="hierChild4" presStyleCnt="0"/>
      <dgm:spPr/>
    </dgm:pt>
    <dgm:pt modelId="{C4D5A4C3-3E36-4132-9938-6FB0C1C02F81}" type="pres">
      <dgm:prSet presAssocID="{A26F5100-9970-47DB-A2EB-6D09ACBBA812}" presName="hierChild5" presStyleCnt="0"/>
      <dgm:spPr/>
    </dgm:pt>
    <dgm:pt modelId="{FF807743-38A7-46E1-B043-8E443C8500C1}" type="pres">
      <dgm:prSet presAssocID="{06D0951B-3E5A-4595-B1C9-27704E23CA67}" presName="hierChild3" presStyleCnt="0"/>
      <dgm:spPr/>
    </dgm:pt>
  </dgm:ptLst>
  <dgm:cxnLst>
    <dgm:cxn modelId="{DAD59DD3-995A-4518-8BC1-11D005DD465E}" type="presOf" srcId="{7DAE0229-22BA-4BF3-8EF7-EAE018BB6626}" destId="{AB9A0832-DD99-497F-93FD-FEA1C6FDE413}" srcOrd="0" destOrd="0" presId="urn:microsoft.com/office/officeart/2005/8/layout/orgChart1"/>
    <dgm:cxn modelId="{82DA1EAF-D6A1-436F-85E1-CD9077D039A7}" type="presOf" srcId="{6095A2BE-2C1D-49EB-ADBE-3434148C7837}" destId="{6B12E89E-1E1E-49C9-B02F-45F1B524DFBD}" srcOrd="1" destOrd="0" presId="urn:microsoft.com/office/officeart/2005/8/layout/orgChart1"/>
    <dgm:cxn modelId="{507EC585-B33B-44BF-A12A-A55671057A5D}" type="presOf" srcId="{407648C9-048D-416E-8194-9BB4ADCF98BA}" destId="{2A62E825-E546-4862-8BE1-D67AF632D07E}" srcOrd="0" destOrd="0" presId="urn:microsoft.com/office/officeart/2005/8/layout/orgChart1"/>
    <dgm:cxn modelId="{DB511B80-D7E2-4307-887D-09A17431A58F}" type="presOf" srcId="{EA5A2153-107C-4A56-9B15-93039C6ADEF6}" destId="{BB8D19B2-6925-4B88-B251-E808137BEB0C}" srcOrd="0" destOrd="0" presId="urn:microsoft.com/office/officeart/2005/8/layout/orgChart1"/>
    <dgm:cxn modelId="{886107E8-A710-4138-A70D-F4A2EC4490AF}" type="presOf" srcId="{0A790617-5847-4833-8ED6-59218483935C}" destId="{7F7D192A-7574-4BC4-9CC0-8BDDFDC0C3C1}" srcOrd="0" destOrd="0" presId="urn:microsoft.com/office/officeart/2005/8/layout/orgChart1"/>
    <dgm:cxn modelId="{047F8F20-15EE-40FD-8594-1475DF0533BB}" type="presOf" srcId="{D9BFA7B5-68F6-4EBA-80A5-72DC9C3C76E9}" destId="{9386B07A-667E-448B-BAD0-F2410777E9C0}" srcOrd="1" destOrd="0" presId="urn:microsoft.com/office/officeart/2005/8/layout/orgChart1"/>
    <dgm:cxn modelId="{7C91C452-A683-4A9A-97AC-0A3A9A82A44F}" type="presOf" srcId="{407648C9-048D-416E-8194-9BB4ADCF98BA}" destId="{FA86C816-4174-4973-96D8-6240C72D9A6C}" srcOrd="1" destOrd="0" presId="urn:microsoft.com/office/officeart/2005/8/layout/orgChart1"/>
    <dgm:cxn modelId="{83AB9F47-20B0-463E-BD0F-DBDD81F75A41}" type="presOf" srcId="{06D0951B-3E5A-4595-B1C9-27704E23CA67}" destId="{588A6F5E-EFBF-4319-8545-283E6D637C61}" srcOrd="0" destOrd="0" presId="urn:microsoft.com/office/officeart/2005/8/layout/orgChart1"/>
    <dgm:cxn modelId="{5408161C-D3A1-4EA0-ADE5-A6F57A7C95CD}" type="presOf" srcId="{BA0B6B7A-3553-4527-B81D-C11A84F10BEC}" destId="{63BA4CEF-685F-43F1-8BBB-5F07728F50F2}" srcOrd="0" destOrd="0" presId="urn:microsoft.com/office/officeart/2005/8/layout/orgChart1"/>
    <dgm:cxn modelId="{D6604125-11CB-4B35-8A87-862F9B15A6BA}" srcId="{FD388D77-0AA6-4A29-8806-585D03A1C8CB}" destId="{8B65512A-2A9A-4553-920E-E677F65790C4}" srcOrd="1" destOrd="0" parTransId="{104EA6F7-C17C-4ED5-918C-6A968F2D47CF}" sibTransId="{2AC5F748-EDE1-4B7F-B0D1-823CE6759D9F}"/>
    <dgm:cxn modelId="{D707FC70-CAAB-4946-92AE-D8A7ADA945EC}" type="presOf" srcId="{68CD7F89-1CCB-416F-9994-8DAA93C707D0}" destId="{F3EB016A-CAA5-48E6-8E13-DC4DA8080CFA}" srcOrd="0" destOrd="0" presId="urn:microsoft.com/office/officeart/2005/8/layout/orgChart1"/>
    <dgm:cxn modelId="{41BA4B4C-CAC2-46B2-824D-8A5986E66E08}" srcId="{F9749138-A56B-4CD5-B698-1D9B1A433FA2}" destId="{85C8ED57-5708-44B3-8E92-94B8DE482F04}" srcOrd="1" destOrd="0" parTransId="{BA0B6B7A-3553-4527-B81D-C11A84F10BEC}" sibTransId="{AF203EEB-6B95-4043-A4EB-4FCBBCE9E028}"/>
    <dgm:cxn modelId="{2A720045-4232-4E23-BAB8-F32E58C1C899}" type="presOf" srcId="{A26F5100-9970-47DB-A2EB-6D09ACBBA812}" destId="{B14D3A71-57DC-404F-AFEE-74EAD75EF3E9}" srcOrd="1" destOrd="0" presId="urn:microsoft.com/office/officeart/2005/8/layout/orgChart1"/>
    <dgm:cxn modelId="{194EE431-8BC2-423B-8541-2F4E21F0AD60}" type="presOf" srcId="{104EA6F7-C17C-4ED5-918C-6A968F2D47CF}" destId="{C3585C84-8A15-44F8-AF16-38E4575CD150}" srcOrd="0" destOrd="0" presId="urn:microsoft.com/office/officeart/2005/8/layout/orgChart1"/>
    <dgm:cxn modelId="{A8938841-AB16-4A47-A986-BDB1D492CCDE}" srcId="{06D0951B-3E5A-4595-B1C9-27704E23CA67}" destId="{FD388D77-0AA6-4A29-8806-585D03A1C8CB}" srcOrd="1" destOrd="0" parTransId="{E66F6CD5-4F3C-4962-A6E5-594877B3BD92}" sibTransId="{2DE6F858-FA9F-4361-B940-EBB34BCE1F78}"/>
    <dgm:cxn modelId="{D272702B-F40B-4DB3-B841-4E57F3D703E5}" type="presOf" srcId="{29E659C3-F452-4EC0-A9DC-DC593A7E3E88}" destId="{0BE9E9DA-8ACB-4BC2-AAAE-46AF7B392874}" srcOrd="0" destOrd="0" presId="urn:microsoft.com/office/officeart/2005/8/layout/orgChart1"/>
    <dgm:cxn modelId="{789407F3-E408-4A73-A4A5-6273896577B0}" srcId="{FD388D77-0AA6-4A29-8806-585D03A1C8CB}" destId="{407648C9-048D-416E-8194-9BB4ADCF98BA}" srcOrd="3" destOrd="0" parTransId="{DECB7E77-C27D-4673-AD96-F4459C0371CE}" sibTransId="{6F85638E-7828-469F-A1BB-788F5E89029D}"/>
    <dgm:cxn modelId="{8A6DC042-BA11-497F-8F1F-BDE150136706}" type="presOf" srcId="{FD388D77-0AA6-4A29-8806-585D03A1C8CB}" destId="{961DDD70-E7D1-4835-9A93-B4A595C86755}" srcOrd="1" destOrd="0" presId="urn:microsoft.com/office/officeart/2005/8/layout/orgChart1"/>
    <dgm:cxn modelId="{0FDF12E2-8FEB-40FA-B2C8-132D7594EFCE}" srcId="{FD388D77-0AA6-4A29-8806-585D03A1C8CB}" destId="{29E659C3-F452-4EC0-A9DC-DC593A7E3E88}" srcOrd="2" destOrd="0" parTransId="{0F654B78-6D89-473F-87A4-2769F097B815}" sibTransId="{08737265-2CD1-4627-9338-4FB7EA9D4355}"/>
    <dgm:cxn modelId="{5954873B-D704-46C5-996E-9FE4C221B0DA}" type="presOf" srcId="{A935F503-C51A-480C-87B5-1CE45A0B063D}" destId="{61DF232F-3DB9-4407-B90A-46B31419DB1B}" srcOrd="0" destOrd="0" presId="urn:microsoft.com/office/officeart/2005/8/layout/orgChart1"/>
    <dgm:cxn modelId="{DD893665-A694-4FE6-99B2-BC0A96FE243C}" type="presOf" srcId="{FD388D77-0AA6-4A29-8806-585D03A1C8CB}" destId="{8D4F9191-3664-4D45-B948-B2497FA214E3}" srcOrd="0" destOrd="0" presId="urn:microsoft.com/office/officeart/2005/8/layout/orgChart1"/>
    <dgm:cxn modelId="{BB310CD5-1D65-41A2-ADB1-99B168EDDE5E}" type="presOf" srcId="{29E659C3-F452-4EC0-A9DC-DC593A7E3E88}" destId="{55ED7F1B-F6F4-4945-836A-A1D3CED3E9A3}" srcOrd="1" destOrd="0" presId="urn:microsoft.com/office/officeart/2005/8/layout/orgChart1"/>
    <dgm:cxn modelId="{522EEA3F-0A58-4FA5-ACCC-FFDCFCB70A40}" type="presOf" srcId="{0F654B78-6D89-473F-87A4-2769F097B815}" destId="{18E6950F-A56C-41CD-B57D-5A3271C96958}" srcOrd="0" destOrd="0" presId="urn:microsoft.com/office/officeart/2005/8/layout/orgChart1"/>
    <dgm:cxn modelId="{6DAF8EB8-7819-470B-A1F6-18F91B5D947C}" srcId="{06D0951B-3E5A-4595-B1C9-27704E23CA67}" destId="{A26F5100-9970-47DB-A2EB-6D09ACBBA812}" srcOrd="4" destOrd="0" parTransId="{77B1F912-3D92-42A8-9580-8341E4287229}" sibTransId="{81214BDE-77FA-4CFC-8A24-06A76D932383}"/>
    <dgm:cxn modelId="{D2E52D2E-9D72-4D38-9696-9C19BBAA25FF}" type="presOf" srcId="{1500E440-55E0-4A90-8AFA-EA0A5A797980}" destId="{0813ED96-F59A-48BA-8A5A-7A9EC124667C}" srcOrd="0" destOrd="0" presId="urn:microsoft.com/office/officeart/2005/8/layout/orgChart1"/>
    <dgm:cxn modelId="{69DAB8BB-B324-46E8-8FF7-D7D04C31CFE0}" type="presOf" srcId="{85C8ED57-5708-44B3-8E92-94B8DE482F04}" destId="{51BE61EB-A51C-4C2C-BF01-6EB556163824}" srcOrd="1" destOrd="0" presId="urn:microsoft.com/office/officeart/2005/8/layout/orgChart1"/>
    <dgm:cxn modelId="{EC98CCCB-8144-4FD3-B684-80AE9A5B7C22}" type="presOf" srcId="{F9749138-A56B-4CD5-B698-1D9B1A433FA2}" destId="{3D765032-0E55-4293-B136-348EA7038051}" srcOrd="1" destOrd="0" presId="urn:microsoft.com/office/officeart/2005/8/layout/orgChart1"/>
    <dgm:cxn modelId="{52DC8BA0-41C8-4E5B-BFA9-85F85C05F0E9}" type="presOf" srcId="{8B65512A-2A9A-4553-920E-E677F65790C4}" destId="{5AA13E4C-372F-4F9C-8027-50DBE87F8D7C}" srcOrd="0" destOrd="0" presId="urn:microsoft.com/office/officeart/2005/8/layout/orgChart1"/>
    <dgm:cxn modelId="{C1EB3812-74A9-4725-8ACF-D9334DB8BE2A}" type="presOf" srcId="{76810761-6A28-454D-8A68-9C8FE4536B53}" destId="{5D9C4DA8-60EA-4F60-9541-769CD4FEAB86}" srcOrd="0" destOrd="0" presId="urn:microsoft.com/office/officeart/2005/8/layout/orgChart1"/>
    <dgm:cxn modelId="{052CA9AF-15B6-44E2-986C-958FD487FF52}" type="presOf" srcId="{DECB7E77-C27D-4673-AD96-F4459C0371CE}" destId="{56F4FC97-7D9C-4F50-BAF1-400AA925D955}" srcOrd="0" destOrd="0" presId="urn:microsoft.com/office/officeart/2005/8/layout/orgChart1"/>
    <dgm:cxn modelId="{0E3A9EDD-81F2-4F27-9FA8-88CF4FB0AA7F}" type="presOf" srcId="{A26F5100-9970-47DB-A2EB-6D09ACBBA812}" destId="{8A411514-3DBE-444B-A9D1-4FC8449AFB7C}" srcOrd="0" destOrd="0" presId="urn:microsoft.com/office/officeart/2005/8/layout/orgChart1"/>
    <dgm:cxn modelId="{E1EFAE05-0056-46BC-81ED-9A7843FA014B}" type="presOf" srcId="{7DAE0229-22BA-4BF3-8EF7-EAE018BB6626}" destId="{BAE391E0-7FC8-4191-A2A4-81A3D3E03C5B}" srcOrd="1" destOrd="0" presId="urn:microsoft.com/office/officeart/2005/8/layout/orgChart1"/>
    <dgm:cxn modelId="{DBE763F1-6CF7-4E0E-B65F-7EC495A9240E}" type="presOf" srcId="{E66F6CD5-4F3C-4962-A6E5-594877B3BD92}" destId="{6F9A9CDB-5DFB-4FE9-AAEC-8392672071D0}" srcOrd="0" destOrd="0" presId="urn:microsoft.com/office/officeart/2005/8/layout/orgChart1"/>
    <dgm:cxn modelId="{FBA7F43C-9B8E-47C5-92CB-57610977BD83}" type="presOf" srcId="{77B1F912-3D92-42A8-9580-8341E4287229}" destId="{D35A3817-29A9-46B2-A36E-9633F2474B31}" srcOrd="0" destOrd="0" presId="urn:microsoft.com/office/officeart/2005/8/layout/orgChart1"/>
    <dgm:cxn modelId="{19BCA792-CA3C-477F-B9E3-496E85ADB539}" type="presOf" srcId="{85C8ED57-5708-44B3-8E92-94B8DE482F04}" destId="{F3635F3F-FCCD-428C-A921-DFC65F330463}" srcOrd="0" destOrd="0" presId="urn:microsoft.com/office/officeart/2005/8/layout/orgChart1"/>
    <dgm:cxn modelId="{0C1A7594-BAAF-4143-92F5-837549AA5F1F}" type="presOf" srcId="{A935F503-C51A-480C-87B5-1CE45A0B063D}" destId="{B2CF43E5-6594-45A1-A591-B44BF443A342}" srcOrd="1" destOrd="0" presId="urn:microsoft.com/office/officeart/2005/8/layout/orgChart1"/>
    <dgm:cxn modelId="{2C5CFD0E-03B9-4B5D-B889-6D88D12A662E}" srcId="{06D0951B-3E5A-4595-B1C9-27704E23CA67}" destId="{68CD7F89-1CCB-416F-9994-8DAA93C707D0}" srcOrd="2" destOrd="0" parTransId="{5E82AF00-4267-4F3D-85B2-669FE4A74AFE}" sibTransId="{81FD16A5-E657-433B-BF08-D0B86E5CD5E8}"/>
    <dgm:cxn modelId="{0120C1F6-EF9F-4495-A3F4-B73B0728EBCE}" type="presOf" srcId="{F9749138-A56B-4CD5-B698-1D9B1A433FA2}" destId="{5795EA4F-F4B1-4CF2-8F8D-A7A7E69FDA9B}" srcOrd="0" destOrd="0" presId="urn:microsoft.com/office/officeart/2005/8/layout/orgChart1"/>
    <dgm:cxn modelId="{918C5FAD-EA00-4A67-B62D-F29BFC07C567}" type="presOf" srcId="{EA5A2153-107C-4A56-9B15-93039C6ADEF6}" destId="{B9937751-32C9-496A-AD62-B6FAD36A2A87}" srcOrd="1" destOrd="0" presId="urn:microsoft.com/office/officeart/2005/8/layout/orgChart1"/>
    <dgm:cxn modelId="{2CA08F88-1527-4254-8EB1-A0A11D1DF478}" type="presOf" srcId="{06D0951B-3E5A-4595-B1C9-27704E23CA67}" destId="{AA4F9ACF-17B3-4510-BB76-5B533174B47D}" srcOrd="1" destOrd="0" presId="urn:microsoft.com/office/officeart/2005/8/layout/orgChart1"/>
    <dgm:cxn modelId="{5EEC633B-E217-43BB-B915-518EC0A95E85}" type="presOf" srcId="{6095A2BE-2C1D-49EB-ADBE-3434148C7837}" destId="{2B22FDD6-310C-4F90-B11E-D4AF4137CD91}" srcOrd="0" destOrd="0" presId="urn:microsoft.com/office/officeart/2005/8/layout/orgChart1"/>
    <dgm:cxn modelId="{EB23E024-6B60-4E01-B702-319B918F388C}" srcId="{1500E440-55E0-4A90-8AFA-EA0A5A797980}" destId="{06D0951B-3E5A-4595-B1C9-27704E23CA67}" srcOrd="0" destOrd="0" parTransId="{D7EC0D43-F48E-40AD-907C-C4D448E3FA3C}" sibTransId="{8B4E1FDA-E3ED-474B-B322-2A5F17F3BC1F}"/>
    <dgm:cxn modelId="{77D594CE-56F6-4E3F-9EB8-4AA4822B5129}" type="presOf" srcId="{EE952023-4BB3-4F68-96F8-D5E6B6DE187A}" destId="{30C39979-4941-4EA6-B5FC-5A9EE7DFBE00}" srcOrd="0" destOrd="0" presId="urn:microsoft.com/office/officeart/2005/8/layout/orgChart1"/>
    <dgm:cxn modelId="{E6476CEB-2E4E-4803-AB75-3F9661D9DA04}" type="presOf" srcId="{995FF585-F9EB-4ECE-8E03-9DA7E207CCD8}" destId="{3164917B-138D-492C-9B65-9F6308BDC87F}" srcOrd="0" destOrd="0" presId="urn:microsoft.com/office/officeart/2005/8/layout/orgChart1"/>
    <dgm:cxn modelId="{DA0CE97D-8DB5-4EE2-AD61-4B7D252FB418}" type="presOf" srcId="{D9BFA7B5-68F6-4EBA-80A5-72DC9C3C76E9}" destId="{F408DC1F-30E5-4859-A989-CE2B07536ACA}" srcOrd="0" destOrd="0" presId="urn:microsoft.com/office/officeart/2005/8/layout/orgChart1"/>
    <dgm:cxn modelId="{BC509107-9172-45F6-A614-83138F15AD5E}" srcId="{FD388D77-0AA6-4A29-8806-585D03A1C8CB}" destId="{EA5A2153-107C-4A56-9B15-93039C6ADEF6}" srcOrd="5" destOrd="0" parTransId="{EE952023-4BB3-4F68-96F8-D5E6B6DE187A}" sibTransId="{8588F17D-ACE9-4468-959F-4A7057996389}"/>
    <dgm:cxn modelId="{34FD8F02-30F7-4D8C-B733-FA4E0EB4A71B}" srcId="{06D0951B-3E5A-4595-B1C9-27704E23CA67}" destId="{F9749138-A56B-4CD5-B698-1D9B1A433FA2}" srcOrd="3" destOrd="0" parTransId="{76810761-6A28-454D-8A68-9C8FE4536B53}" sibTransId="{9694F065-3D61-45EC-9CF1-7C2025776C31}"/>
    <dgm:cxn modelId="{9E56E4AC-C4A2-4232-ADCA-F142A80F0EAA}" srcId="{FD388D77-0AA6-4A29-8806-585D03A1C8CB}" destId="{D9BFA7B5-68F6-4EBA-80A5-72DC9C3C76E9}" srcOrd="4" destOrd="0" parTransId="{0A790617-5847-4833-8ED6-59218483935C}" sibTransId="{BB131E8E-B0D2-4A13-936D-5BC8CF340DE6}"/>
    <dgm:cxn modelId="{2E54CE4F-E6C8-4766-8783-D7A3CA28733D}" srcId="{F9749138-A56B-4CD5-B698-1D9B1A433FA2}" destId="{7DAE0229-22BA-4BF3-8EF7-EAE018BB6626}" srcOrd="0" destOrd="0" parTransId="{995FF585-F9EB-4ECE-8E03-9DA7E207CCD8}" sibTransId="{DBCD6B38-B6B8-4A99-82E3-5E5CAC9FB128}"/>
    <dgm:cxn modelId="{B71D4FED-703B-4B4B-8A64-40A61FEBFE9A}" srcId="{06D0951B-3E5A-4595-B1C9-27704E23CA67}" destId="{6095A2BE-2C1D-49EB-ADBE-3434148C7837}" srcOrd="0" destOrd="0" parTransId="{C78B43A6-7183-45EE-85A1-E09FE455220B}" sibTransId="{2B415EEF-D4A6-4F60-8BB0-F783C4466A94}"/>
    <dgm:cxn modelId="{9A1BF0F0-5950-4A8B-BAA4-E5C1C8F97B37}" srcId="{FD388D77-0AA6-4A29-8806-585D03A1C8CB}" destId="{A935F503-C51A-480C-87B5-1CE45A0B063D}" srcOrd="0" destOrd="0" parTransId="{14544EBA-B1F7-409A-A5EC-3FAA38BF2A9E}" sibTransId="{7AAAF127-38C2-4FFE-BDFF-078A57397317}"/>
    <dgm:cxn modelId="{34ED23C3-1E95-45AA-B60A-D8D722D65B87}" type="presOf" srcId="{8B65512A-2A9A-4553-920E-E677F65790C4}" destId="{A0072907-D36C-406B-A36E-06C65E72593C}" srcOrd="1" destOrd="0" presId="urn:microsoft.com/office/officeart/2005/8/layout/orgChart1"/>
    <dgm:cxn modelId="{BDD009BB-5E7F-44D6-9340-4FEC0DFBCF4E}" type="presOf" srcId="{C78B43A6-7183-45EE-85A1-E09FE455220B}" destId="{5A6F35B8-1D86-4A85-B43F-0BA652C06C94}" srcOrd="0" destOrd="0" presId="urn:microsoft.com/office/officeart/2005/8/layout/orgChart1"/>
    <dgm:cxn modelId="{42E40F7B-A3BC-4154-BEDC-F9BA4FCBA16C}" type="presOf" srcId="{68CD7F89-1CCB-416F-9994-8DAA93C707D0}" destId="{E96C5148-3050-46AC-B11E-45AED043C12E}" srcOrd="1" destOrd="0" presId="urn:microsoft.com/office/officeart/2005/8/layout/orgChart1"/>
    <dgm:cxn modelId="{F39133ED-D301-4FC5-AF05-C5D4F91A6258}" type="presOf" srcId="{5E82AF00-4267-4F3D-85B2-669FE4A74AFE}" destId="{411FDB3F-FEA5-4C88-85C4-7903FD965234}" srcOrd="0" destOrd="0" presId="urn:microsoft.com/office/officeart/2005/8/layout/orgChart1"/>
    <dgm:cxn modelId="{83DB3CEC-A480-4C1A-BE0E-EB012654D6AB}" type="presOf" srcId="{14544EBA-B1F7-409A-A5EC-3FAA38BF2A9E}" destId="{A17C7B5E-77E6-49E2-9B32-01FCC3851051}" srcOrd="0" destOrd="0" presId="urn:microsoft.com/office/officeart/2005/8/layout/orgChart1"/>
    <dgm:cxn modelId="{EC4EDC0B-4DA7-41E3-A4E3-801B2A1DED67}" type="presParOf" srcId="{0813ED96-F59A-48BA-8A5A-7A9EC124667C}" destId="{B5EEAF79-5829-43AD-B9C9-ABE144E3B954}" srcOrd="0" destOrd="0" presId="urn:microsoft.com/office/officeart/2005/8/layout/orgChart1"/>
    <dgm:cxn modelId="{0095AEA3-E0F5-4EB0-BC2F-60FAC7392919}" type="presParOf" srcId="{B5EEAF79-5829-43AD-B9C9-ABE144E3B954}" destId="{311D87F0-4496-4FCE-BCAF-578DB5F28BE1}" srcOrd="0" destOrd="0" presId="urn:microsoft.com/office/officeart/2005/8/layout/orgChart1"/>
    <dgm:cxn modelId="{B6B7844A-0D62-446F-98B0-96FACC7FAD5E}" type="presParOf" srcId="{311D87F0-4496-4FCE-BCAF-578DB5F28BE1}" destId="{588A6F5E-EFBF-4319-8545-283E6D637C61}" srcOrd="0" destOrd="0" presId="urn:microsoft.com/office/officeart/2005/8/layout/orgChart1"/>
    <dgm:cxn modelId="{D454B15C-0294-4425-B16A-B8E577BAE576}" type="presParOf" srcId="{311D87F0-4496-4FCE-BCAF-578DB5F28BE1}" destId="{AA4F9ACF-17B3-4510-BB76-5B533174B47D}" srcOrd="1" destOrd="0" presId="urn:microsoft.com/office/officeart/2005/8/layout/orgChart1"/>
    <dgm:cxn modelId="{8BFB9F60-38F5-407D-B7D2-F5449E411AF0}" type="presParOf" srcId="{B5EEAF79-5829-43AD-B9C9-ABE144E3B954}" destId="{E75E5E20-4212-4B63-97CC-4B95802F3C54}" srcOrd="1" destOrd="0" presId="urn:microsoft.com/office/officeart/2005/8/layout/orgChart1"/>
    <dgm:cxn modelId="{98A44C46-3D96-4462-B5F4-6196EA1C334D}" type="presParOf" srcId="{E75E5E20-4212-4B63-97CC-4B95802F3C54}" destId="{5A6F35B8-1D86-4A85-B43F-0BA652C06C94}" srcOrd="0" destOrd="0" presId="urn:microsoft.com/office/officeart/2005/8/layout/orgChart1"/>
    <dgm:cxn modelId="{112F66EA-A341-4FCB-B3E1-FCAC6BC4FA8E}" type="presParOf" srcId="{E75E5E20-4212-4B63-97CC-4B95802F3C54}" destId="{266DBAB5-AC31-429F-BF71-707D29872105}" srcOrd="1" destOrd="0" presId="urn:microsoft.com/office/officeart/2005/8/layout/orgChart1"/>
    <dgm:cxn modelId="{69B5B77E-6256-4B9C-AFA7-2B7214D1D410}" type="presParOf" srcId="{266DBAB5-AC31-429F-BF71-707D29872105}" destId="{A1013DB5-5DF0-418C-8FB7-A0EEBC7983EB}" srcOrd="0" destOrd="0" presId="urn:microsoft.com/office/officeart/2005/8/layout/orgChart1"/>
    <dgm:cxn modelId="{1452B182-D2BE-497D-BD60-57D03879C8FC}" type="presParOf" srcId="{A1013DB5-5DF0-418C-8FB7-A0EEBC7983EB}" destId="{2B22FDD6-310C-4F90-B11E-D4AF4137CD91}" srcOrd="0" destOrd="0" presId="urn:microsoft.com/office/officeart/2005/8/layout/orgChart1"/>
    <dgm:cxn modelId="{29082078-1E29-4055-A41B-6695DB7A83BA}" type="presParOf" srcId="{A1013DB5-5DF0-418C-8FB7-A0EEBC7983EB}" destId="{6B12E89E-1E1E-49C9-B02F-45F1B524DFBD}" srcOrd="1" destOrd="0" presId="urn:microsoft.com/office/officeart/2005/8/layout/orgChart1"/>
    <dgm:cxn modelId="{C2D47ADA-53E2-4B3B-BB69-FBCC693871EB}" type="presParOf" srcId="{266DBAB5-AC31-429F-BF71-707D29872105}" destId="{90EA109A-A8F5-4977-A13B-1FFC14351FA6}" srcOrd="1" destOrd="0" presId="urn:microsoft.com/office/officeart/2005/8/layout/orgChart1"/>
    <dgm:cxn modelId="{B25D3128-8AF0-4D54-89C9-605D16800132}" type="presParOf" srcId="{266DBAB5-AC31-429F-BF71-707D29872105}" destId="{D3DF8B7D-C5B8-42C5-8CCC-77FF5553E0C4}" srcOrd="2" destOrd="0" presId="urn:microsoft.com/office/officeart/2005/8/layout/orgChart1"/>
    <dgm:cxn modelId="{365C9F33-7B6E-47A0-9A1F-0C583911B87B}" type="presParOf" srcId="{E75E5E20-4212-4B63-97CC-4B95802F3C54}" destId="{6F9A9CDB-5DFB-4FE9-AAEC-8392672071D0}" srcOrd="2" destOrd="0" presId="urn:microsoft.com/office/officeart/2005/8/layout/orgChart1"/>
    <dgm:cxn modelId="{D957D7F7-61E4-483D-9333-99456DC39F0A}" type="presParOf" srcId="{E75E5E20-4212-4B63-97CC-4B95802F3C54}" destId="{F0BAB31A-7958-4969-AA82-C731F5592859}" srcOrd="3" destOrd="0" presId="urn:microsoft.com/office/officeart/2005/8/layout/orgChart1"/>
    <dgm:cxn modelId="{0BFCC81E-B270-498A-AF7A-47FDF39141F6}" type="presParOf" srcId="{F0BAB31A-7958-4969-AA82-C731F5592859}" destId="{EB7B3A8B-8141-48F8-8401-799B3FCEF7B0}" srcOrd="0" destOrd="0" presId="urn:microsoft.com/office/officeart/2005/8/layout/orgChart1"/>
    <dgm:cxn modelId="{61026347-1C3C-46F6-B444-9929FDEBAF77}" type="presParOf" srcId="{EB7B3A8B-8141-48F8-8401-799B3FCEF7B0}" destId="{8D4F9191-3664-4D45-B948-B2497FA214E3}" srcOrd="0" destOrd="0" presId="urn:microsoft.com/office/officeart/2005/8/layout/orgChart1"/>
    <dgm:cxn modelId="{C85078AC-87BF-4FA3-9ADF-B25324A4062E}" type="presParOf" srcId="{EB7B3A8B-8141-48F8-8401-799B3FCEF7B0}" destId="{961DDD70-E7D1-4835-9A93-B4A595C86755}" srcOrd="1" destOrd="0" presId="urn:microsoft.com/office/officeart/2005/8/layout/orgChart1"/>
    <dgm:cxn modelId="{10956653-2252-4BAF-971E-6C2354A9635A}" type="presParOf" srcId="{F0BAB31A-7958-4969-AA82-C731F5592859}" destId="{A133F76A-5248-4BAC-A031-AC703AE26009}" srcOrd="1" destOrd="0" presId="urn:microsoft.com/office/officeart/2005/8/layout/orgChart1"/>
    <dgm:cxn modelId="{6A94B560-73F4-4BDA-A36B-A3A9B254E467}" type="presParOf" srcId="{F0BAB31A-7958-4969-AA82-C731F5592859}" destId="{93D7B04F-93A9-491D-ACBF-7A336F0D0D63}" srcOrd="2" destOrd="0" presId="urn:microsoft.com/office/officeart/2005/8/layout/orgChart1"/>
    <dgm:cxn modelId="{716E35B0-A675-43D9-96A3-4D8227BC5A5B}" type="presParOf" srcId="{93D7B04F-93A9-491D-ACBF-7A336F0D0D63}" destId="{A17C7B5E-77E6-49E2-9B32-01FCC3851051}" srcOrd="0" destOrd="0" presId="urn:microsoft.com/office/officeart/2005/8/layout/orgChart1"/>
    <dgm:cxn modelId="{C96F979B-A52D-445D-8C7C-F49433CDF5DC}" type="presParOf" srcId="{93D7B04F-93A9-491D-ACBF-7A336F0D0D63}" destId="{366719C8-204D-44EB-BEF5-73841A961AA2}" srcOrd="1" destOrd="0" presId="urn:microsoft.com/office/officeart/2005/8/layout/orgChart1"/>
    <dgm:cxn modelId="{78FAF582-ED09-410F-A53B-980BC7D3E327}" type="presParOf" srcId="{366719C8-204D-44EB-BEF5-73841A961AA2}" destId="{140F8C99-C43A-4D9D-895D-E77712F243ED}" srcOrd="0" destOrd="0" presId="urn:microsoft.com/office/officeart/2005/8/layout/orgChart1"/>
    <dgm:cxn modelId="{60462497-7830-4BF8-925D-D1188002816F}" type="presParOf" srcId="{140F8C99-C43A-4D9D-895D-E77712F243ED}" destId="{61DF232F-3DB9-4407-B90A-46B31419DB1B}" srcOrd="0" destOrd="0" presId="urn:microsoft.com/office/officeart/2005/8/layout/orgChart1"/>
    <dgm:cxn modelId="{A8BECA7B-5AAA-4D7D-8CB2-BCBF89BC15D4}" type="presParOf" srcId="{140F8C99-C43A-4D9D-895D-E77712F243ED}" destId="{B2CF43E5-6594-45A1-A591-B44BF443A342}" srcOrd="1" destOrd="0" presId="urn:microsoft.com/office/officeart/2005/8/layout/orgChart1"/>
    <dgm:cxn modelId="{BAC46DB6-39F3-4984-BA93-083732532CDB}" type="presParOf" srcId="{366719C8-204D-44EB-BEF5-73841A961AA2}" destId="{3E450941-0529-4F40-B1D3-A19C6441DB0F}" srcOrd="1" destOrd="0" presId="urn:microsoft.com/office/officeart/2005/8/layout/orgChart1"/>
    <dgm:cxn modelId="{0AEC1435-EAF0-4ABD-8727-29DF8EC4012B}" type="presParOf" srcId="{366719C8-204D-44EB-BEF5-73841A961AA2}" destId="{9984674E-D55B-4085-B3A9-B4BBFED1CD6A}" srcOrd="2" destOrd="0" presId="urn:microsoft.com/office/officeart/2005/8/layout/orgChart1"/>
    <dgm:cxn modelId="{CA05A604-F9D7-4FD5-801B-F9EC339CCA25}" type="presParOf" srcId="{93D7B04F-93A9-491D-ACBF-7A336F0D0D63}" destId="{C3585C84-8A15-44F8-AF16-38E4575CD150}" srcOrd="2" destOrd="0" presId="urn:microsoft.com/office/officeart/2005/8/layout/orgChart1"/>
    <dgm:cxn modelId="{A0829857-74CE-4DA2-A22E-4B5466E73C02}" type="presParOf" srcId="{93D7B04F-93A9-491D-ACBF-7A336F0D0D63}" destId="{313A0AAE-E5A3-4981-AE20-20BC878D66B0}" srcOrd="3" destOrd="0" presId="urn:microsoft.com/office/officeart/2005/8/layout/orgChart1"/>
    <dgm:cxn modelId="{9177D31D-7AED-4267-BFF1-34D47E6F68A2}" type="presParOf" srcId="{313A0AAE-E5A3-4981-AE20-20BC878D66B0}" destId="{3D4558F7-EE57-48E6-A6B0-451AF617AF85}" srcOrd="0" destOrd="0" presId="urn:microsoft.com/office/officeart/2005/8/layout/orgChart1"/>
    <dgm:cxn modelId="{275A6E76-43B6-4064-8C0E-34870DD94789}" type="presParOf" srcId="{3D4558F7-EE57-48E6-A6B0-451AF617AF85}" destId="{5AA13E4C-372F-4F9C-8027-50DBE87F8D7C}" srcOrd="0" destOrd="0" presId="urn:microsoft.com/office/officeart/2005/8/layout/orgChart1"/>
    <dgm:cxn modelId="{D029843A-CFCE-4620-BC56-58AEEB7B6801}" type="presParOf" srcId="{3D4558F7-EE57-48E6-A6B0-451AF617AF85}" destId="{A0072907-D36C-406B-A36E-06C65E72593C}" srcOrd="1" destOrd="0" presId="urn:microsoft.com/office/officeart/2005/8/layout/orgChart1"/>
    <dgm:cxn modelId="{43E304FB-88C6-4F9F-B218-6C7D9A40299E}" type="presParOf" srcId="{313A0AAE-E5A3-4981-AE20-20BC878D66B0}" destId="{BA233778-111D-4296-AE65-B413278774D0}" srcOrd="1" destOrd="0" presId="urn:microsoft.com/office/officeart/2005/8/layout/orgChart1"/>
    <dgm:cxn modelId="{37562586-4AD2-47B6-BD5F-235D93E3D5D1}" type="presParOf" srcId="{313A0AAE-E5A3-4981-AE20-20BC878D66B0}" destId="{FE840C0C-07DA-4C16-8CF7-16E503B53899}" srcOrd="2" destOrd="0" presId="urn:microsoft.com/office/officeart/2005/8/layout/orgChart1"/>
    <dgm:cxn modelId="{23853470-36B6-4A88-9C28-CC9055B390B9}" type="presParOf" srcId="{93D7B04F-93A9-491D-ACBF-7A336F0D0D63}" destId="{18E6950F-A56C-41CD-B57D-5A3271C96958}" srcOrd="4" destOrd="0" presId="urn:microsoft.com/office/officeart/2005/8/layout/orgChart1"/>
    <dgm:cxn modelId="{C16EB392-1C03-440F-B84A-7D8C8D6C539B}" type="presParOf" srcId="{93D7B04F-93A9-491D-ACBF-7A336F0D0D63}" destId="{371E1D4F-6A60-422A-8D5B-2290A3DFF709}" srcOrd="5" destOrd="0" presId="urn:microsoft.com/office/officeart/2005/8/layout/orgChart1"/>
    <dgm:cxn modelId="{F7D9000E-1B4D-4ECB-9027-D2D25385B2D0}" type="presParOf" srcId="{371E1D4F-6A60-422A-8D5B-2290A3DFF709}" destId="{0DE696C8-D2CF-4215-8B6F-F99F08E13091}" srcOrd="0" destOrd="0" presId="urn:microsoft.com/office/officeart/2005/8/layout/orgChart1"/>
    <dgm:cxn modelId="{8DB30D33-AB1A-43A5-BBBB-FC393703AD29}" type="presParOf" srcId="{0DE696C8-D2CF-4215-8B6F-F99F08E13091}" destId="{0BE9E9DA-8ACB-4BC2-AAAE-46AF7B392874}" srcOrd="0" destOrd="0" presId="urn:microsoft.com/office/officeart/2005/8/layout/orgChart1"/>
    <dgm:cxn modelId="{48D11A77-A0B3-49D9-B1B1-132E4E82909A}" type="presParOf" srcId="{0DE696C8-D2CF-4215-8B6F-F99F08E13091}" destId="{55ED7F1B-F6F4-4945-836A-A1D3CED3E9A3}" srcOrd="1" destOrd="0" presId="urn:microsoft.com/office/officeart/2005/8/layout/orgChart1"/>
    <dgm:cxn modelId="{C3AC5535-20FA-4019-B552-282992F40834}" type="presParOf" srcId="{371E1D4F-6A60-422A-8D5B-2290A3DFF709}" destId="{FB14A32F-6386-46B4-BCF2-E2EE887C6D08}" srcOrd="1" destOrd="0" presId="urn:microsoft.com/office/officeart/2005/8/layout/orgChart1"/>
    <dgm:cxn modelId="{EA49F150-E8CE-48A2-A2A6-E1748DE46302}" type="presParOf" srcId="{371E1D4F-6A60-422A-8D5B-2290A3DFF709}" destId="{7190D7B0-3E56-4218-9EF2-7B4B2BD0A270}" srcOrd="2" destOrd="0" presId="urn:microsoft.com/office/officeart/2005/8/layout/orgChart1"/>
    <dgm:cxn modelId="{C3C2E2AB-118D-4769-8F0D-FD8A484000BE}" type="presParOf" srcId="{93D7B04F-93A9-491D-ACBF-7A336F0D0D63}" destId="{56F4FC97-7D9C-4F50-BAF1-400AA925D955}" srcOrd="6" destOrd="0" presId="urn:microsoft.com/office/officeart/2005/8/layout/orgChart1"/>
    <dgm:cxn modelId="{779F3B39-9BD8-4460-A47E-8B71A1FEE2F5}" type="presParOf" srcId="{93D7B04F-93A9-491D-ACBF-7A336F0D0D63}" destId="{8C212CDB-F9DD-4184-95EF-93F84808B29F}" srcOrd="7" destOrd="0" presId="urn:microsoft.com/office/officeart/2005/8/layout/orgChart1"/>
    <dgm:cxn modelId="{7060D4CC-D06E-4072-8B4F-80758032D9A1}" type="presParOf" srcId="{8C212CDB-F9DD-4184-95EF-93F84808B29F}" destId="{3323CABE-EC37-4CC4-8261-4B560398BF21}" srcOrd="0" destOrd="0" presId="urn:microsoft.com/office/officeart/2005/8/layout/orgChart1"/>
    <dgm:cxn modelId="{84118F07-D482-477B-8F25-C62A4EC87ABD}" type="presParOf" srcId="{3323CABE-EC37-4CC4-8261-4B560398BF21}" destId="{2A62E825-E546-4862-8BE1-D67AF632D07E}" srcOrd="0" destOrd="0" presId="urn:microsoft.com/office/officeart/2005/8/layout/orgChart1"/>
    <dgm:cxn modelId="{F6524AC9-6AEE-421B-9D5D-FA7D8D9074DB}" type="presParOf" srcId="{3323CABE-EC37-4CC4-8261-4B560398BF21}" destId="{FA86C816-4174-4973-96D8-6240C72D9A6C}" srcOrd="1" destOrd="0" presId="urn:microsoft.com/office/officeart/2005/8/layout/orgChart1"/>
    <dgm:cxn modelId="{48F63D1E-C573-485D-8AAA-3907F365ACEB}" type="presParOf" srcId="{8C212CDB-F9DD-4184-95EF-93F84808B29F}" destId="{A77393B1-A2A1-4B61-B7CF-865C9B54832B}" srcOrd="1" destOrd="0" presId="urn:microsoft.com/office/officeart/2005/8/layout/orgChart1"/>
    <dgm:cxn modelId="{B0CA8AC2-0049-4DB8-9AB7-CFF9465308B5}" type="presParOf" srcId="{8C212CDB-F9DD-4184-95EF-93F84808B29F}" destId="{E400B195-E052-4EAB-8DEE-66F2C38A8CE9}" srcOrd="2" destOrd="0" presId="urn:microsoft.com/office/officeart/2005/8/layout/orgChart1"/>
    <dgm:cxn modelId="{C906676B-7BD0-4DCE-872B-697BBBF17191}" type="presParOf" srcId="{93D7B04F-93A9-491D-ACBF-7A336F0D0D63}" destId="{7F7D192A-7574-4BC4-9CC0-8BDDFDC0C3C1}" srcOrd="8" destOrd="0" presId="urn:microsoft.com/office/officeart/2005/8/layout/orgChart1"/>
    <dgm:cxn modelId="{D2B4CE66-C3CB-45FB-B387-D98218797FD6}" type="presParOf" srcId="{93D7B04F-93A9-491D-ACBF-7A336F0D0D63}" destId="{2E006169-5A01-4399-B351-1E5064A75657}" srcOrd="9" destOrd="0" presId="urn:microsoft.com/office/officeart/2005/8/layout/orgChart1"/>
    <dgm:cxn modelId="{7BBE658A-0DB1-4AB0-B601-F8914D6788E2}" type="presParOf" srcId="{2E006169-5A01-4399-B351-1E5064A75657}" destId="{26669B36-F128-43DE-87E5-89DD75E5FDB5}" srcOrd="0" destOrd="0" presId="urn:microsoft.com/office/officeart/2005/8/layout/orgChart1"/>
    <dgm:cxn modelId="{3C3F97F5-EDC3-4029-A90B-B7B9CED7DB56}" type="presParOf" srcId="{26669B36-F128-43DE-87E5-89DD75E5FDB5}" destId="{F408DC1F-30E5-4859-A989-CE2B07536ACA}" srcOrd="0" destOrd="0" presId="urn:microsoft.com/office/officeart/2005/8/layout/orgChart1"/>
    <dgm:cxn modelId="{59B286AC-7610-467C-BF04-F1EB65291B5D}" type="presParOf" srcId="{26669B36-F128-43DE-87E5-89DD75E5FDB5}" destId="{9386B07A-667E-448B-BAD0-F2410777E9C0}" srcOrd="1" destOrd="0" presId="urn:microsoft.com/office/officeart/2005/8/layout/orgChart1"/>
    <dgm:cxn modelId="{D1EB5083-C71D-48AD-A956-55881EBD8379}" type="presParOf" srcId="{2E006169-5A01-4399-B351-1E5064A75657}" destId="{233CE758-ADF0-4C0B-9124-D31843778FC7}" srcOrd="1" destOrd="0" presId="urn:microsoft.com/office/officeart/2005/8/layout/orgChart1"/>
    <dgm:cxn modelId="{6CFE0A43-2148-4CEC-AFC0-6D99503D4385}" type="presParOf" srcId="{2E006169-5A01-4399-B351-1E5064A75657}" destId="{9A97821C-3269-4D38-B31B-F76E3C9F7F50}" srcOrd="2" destOrd="0" presId="urn:microsoft.com/office/officeart/2005/8/layout/orgChart1"/>
    <dgm:cxn modelId="{E8D9F000-1444-42EF-8B2B-6B0AAE25503E}" type="presParOf" srcId="{93D7B04F-93A9-491D-ACBF-7A336F0D0D63}" destId="{30C39979-4941-4EA6-B5FC-5A9EE7DFBE00}" srcOrd="10" destOrd="0" presId="urn:microsoft.com/office/officeart/2005/8/layout/orgChart1"/>
    <dgm:cxn modelId="{C9BD8BB6-7385-40B3-A854-9B057E705E95}" type="presParOf" srcId="{93D7B04F-93A9-491D-ACBF-7A336F0D0D63}" destId="{E75F5B34-D5EA-4136-95E0-2EE739FD3EF7}" srcOrd="11" destOrd="0" presId="urn:microsoft.com/office/officeart/2005/8/layout/orgChart1"/>
    <dgm:cxn modelId="{11AFD0B2-4286-4C82-8177-09C3C75B83EB}" type="presParOf" srcId="{E75F5B34-D5EA-4136-95E0-2EE739FD3EF7}" destId="{95282CD3-3186-4F18-8393-E5B4747F7BEE}" srcOrd="0" destOrd="0" presId="urn:microsoft.com/office/officeart/2005/8/layout/orgChart1"/>
    <dgm:cxn modelId="{F3EF667A-B1FF-4FE2-83D9-7BA54876015D}" type="presParOf" srcId="{95282CD3-3186-4F18-8393-E5B4747F7BEE}" destId="{BB8D19B2-6925-4B88-B251-E808137BEB0C}" srcOrd="0" destOrd="0" presId="urn:microsoft.com/office/officeart/2005/8/layout/orgChart1"/>
    <dgm:cxn modelId="{5C7814D8-E338-4D7C-B81B-76DB65AE4D01}" type="presParOf" srcId="{95282CD3-3186-4F18-8393-E5B4747F7BEE}" destId="{B9937751-32C9-496A-AD62-B6FAD36A2A87}" srcOrd="1" destOrd="0" presId="urn:microsoft.com/office/officeart/2005/8/layout/orgChart1"/>
    <dgm:cxn modelId="{5ED9FC65-2902-4B61-88D5-C9780356476D}" type="presParOf" srcId="{E75F5B34-D5EA-4136-95E0-2EE739FD3EF7}" destId="{4D049B1D-A76D-4580-8426-C7D5BE795F5B}" srcOrd="1" destOrd="0" presId="urn:microsoft.com/office/officeart/2005/8/layout/orgChart1"/>
    <dgm:cxn modelId="{E263C675-15D3-48C0-91B7-0D0A0CC4BB48}" type="presParOf" srcId="{E75F5B34-D5EA-4136-95E0-2EE739FD3EF7}" destId="{CE4F5479-7B76-42C8-AD6B-E272318FFB8C}" srcOrd="2" destOrd="0" presId="urn:microsoft.com/office/officeart/2005/8/layout/orgChart1"/>
    <dgm:cxn modelId="{EC6FE3AD-B8E6-4FE0-9EBE-5320171E6FD2}" type="presParOf" srcId="{E75E5E20-4212-4B63-97CC-4B95802F3C54}" destId="{411FDB3F-FEA5-4C88-85C4-7903FD965234}" srcOrd="4" destOrd="0" presId="urn:microsoft.com/office/officeart/2005/8/layout/orgChart1"/>
    <dgm:cxn modelId="{499FFF3E-521C-4F46-9E0A-3B4D10069130}" type="presParOf" srcId="{E75E5E20-4212-4B63-97CC-4B95802F3C54}" destId="{E820DB22-ABE0-4CA1-84B2-E3067AFF8FA0}" srcOrd="5" destOrd="0" presId="urn:microsoft.com/office/officeart/2005/8/layout/orgChart1"/>
    <dgm:cxn modelId="{848B28E2-5B2B-495E-9882-92BF1F743F9A}" type="presParOf" srcId="{E820DB22-ABE0-4CA1-84B2-E3067AFF8FA0}" destId="{5D07B0C3-A40B-41F0-80A6-83473473FC14}" srcOrd="0" destOrd="0" presId="urn:microsoft.com/office/officeart/2005/8/layout/orgChart1"/>
    <dgm:cxn modelId="{D6EC996B-6B37-4278-ACFB-D223B89A9F6E}" type="presParOf" srcId="{5D07B0C3-A40B-41F0-80A6-83473473FC14}" destId="{F3EB016A-CAA5-48E6-8E13-DC4DA8080CFA}" srcOrd="0" destOrd="0" presId="urn:microsoft.com/office/officeart/2005/8/layout/orgChart1"/>
    <dgm:cxn modelId="{E2069FA3-42CD-44FA-A695-93719D516D0B}" type="presParOf" srcId="{5D07B0C3-A40B-41F0-80A6-83473473FC14}" destId="{E96C5148-3050-46AC-B11E-45AED043C12E}" srcOrd="1" destOrd="0" presId="urn:microsoft.com/office/officeart/2005/8/layout/orgChart1"/>
    <dgm:cxn modelId="{F7C237D5-9FD2-4F8E-8C01-F5AB937F72EA}" type="presParOf" srcId="{E820DB22-ABE0-4CA1-84B2-E3067AFF8FA0}" destId="{166FD313-2655-4D6D-954C-69C65B1F24C6}" srcOrd="1" destOrd="0" presId="urn:microsoft.com/office/officeart/2005/8/layout/orgChart1"/>
    <dgm:cxn modelId="{50ED0BA2-6634-4D11-9FF3-4F559E36F8C1}" type="presParOf" srcId="{E820DB22-ABE0-4CA1-84B2-E3067AFF8FA0}" destId="{75DF7947-DD26-4F63-B8BB-F01A46C3F802}" srcOrd="2" destOrd="0" presId="urn:microsoft.com/office/officeart/2005/8/layout/orgChart1"/>
    <dgm:cxn modelId="{3B578034-27D1-4746-9F94-9BD03937E445}" type="presParOf" srcId="{E75E5E20-4212-4B63-97CC-4B95802F3C54}" destId="{5D9C4DA8-60EA-4F60-9541-769CD4FEAB86}" srcOrd="6" destOrd="0" presId="urn:microsoft.com/office/officeart/2005/8/layout/orgChart1"/>
    <dgm:cxn modelId="{9ACB550A-CE92-44DD-97C3-FD38CA1763A5}" type="presParOf" srcId="{E75E5E20-4212-4B63-97CC-4B95802F3C54}" destId="{5867B972-3E1D-43CA-AB95-B9E5A4F956D0}" srcOrd="7" destOrd="0" presId="urn:microsoft.com/office/officeart/2005/8/layout/orgChart1"/>
    <dgm:cxn modelId="{17703E92-8D92-4D14-B916-7D16661CDF20}" type="presParOf" srcId="{5867B972-3E1D-43CA-AB95-B9E5A4F956D0}" destId="{B827A0FF-BCDB-495F-B911-A6C2E8FA4007}" srcOrd="0" destOrd="0" presId="urn:microsoft.com/office/officeart/2005/8/layout/orgChart1"/>
    <dgm:cxn modelId="{D05A61DE-02A7-4ED0-8E46-88F2CA617AE7}" type="presParOf" srcId="{B827A0FF-BCDB-495F-B911-A6C2E8FA4007}" destId="{5795EA4F-F4B1-4CF2-8F8D-A7A7E69FDA9B}" srcOrd="0" destOrd="0" presId="urn:microsoft.com/office/officeart/2005/8/layout/orgChart1"/>
    <dgm:cxn modelId="{306EF34F-9C77-413B-84D9-04AAAEFF318F}" type="presParOf" srcId="{B827A0FF-BCDB-495F-B911-A6C2E8FA4007}" destId="{3D765032-0E55-4293-B136-348EA7038051}" srcOrd="1" destOrd="0" presId="urn:microsoft.com/office/officeart/2005/8/layout/orgChart1"/>
    <dgm:cxn modelId="{36918334-998C-4BD3-9F7F-97FEE38E2DFD}" type="presParOf" srcId="{5867B972-3E1D-43CA-AB95-B9E5A4F956D0}" destId="{AB983394-D58A-4A33-BD3B-7F59206CD484}" srcOrd="1" destOrd="0" presId="urn:microsoft.com/office/officeart/2005/8/layout/orgChart1"/>
    <dgm:cxn modelId="{04D18AFA-D35E-445A-A529-A350A483488E}" type="presParOf" srcId="{AB983394-D58A-4A33-BD3B-7F59206CD484}" destId="{63BA4CEF-685F-43F1-8BBB-5F07728F50F2}" srcOrd="0" destOrd="0" presId="urn:microsoft.com/office/officeart/2005/8/layout/orgChart1"/>
    <dgm:cxn modelId="{22CD3CA3-AEAB-4AF4-B00E-27A31D80DF05}" type="presParOf" srcId="{AB983394-D58A-4A33-BD3B-7F59206CD484}" destId="{D20DABEA-6F1A-474E-A2CD-229278A7418D}" srcOrd="1" destOrd="0" presId="urn:microsoft.com/office/officeart/2005/8/layout/orgChart1"/>
    <dgm:cxn modelId="{F7464117-BDD0-4936-BA29-80300AD8C6E5}" type="presParOf" srcId="{D20DABEA-6F1A-474E-A2CD-229278A7418D}" destId="{AE3E12EC-0B64-4BA4-B1E7-B9BF2081D05D}" srcOrd="0" destOrd="0" presId="urn:microsoft.com/office/officeart/2005/8/layout/orgChart1"/>
    <dgm:cxn modelId="{31BE96E7-B39A-4080-9913-A7348BD837D4}" type="presParOf" srcId="{AE3E12EC-0B64-4BA4-B1E7-B9BF2081D05D}" destId="{F3635F3F-FCCD-428C-A921-DFC65F330463}" srcOrd="0" destOrd="0" presId="urn:microsoft.com/office/officeart/2005/8/layout/orgChart1"/>
    <dgm:cxn modelId="{84FA99BF-6313-45E3-8BF1-8C3E6B627326}" type="presParOf" srcId="{AE3E12EC-0B64-4BA4-B1E7-B9BF2081D05D}" destId="{51BE61EB-A51C-4C2C-BF01-6EB556163824}" srcOrd="1" destOrd="0" presId="urn:microsoft.com/office/officeart/2005/8/layout/orgChart1"/>
    <dgm:cxn modelId="{1461C9F5-8F5E-4CCF-977F-EFD061DA4F94}" type="presParOf" srcId="{D20DABEA-6F1A-474E-A2CD-229278A7418D}" destId="{B50CF7E2-430F-4EE6-94FE-59FA25A9B0BB}" srcOrd="1" destOrd="0" presId="urn:microsoft.com/office/officeart/2005/8/layout/orgChart1"/>
    <dgm:cxn modelId="{B35C70E6-6579-47A0-B10A-63AEA5DCE5F0}" type="presParOf" srcId="{D20DABEA-6F1A-474E-A2CD-229278A7418D}" destId="{36A88588-BAB2-4225-928E-D9F1729AEB49}" srcOrd="2" destOrd="0" presId="urn:microsoft.com/office/officeart/2005/8/layout/orgChart1"/>
    <dgm:cxn modelId="{79CCA8CA-A36B-4C22-976E-DB0E47CC61CA}" type="presParOf" srcId="{5867B972-3E1D-43CA-AB95-B9E5A4F956D0}" destId="{D34BE3AE-57A3-4441-B3CA-CA4A47B9273F}" srcOrd="2" destOrd="0" presId="urn:microsoft.com/office/officeart/2005/8/layout/orgChart1"/>
    <dgm:cxn modelId="{2ADBA86E-E991-405B-9C4E-46AFE6357E49}" type="presParOf" srcId="{D34BE3AE-57A3-4441-B3CA-CA4A47B9273F}" destId="{3164917B-138D-492C-9B65-9F6308BDC87F}" srcOrd="0" destOrd="0" presId="urn:microsoft.com/office/officeart/2005/8/layout/orgChart1"/>
    <dgm:cxn modelId="{E937B3A2-DD04-4812-8B1D-A6220A48DC68}" type="presParOf" srcId="{D34BE3AE-57A3-4441-B3CA-CA4A47B9273F}" destId="{E00103E1-B887-401A-9311-55117AF3140A}" srcOrd="1" destOrd="0" presId="urn:microsoft.com/office/officeart/2005/8/layout/orgChart1"/>
    <dgm:cxn modelId="{6C3EF523-0483-415D-958B-F2755563150F}" type="presParOf" srcId="{E00103E1-B887-401A-9311-55117AF3140A}" destId="{B4FD428C-744E-494E-821E-BE5F9DC262D4}" srcOrd="0" destOrd="0" presId="urn:microsoft.com/office/officeart/2005/8/layout/orgChart1"/>
    <dgm:cxn modelId="{C634EFFF-3BA3-4A65-AA5A-500980709AE5}" type="presParOf" srcId="{B4FD428C-744E-494E-821E-BE5F9DC262D4}" destId="{AB9A0832-DD99-497F-93FD-FEA1C6FDE413}" srcOrd="0" destOrd="0" presId="urn:microsoft.com/office/officeart/2005/8/layout/orgChart1"/>
    <dgm:cxn modelId="{80252AD4-C14C-47B5-A18E-56CE07652371}" type="presParOf" srcId="{B4FD428C-744E-494E-821E-BE5F9DC262D4}" destId="{BAE391E0-7FC8-4191-A2A4-81A3D3E03C5B}" srcOrd="1" destOrd="0" presId="urn:microsoft.com/office/officeart/2005/8/layout/orgChart1"/>
    <dgm:cxn modelId="{3AA4CC98-EAF5-4433-AB8B-B1E6D501AA89}" type="presParOf" srcId="{E00103E1-B887-401A-9311-55117AF3140A}" destId="{A0273811-52D3-4EB1-B4D1-ED7037AF3AB3}" srcOrd="1" destOrd="0" presId="urn:microsoft.com/office/officeart/2005/8/layout/orgChart1"/>
    <dgm:cxn modelId="{E058F07B-9E39-4A45-9326-3D57F16B9DE7}" type="presParOf" srcId="{E00103E1-B887-401A-9311-55117AF3140A}" destId="{CDAC6054-D484-4413-912A-2441EF40BAD4}" srcOrd="2" destOrd="0" presId="urn:microsoft.com/office/officeart/2005/8/layout/orgChart1"/>
    <dgm:cxn modelId="{F0E0E9CB-1998-4D45-B3A6-DDF5B6542384}" type="presParOf" srcId="{E75E5E20-4212-4B63-97CC-4B95802F3C54}" destId="{D35A3817-29A9-46B2-A36E-9633F2474B31}" srcOrd="8" destOrd="0" presId="urn:microsoft.com/office/officeart/2005/8/layout/orgChart1"/>
    <dgm:cxn modelId="{85E65F48-A24C-467C-A385-820F45150575}" type="presParOf" srcId="{E75E5E20-4212-4B63-97CC-4B95802F3C54}" destId="{68F7E2E7-91EF-46B1-BA0C-72D4AA469046}" srcOrd="9" destOrd="0" presId="urn:microsoft.com/office/officeart/2005/8/layout/orgChart1"/>
    <dgm:cxn modelId="{941E8F31-4D58-4555-B6A2-BBC68EE08365}" type="presParOf" srcId="{68F7E2E7-91EF-46B1-BA0C-72D4AA469046}" destId="{0E1D94E4-294E-4898-A3DB-FEB1B38AE8CA}" srcOrd="0" destOrd="0" presId="urn:microsoft.com/office/officeart/2005/8/layout/orgChart1"/>
    <dgm:cxn modelId="{98DF1A14-2D64-4303-AF1B-C0F580A808BB}" type="presParOf" srcId="{0E1D94E4-294E-4898-A3DB-FEB1B38AE8CA}" destId="{8A411514-3DBE-444B-A9D1-4FC8449AFB7C}" srcOrd="0" destOrd="0" presId="urn:microsoft.com/office/officeart/2005/8/layout/orgChart1"/>
    <dgm:cxn modelId="{F5C6797E-4E32-4A77-A7E5-BB0ED592FE59}" type="presParOf" srcId="{0E1D94E4-294E-4898-A3DB-FEB1B38AE8CA}" destId="{B14D3A71-57DC-404F-AFEE-74EAD75EF3E9}" srcOrd="1" destOrd="0" presId="urn:microsoft.com/office/officeart/2005/8/layout/orgChart1"/>
    <dgm:cxn modelId="{A4632A49-E0BD-4648-A819-9788B3842095}" type="presParOf" srcId="{68F7E2E7-91EF-46B1-BA0C-72D4AA469046}" destId="{DBDBA127-9C34-49AC-A81B-860964C0284C}" srcOrd="1" destOrd="0" presId="urn:microsoft.com/office/officeart/2005/8/layout/orgChart1"/>
    <dgm:cxn modelId="{4E4E4E2A-CB1F-4F41-BC8F-EC5A30F2288F}" type="presParOf" srcId="{68F7E2E7-91EF-46B1-BA0C-72D4AA469046}" destId="{C4D5A4C3-3E36-4132-9938-6FB0C1C02F81}" srcOrd="2" destOrd="0" presId="urn:microsoft.com/office/officeart/2005/8/layout/orgChart1"/>
    <dgm:cxn modelId="{C88EE954-02EA-4BA2-BA52-732158E24C46}" type="presParOf" srcId="{B5EEAF79-5829-43AD-B9C9-ABE144E3B954}" destId="{FF807743-38A7-46E1-B043-8E443C8500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A3817-29A9-46B2-A36E-9633F2474B31}">
      <dsp:nvSpPr>
        <dsp:cNvPr id="0" name=""/>
        <dsp:cNvSpPr/>
      </dsp:nvSpPr>
      <dsp:spPr>
        <a:xfrm>
          <a:off x="4125350" y="907637"/>
          <a:ext cx="3418370" cy="296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317"/>
              </a:lnTo>
              <a:lnTo>
                <a:pt x="3418370" y="148317"/>
              </a:lnTo>
              <a:lnTo>
                <a:pt x="3418370" y="296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4917B-138D-492C-9B65-9F6308BDC87F}">
      <dsp:nvSpPr>
        <dsp:cNvPr id="0" name=""/>
        <dsp:cNvSpPr/>
      </dsp:nvSpPr>
      <dsp:spPr>
        <a:xfrm>
          <a:off x="5686218" y="1910547"/>
          <a:ext cx="148317" cy="649772"/>
        </a:xfrm>
        <a:custGeom>
          <a:avLst/>
          <a:gdLst/>
          <a:ahLst/>
          <a:cxnLst/>
          <a:rect l="0" t="0" r="0" b="0"/>
          <a:pathLst>
            <a:path>
              <a:moveTo>
                <a:pt x="148317" y="0"/>
              </a:moveTo>
              <a:lnTo>
                <a:pt x="148317" y="649772"/>
              </a:lnTo>
              <a:lnTo>
                <a:pt x="0" y="6497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BA4CEF-685F-43F1-8BBB-5F07728F50F2}">
      <dsp:nvSpPr>
        <dsp:cNvPr id="0" name=""/>
        <dsp:cNvSpPr/>
      </dsp:nvSpPr>
      <dsp:spPr>
        <a:xfrm>
          <a:off x="5788815" y="1910547"/>
          <a:ext cx="91440" cy="12995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995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9C4DA8-60EA-4F60-9541-769CD4FEAB86}">
      <dsp:nvSpPr>
        <dsp:cNvPr id="0" name=""/>
        <dsp:cNvSpPr/>
      </dsp:nvSpPr>
      <dsp:spPr>
        <a:xfrm>
          <a:off x="4125350" y="907637"/>
          <a:ext cx="1709185" cy="296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317"/>
              </a:lnTo>
              <a:lnTo>
                <a:pt x="1709185" y="148317"/>
              </a:lnTo>
              <a:lnTo>
                <a:pt x="1709185" y="296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1FDB3F-FEA5-4C88-85C4-7903FD965234}">
      <dsp:nvSpPr>
        <dsp:cNvPr id="0" name=""/>
        <dsp:cNvSpPr/>
      </dsp:nvSpPr>
      <dsp:spPr>
        <a:xfrm>
          <a:off x="4079630" y="907637"/>
          <a:ext cx="91440" cy="2966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39979-4941-4EA6-B5FC-5A9EE7DFBE00}">
      <dsp:nvSpPr>
        <dsp:cNvPr id="0" name=""/>
        <dsp:cNvSpPr/>
      </dsp:nvSpPr>
      <dsp:spPr>
        <a:xfrm>
          <a:off x="2416165" y="1910547"/>
          <a:ext cx="148317" cy="2655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5593"/>
              </a:lnTo>
              <a:lnTo>
                <a:pt x="148317" y="26555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D192A-7574-4BC4-9CC0-8BDDFDC0C3C1}">
      <dsp:nvSpPr>
        <dsp:cNvPr id="0" name=""/>
        <dsp:cNvSpPr/>
      </dsp:nvSpPr>
      <dsp:spPr>
        <a:xfrm>
          <a:off x="1914328" y="1910547"/>
          <a:ext cx="501836" cy="2655593"/>
        </a:xfrm>
        <a:custGeom>
          <a:avLst/>
          <a:gdLst/>
          <a:ahLst/>
          <a:cxnLst/>
          <a:rect l="0" t="0" r="0" b="0"/>
          <a:pathLst>
            <a:path>
              <a:moveTo>
                <a:pt x="501836" y="0"/>
              </a:moveTo>
              <a:lnTo>
                <a:pt x="501836" y="2655593"/>
              </a:lnTo>
              <a:lnTo>
                <a:pt x="0" y="26555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F4FC97-7D9C-4F50-BAF1-400AA925D955}">
      <dsp:nvSpPr>
        <dsp:cNvPr id="0" name=""/>
        <dsp:cNvSpPr/>
      </dsp:nvSpPr>
      <dsp:spPr>
        <a:xfrm>
          <a:off x="2416165" y="1910547"/>
          <a:ext cx="148317" cy="1652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683"/>
              </a:lnTo>
              <a:lnTo>
                <a:pt x="148317" y="16526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6950F-A56C-41CD-B57D-5A3271C96958}">
      <dsp:nvSpPr>
        <dsp:cNvPr id="0" name=""/>
        <dsp:cNvSpPr/>
      </dsp:nvSpPr>
      <dsp:spPr>
        <a:xfrm>
          <a:off x="2267847" y="1910547"/>
          <a:ext cx="148317" cy="1652683"/>
        </a:xfrm>
        <a:custGeom>
          <a:avLst/>
          <a:gdLst/>
          <a:ahLst/>
          <a:cxnLst/>
          <a:rect l="0" t="0" r="0" b="0"/>
          <a:pathLst>
            <a:path>
              <a:moveTo>
                <a:pt x="148317" y="0"/>
              </a:moveTo>
              <a:lnTo>
                <a:pt x="148317" y="1652683"/>
              </a:lnTo>
              <a:lnTo>
                <a:pt x="0" y="16526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5C84-8A15-44F8-AF16-38E4575CD150}">
      <dsp:nvSpPr>
        <dsp:cNvPr id="0" name=""/>
        <dsp:cNvSpPr/>
      </dsp:nvSpPr>
      <dsp:spPr>
        <a:xfrm>
          <a:off x="2416165" y="1910547"/>
          <a:ext cx="148317" cy="649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9772"/>
              </a:lnTo>
              <a:lnTo>
                <a:pt x="148317" y="6497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7C7B5E-77E6-49E2-9B32-01FCC3851051}">
      <dsp:nvSpPr>
        <dsp:cNvPr id="0" name=""/>
        <dsp:cNvSpPr/>
      </dsp:nvSpPr>
      <dsp:spPr>
        <a:xfrm>
          <a:off x="1914328" y="1910547"/>
          <a:ext cx="501836" cy="649772"/>
        </a:xfrm>
        <a:custGeom>
          <a:avLst/>
          <a:gdLst/>
          <a:ahLst/>
          <a:cxnLst/>
          <a:rect l="0" t="0" r="0" b="0"/>
          <a:pathLst>
            <a:path>
              <a:moveTo>
                <a:pt x="501836" y="0"/>
              </a:moveTo>
              <a:lnTo>
                <a:pt x="501836" y="649772"/>
              </a:lnTo>
              <a:lnTo>
                <a:pt x="0" y="6497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9A9CDB-5DFB-4FE9-AAEC-8392672071D0}">
      <dsp:nvSpPr>
        <dsp:cNvPr id="0" name=""/>
        <dsp:cNvSpPr/>
      </dsp:nvSpPr>
      <dsp:spPr>
        <a:xfrm>
          <a:off x="2416165" y="907637"/>
          <a:ext cx="1709185" cy="296635"/>
        </a:xfrm>
        <a:custGeom>
          <a:avLst/>
          <a:gdLst/>
          <a:ahLst/>
          <a:cxnLst/>
          <a:rect l="0" t="0" r="0" b="0"/>
          <a:pathLst>
            <a:path>
              <a:moveTo>
                <a:pt x="1709185" y="0"/>
              </a:moveTo>
              <a:lnTo>
                <a:pt x="1709185" y="148317"/>
              </a:lnTo>
              <a:lnTo>
                <a:pt x="0" y="148317"/>
              </a:lnTo>
              <a:lnTo>
                <a:pt x="0" y="296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F35B8-1D86-4A85-B43F-0BA652C06C94}">
      <dsp:nvSpPr>
        <dsp:cNvPr id="0" name=""/>
        <dsp:cNvSpPr/>
      </dsp:nvSpPr>
      <dsp:spPr>
        <a:xfrm>
          <a:off x="706979" y="907637"/>
          <a:ext cx="3418370" cy="296635"/>
        </a:xfrm>
        <a:custGeom>
          <a:avLst/>
          <a:gdLst/>
          <a:ahLst/>
          <a:cxnLst/>
          <a:rect l="0" t="0" r="0" b="0"/>
          <a:pathLst>
            <a:path>
              <a:moveTo>
                <a:pt x="3418370" y="0"/>
              </a:moveTo>
              <a:lnTo>
                <a:pt x="3418370" y="148317"/>
              </a:lnTo>
              <a:lnTo>
                <a:pt x="0" y="148317"/>
              </a:lnTo>
              <a:lnTo>
                <a:pt x="0" y="296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A6F5E-EFBF-4319-8545-283E6D637C61}">
      <dsp:nvSpPr>
        <dsp:cNvPr id="0" name=""/>
        <dsp:cNvSpPr/>
      </dsp:nvSpPr>
      <dsp:spPr>
        <a:xfrm>
          <a:off x="3419075" y="20136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baseline="0" dirty="0" smtClean="0">
              <a:solidFill>
                <a:srgbClr val="C00000"/>
              </a:solidFill>
              <a:latin typeface="Arial"/>
            </a:rPr>
            <a:t>БУЗОО ЦМР</a:t>
          </a:r>
          <a:endParaRPr lang="ru-RU" sz="1400" kern="1200" dirty="0" smtClean="0">
            <a:solidFill>
              <a:srgbClr val="C00000"/>
            </a:solidFill>
          </a:endParaRPr>
        </a:p>
      </dsp:txBody>
      <dsp:txXfrm>
        <a:off x="3419075" y="201362"/>
        <a:ext cx="1412549" cy="706274"/>
      </dsp:txXfrm>
    </dsp:sp>
    <dsp:sp modelId="{2B22FDD6-310C-4F90-B11E-D4AF4137CD91}">
      <dsp:nvSpPr>
        <dsp:cNvPr id="0" name=""/>
        <dsp:cNvSpPr/>
      </dsp:nvSpPr>
      <dsp:spPr>
        <a:xfrm>
          <a:off x="705" y="120427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Аппарат управления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705" y="1204272"/>
        <a:ext cx="1412549" cy="706274"/>
      </dsp:txXfrm>
    </dsp:sp>
    <dsp:sp modelId="{8D4F9191-3664-4D45-B948-B2497FA214E3}">
      <dsp:nvSpPr>
        <dsp:cNvPr id="0" name=""/>
        <dsp:cNvSpPr/>
      </dsp:nvSpPr>
      <dsp:spPr>
        <a:xfrm>
          <a:off x="1709890" y="120427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Дневной стационар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 smtClean="0">
            <a:solidFill>
              <a:srgbClr val="C00000"/>
            </a:solidFill>
          </a:endParaRPr>
        </a:p>
      </dsp:txBody>
      <dsp:txXfrm>
        <a:off x="1709890" y="1204272"/>
        <a:ext cx="1412549" cy="706274"/>
      </dsp:txXfrm>
    </dsp:sp>
    <dsp:sp modelId="{61DF232F-3DB9-4407-B90A-46B31419DB1B}">
      <dsp:nvSpPr>
        <dsp:cNvPr id="0" name=""/>
        <dsp:cNvSpPr/>
      </dsp:nvSpPr>
      <dsp:spPr>
        <a:xfrm>
          <a:off x="501778" y="220718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Отделение реабилитации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№ 1</a:t>
          </a:r>
          <a:endParaRPr lang="ru-RU" sz="900" kern="1200" dirty="0" smtClean="0">
            <a:solidFill>
              <a:srgbClr val="C00000"/>
            </a:solidFill>
          </a:endParaRPr>
        </a:p>
      </dsp:txBody>
      <dsp:txXfrm>
        <a:off x="501778" y="2207183"/>
        <a:ext cx="1412549" cy="706274"/>
      </dsp:txXfrm>
    </dsp:sp>
    <dsp:sp modelId="{5AA13E4C-372F-4F9C-8027-50DBE87F8D7C}">
      <dsp:nvSpPr>
        <dsp:cNvPr id="0" name=""/>
        <dsp:cNvSpPr/>
      </dsp:nvSpPr>
      <dsp:spPr>
        <a:xfrm>
          <a:off x="2564482" y="220718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Отделение реабилитации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№ 2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2564482" y="2207183"/>
        <a:ext cx="1412549" cy="706274"/>
      </dsp:txXfrm>
    </dsp:sp>
    <dsp:sp modelId="{0BE9E9DA-8ACB-4BC2-AAAE-46AF7B392874}">
      <dsp:nvSpPr>
        <dsp:cNvPr id="0" name=""/>
        <dsp:cNvSpPr/>
      </dsp:nvSpPr>
      <dsp:spPr>
        <a:xfrm>
          <a:off x="501778" y="3210093"/>
          <a:ext cx="1766068" cy="706274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92D05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Физиотерапевтическое отделение</a:t>
          </a:r>
          <a:endParaRPr lang="ru-RU" sz="900" kern="1200" dirty="0" smtClean="0">
            <a:solidFill>
              <a:srgbClr val="C00000"/>
            </a:solidFill>
          </a:endParaRPr>
        </a:p>
      </dsp:txBody>
      <dsp:txXfrm>
        <a:off x="501778" y="3210093"/>
        <a:ext cx="1766068" cy="706274"/>
      </dsp:txXfrm>
    </dsp:sp>
    <dsp:sp modelId="{2A62E825-E546-4862-8BE1-D67AF632D07E}">
      <dsp:nvSpPr>
        <dsp:cNvPr id="0" name=""/>
        <dsp:cNvSpPr/>
      </dsp:nvSpPr>
      <dsp:spPr>
        <a:xfrm>
          <a:off x="2564482" y="321009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Кабинет психолога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2564482" y="3210093"/>
        <a:ext cx="1412549" cy="706274"/>
      </dsp:txXfrm>
    </dsp:sp>
    <dsp:sp modelId="{F408DC1F-30E5-4859-A989-CE2B07536ACA}">
      <dsp:nvSpPr>
        <dsp:cNvPr id="0" name=""/>
        <dsp:cNvSpPr/>
      </dsp:nvSpPr>
      <dsp:spPr>
        <a:xfrm>
          <a:off x="501778" y="421300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Процедурный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кабинет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501778" y="4213003"/>
        <a:ext cx="1412549" cy="706274"/>
      </dsp:txXfrm>
    </dsp:sp>
    <dsp:sp modelId="{BB8D19B2-6925-4B88-B251-E808137BEB0C}">
      <dsp:nvSpPr>
        <dsp:cNvPr id="0" name=""/>
        <dsp:cNvSpPr/>
      </dsp:nvSpPr>
      <dsp:spPr>
        <a:xfrm>
          <a:off x="2564482" y="421300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Кабинет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иглорефлексотерапии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2564482" y="4213003"/>
        <a:ext cx="1412549" cy="706274"/>
      </dsp:txXfrm>
    </dsp:sp>
    <dsp:sp modelId="{F3EB016A-CAA5-48E6-8E13-DC4DA8080CFA}">
      <dsp:nvSpPr>
        <dsp:cNvPr id="0" name=""/>
        <dsp:cNvSpPr/>
      </dsp:nvSpPr>
      <dsp:spPr>
        <a:xfrm>
          <a:off x="3419075" y="120427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Кабинет консультативного приема врача по восстановительной медицине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3419075" y="1204272"/>
        <a:ext cx="1412549" cy="706274"/>
      </dsp:txXfrm>
    </dsp:sp>
    <dsp:sp modelId="{5795EA4F-F4B1-4CF2-8F8D-A7A7E69FDA9B}">
      <dsp:nvSpPr>
        <dsp:cNvPr id="0" name=""/>
        <dsp:cNvSpPr/>
      </dsp:nvSpPr>
      <dsp:spPr>
        <a:xfrm>
          <a:off x="5128260" y="120427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Организационно-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методический отдел</a:t>
          </a:r>
          <a:endParaRPr lang="ru-RU" sz="900" kern="1200" dirty="0" smtClean="0">
            <a:solidFill>
              <a:srgbClr val="C00000"/>
            </a:solidFill>
          </a:endParaRPr>
        </a:p>
      </dsp:txBody>
      <dsp:txXfrm>
        <a:off x="5128260" y="1204272"/>
        <a:ext cx="1412549" cy="706274"/>
      </dsp:txXfrm>
    </dsp:sp>
    <dsp:sp modelId="{F3635F3F-FCCD-428C-A921-DFC65F330463}">
      <dsp:nvSpPr>
        <dsp:cNvPr id="0" name=""/>
        <dsp:cNvSpPr/>
      </dsp:nvSpPr>
      <dsp:spPr>
        <a:xfrm>
          <a:off x="5128260" y="321009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Кабинет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медицинской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smtClean="0">
              <a:solidFill>
                <a:srgbClr val="C00000"/>
              </a:solidFill>
              <a:latin typeface="Arial"/>
            </a:rPr>
            <a:t>статистики</a:t>
          </a:r>
          <a:endParaRPr lang="ru-RU" sz="900" kern="1200" smtClean="0">
            <a:solidFill>
              <a:srgbClr val="C00000"/>
            </a:solidFill>
          </a:endParaRPr>
        </a:p>
      </dsp:txBody>
      <dsp:txXfrm>
        <a:off x="5128260" y="3210093"/>
        <a:ext cx="1412549" cy="706274"/>
      </dsp:txXfrm>
    </dsp:sp>
    <dsp:sp modelId="{AB9A0832-DD99-497F-93FD-FEA1C6FDE413}">
      <dsp:nvSpPr>
        <dsp:cNvPr id="0" name=""/>
        <dsp:cNvSpPr/>
      </dsp:nvSpPr>
      <dsp:spPr>
        <a:xfrm>
          <a:off x="4273668" y="2207183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err="1" smtClean="0">
              <a:solidFill>
                <a:srgbClr val="C00000"/>
              </a:solidFill>
              <a:latin typeface="Arial"/>
            </a:rPr>
            <a:t>Учебно</a:t>
          </a: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-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методический </a:t>
          </a:r>
        </a:p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 smtClean="0">
              <a:solidFill>
                <a:srgbClr val="C00000"/>
              </a:solidFill>
              <a:latin typeface="Arial"/>
            </a:rPr>
            <a:t>кабинет</a:t>
          </a:r>
        </a:p>
      </dsp:txBody>
      <dsp:txXfrm>
        <a:off x="4273668" y="2207183"/>
        <a:ext cx="1412549" cy="706274"/>
      </dsp:txXfrm>
    </dsp:sp>
    <dsp:sp modelId="{8A411514-3DBE-444B-A9D1-4FC8449AFB7C}">
      <dsp:nvSpPr>
        <dsp:cNvPr id="0" name=""/>
        <dsp:cNvSpPr/>
      </dsp:nvSpPr>
      <dsp:spPr>
        <a:xfrm>
          <a:off x="6837446" y="1204272"/>
          <a:ext cx="1412549" cy="70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smtClean="0">
              <a:solidFill>
                <a:srgbClr val="C00000"/>
              </a:solidFill>
            </a:rPr>
            <a:t>Лаборатория динамического наблюдения</a:t>
          </a:r>
        </a:p>
      </dsp:txBody>
      <dsp:txXfrm>
        <a:off x="6837446" y="1204272"/>
        <a:ext cx="1412549" cy="706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253969-A45B-4463-8C65-A20988DC7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52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8013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1550" y="3257550"/>
            <a:ext cx="778033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E15A5C9-6239-48F2-89BD-3D0E9FCA4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99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fld id="{CC5AEBC3-EFAD-4146-B39D-201AB2D14BF1}" type="slidenum">
              <a:rPr lang="en-US" altLang="ru-RU" smtClean="0">
                <a:latin typeface="Arial" charset="0"/>
              </a:rPr>
              <a:pPr eaLnBrk="1" hangingPunct="1"/>
              <a:t>14</a:t>
            </a:fld>
            <a:endParaRPr lang="en-US" altLang="ru-RU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49600" y="514350"/>
            <a:ext cx="3429000" cy="257175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3257550"/>
            <a:ext cx="7777162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ru-RU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 descr="59018 cop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9138"/>
            <a:ext cx="2814638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7"/>
          <p:cNvSpPr txBox="1">
            <a:spLocks noChangeArrowheads="1"/>
          </p:cNvSpPr>
          <p:nvPr/>
        </p:nvSpPr>
        <p:spPr bwMode="gray">
          <a:xfrm>
            <a:off x="338138" y="295275"/>
            <a:ext cx="12922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3" dist="53882" dir="2700000">
              <a:srgbClr val="080808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141777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01638" y="3225800"/>
            <a:ext cx="6557962" cy="515938"/>
          </a:xfrm>
          <a:ln/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41776" name="Rectangle 1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376238" y="2046288"/>
            <a:ext cx="6635750" cy="1138237"/>
          </a:xfrm>
        </p:spPr>
        <p:txBody>
          <a:bodyPr/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58775" y="6394450"/>
            <a:ext cx="2133600" cy="2317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864225" y="6402388"/>
            <a:ext cx="2789238" cy="231775"/>
          </a:xfrm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2957513" y="6394450"/>
            <a:ext cx="442912" cy="252413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25DA12-259F-40C7-A665-18B3B4A31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3018F-1FAD-42E4-8BE9-04EE57712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7650" y="349250"/>
            <a:ext cx="2089150" cy="608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5438" y="349250"/>
            <a:ext cx="6119812" cy="608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387E6-A2A5-4959-B8A7-9715851DE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18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C975C-A12F-4964-8CDD-B85AAA532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02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8091487" cy="2416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5313" y="4019550"/>
            <a:ext cx="8091487" cy="2416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905A4-3F3B-48CE-AF67-DD2BF7A75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03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87641-2A63-42B3-94A9-63164180F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72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594CC-9BA4-4BB4-BE62-0B34DBA9E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870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F7B6B-A495-4D86-AF73-4FDF033B1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4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776F6-A348-423C-8219-EC9D33241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97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37F3B-3670-4A0F-BF6B-4872FCEB1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1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FAC16-F1EF-4115-8339-66FB3B482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7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B6A36-A4F1-468C-BB47-1E8E36413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8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D4C54-A83A-445D-A2DD-A3DF4363E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4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781C6-449C-4364-B998-6901148C1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0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7EDC0-F64A-47E2-9829-417350394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0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6A73A-8ACE-4ABE-943D-1FB20F1A3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9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811" name="Picture 75" descr="59018 _1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30600"/>
            <a:ext cx="26035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4" descr="Medical Perspectives_EyeWire copy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0740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96863" y="6577013"/>
            <a:ext cx="21336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0741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16213" y="6565900"/>
            <a:ext cx="3649662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0744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31000" y="6569075"/>
            <a:ext cx="213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903E613A-1D1E-425D-873A-ED61CD2BA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2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95313" y="1450975"/>
            <a:ext cx="8091487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40804" name="Freeform 68"/>
          <p:cNvSpPr>
            <a:spLocks/>
          </p:cNvSpPr>
          <p:nvPr/>
        </p:nvSpPr>
        <p:spPr bwMode="auto">
          <a:xfrm>
            <a:off x="957263" y="1103313"/>
            <a:ext cx="6543675" cy="39687"/>
          </a:xfrm>
          <a:custGeom>
            <a:avLst/>
            <a:gdLst/>
            <a:ahLst/>
            <a:cxnLst>
              <a:cxn ang="0">
                <a:pos x="4122" y="0"/>
              </a:cxn>
              <a:cxn ang="0">
                <a:pos x="0" y="3"/>
              </a:cxn>
              <a:cxn ang="0">
                <a:pos x="37" y="25"/>
              </a:cxn>
              <a:cxn ang="0">
                <a:pos x="4109" y="25"/>
              </a:cxn>
              <a:cxn ang="0">
                <a:pos x="4122" y="0"/>
              </a:cxn>
            </a:cxnLst>
            <a:rect l="0" t="0" r="r" b="b"/>
            <a:pathLst>
              <a:path w="4122" h="25">
                <a:moveTo>
                  <a:pt x="4122" y="0"/>
                </a:moveTo>
                <a:lnTo>
                  <a:pt x="0" y="3"/>
                </a:lnTo>
                <a:lnTo>
                  <a:pt x="37" y="25"/>
                </a:lnTo>
                <a:lnTo>
                  <a:pt x="4109" y="25"/>
                </a:lnTo>
                <a:lnTo>
                  <a:pt x="4122" y="0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pic>
        <p:nvPicPr>
          <p:cNvPr id="1033" name="Picture 69" descr="artway_medical_thermomete_01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738" y="98425"/>
            <a:ext cx="1016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0764" name="Rectangle 28"/>
          <p:cNvSpPr>
            <a:spLocks noGrp="1" noChangeArrowheads="1"/>
          </p:cNvSpPr>
          <p:nvPr>
            <p:ph type="title"/>
          </p:nvPr>
        </p:nvSpPr>
        <p:spPr bwMode="black">
          <a:xfrm>
            <a:off x="325438" y="349250"/>
            <a:ext cx="77755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140808" name="Text Box 72"/>
          <p:cNvSpPr txBox="1">
            <a:spLocks noChangeArrowheads="1"/>
          </p:cNvSpPr>
          <p:nvPr/>
        </p:nvSpPr>
        <p:spPr bwMode="gray">
          <a:xfrm>
            <a:off x="7642225" y="779463"/>
            <a:ext cx="12922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3" dist="53882" dir="2700000">
              <a:srgbClr val="080808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solidFill>
                  <a:srgbClr val="A50021"/>
                </a:solidFill>
                <a:latin typeface="Verdana" pitchFamily="34" charset="0"/>
              </a:rPr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4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40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4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0804" grpId="0" animBg="1"/>
      <p:bldP spid="114076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type="ctrTitle"/>
          </p:nvPr>
        </p:nvSpPr>
        <p:spPr bwMode="black">
          <a:xfrm>
            <a:off x="1014413" y="1063625"/>
            <a:ext cx="4621212" cy="4117975"/>
          </a:xfrm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tx2"/>
                </a:solidFill>
              </a:rPr>
              <a:t>Опыт применения современных методов физиотерапевтического лечения в комплексной медицинской реабилитации детей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646238" y="45339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135663" name="Text Box 47"/>
          <p:cNvSpPr txBox="1">
            <a:spLocks noChangeArrowheads="1"/>
          </p:cNvSpPr>
          <p:nvPr/>
        </p:nvSpPr>
        <p:spPr bwMode="black">
          <a:xfrm>
            <a:off x="2484438" y="5165725"/>
            <a:ext cx="6477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ru-RU" altLang="ru-RU" sz="1600" b="1">
                <a:latin typeface="Verdana" pitchFamily="34" charset="0"/>
              </a:rPr>
              <a:t>Заведующая физиотерапевтическим отделением БУЗОО «Центр медицинской реабилитации» </a:t>
            </a:r>
          </a:p>
          <a:p>
            <a:pPr algn="r" eaLnBrk="1" hangingPunct="1">
              <a:spcBef>
                <a:spcPct val="50000"/>
              </a:spcBef>
            </a:pPr>
            <a:r>
              <a:rPr lang="ru-RU" altLang="ru-RU" sz="1600" b="1">
                <a:latin typeface="Verdana" pitchFamily="34" charset="0"/>
              </a:rPr>
              <a:t>Корнеева Ирина Валерьевна</a:t>
            </a:r>
            <a:endParaRPr lang="en-US" altLang="ru-RU" sz="1600">
              <a:latin typeface="Verdana" pitchFamily="34" charset="0"/>
            </a:endParaRPr>
          </a:p>
        </p:txBody>
      </p:sp>
      <p:sp>
        <p:nvSpPr>
          <p:cNvPr id="1135670" name="Freeform 54"/>
          <p:cNvSpPr>
            <a:spLocks/>
          </p:cNvSpPr>
          <p:nvPr/>
        </p:nvSpPr>
        <p:spPr bwMode="auto">
          <a:xfrm>
            <a:off x="635000" y="4559300"/>
            <a:ext cx="4191000" cy="50800"/>
          </a:xfrm>
          <a:custGeom>
            <a:avLst/>
            <a:gdLst/>
            <a:ahLst/>
            <a:cxnLst>
              <a:cxn ang="0">
                <a:pos x="16" y="64"/>
              </a:cxn>
              <a:cxn ang="0">
                <a:pos x="2832" y="56"/>
              </a:cxn>
              <a:cxn ang="0">
                <a:pos x="2736" y="0"/>
              </a:cxn>
              <a:cxn ang="0">
                <a:pos x="2792" y="32"/>
              </a:cxn>
              <a:cxn ang="0">
                <a:pos x="0" y="32"/>
              </a:cxn>
              <a:cxn ang="0">
                <a:pos x="16" y="64"/>
              </a:cxn>
            </a:cxnLst>
            <a:rect l="0" t="0" r="r" b="b"/>
            <a:pathLst>
              <a:path w="2832" h="64">
                <a:moveTo>
                  <a:pt x="16" y="64"/>
                </a:moveTo>
                <a:lnTo>
                  <a:pt x="2832" y="56"/>
                </a:lnTo>
                <a:lnTo>
                  <a:pt x="2736" y="0"/>
                </a:lnTo>
                <a:lnTo>
                  <a:pt x="2792" y="32"/>
                </a:lnTo>
                <a:lnTo>
                  <a:pt x="0" y="32"/>
                </a:lnTo>
                <a:lnTo>
                  <a:pt x="16" y="6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" y="213360"/>
            <a:ext cx="1357290" cy="1900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3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3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620" grpId="0"/>
      <p:bldP spid="11356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050" y="1401763"/>
            <a:ext cx="3408363" cy="23383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Рисунок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463" y="2173288"/>
            <a:ext cx="2708275" cy="33226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46125" y="0"/>
            <a:ext cx="6219825" cy="1127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Физиотерапевтическое отделение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БУЗОО ЦМР</a:t>
            </a:r>
            <a:endParaRPr lang="en-US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294" name="Рисунок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013" y="4125913"/>
            <a:ext cx="3435350" cy="22907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246938" cy="1127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Штаты физиотерапевтического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отделения в 2012-2014 гг.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61938" y="1993900"/>
          <a:ext cx="8616952" cy="4206875"/>
        </p:xfrm>
        <a:graphic>
          <a:graphicData uri="http://schemas.openxmlformats.org/drawingml/2006/table">
            <a:tbl>
              <a:tblPr/>
              <a:tblGrid>
                <a:gridCol w="658896"/>
                <a:gridCol w="681769"/>
                <a:gridCol w="722348"/>
                <a:gridCol w="722347"/>
                <a:gridCol w="723813"/>
                <a:gridCol w="722348"/>
                <a:gridCol w="722347"/>
                <a:gridCol w="722348"/>
                <a:gridCol w="723813"/>
                <a:gridCol w="722347"/>
                <a:gridCol w="722348"/>
                <a:gridCol w="772228"/>
              </a:tblGrid>
              <a:tr h="8721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Заведующий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ФТО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Врач-физиотерапевт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 по физиотерапии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Сестра-хозяйка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Санитарки ФТО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уком-плекто-вание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кадра-ми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штату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уком-плекто-ванность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штату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уком-плекто-ванность 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штату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уком-плекто-ванность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штату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уком-плекто-ванность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штату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уком-плекто-ванность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3" marR="666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9,25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99%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4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100%</a:t>
                      </a:r>
                    </a:p>
                  </a:txBody>
                  <a:tcPr marL="66645" marR="6664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0"/>
            <a:ext cx="7399337" cy="1119188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Квалификация </a:t>
            </a:r>
            <a:br>
              <a:rPr lang="ru-RU" altLang="ru-RU" sz="2400" smtClean="0"/>
            </a:br>
            <a:r>
              <a:rPr lang="ru-RU" altLang="ru-RU" sz="2400" smtClean="0"/>
              <a:t>сотрудников  ФТО с высшим и средним медицинским образованием (2014 г.)</a:t>
            </a:r>
            <a:endParaRPr lang="en-US" altLang="ru-RU" sz="2400" smtClean="0"/>
          </a:p>
        </p:txBody>
      </p:sp>
      <p:sp>
        <p:nvSpPr>
          <p:cNvPr id="14339" name="Freeform 3"/>
          <p:cNvSpPr>
            <a:spLocks/>
          </p:cNvSpPr>
          <p:nvPr/>
        </p:nvSpPr>
        <p:spPr bwMode="gray">
          <a:xfrm>
            <a:off x="2336800" y="3570288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0" name="Freeform 4"/>
          <p:cNvSpPr>
            <a:spLocks/>
          </p:cNvSpPr>
          <p:nvPr/>
        </p:nvSpPr>
        <p:spPr bwMode="gray">
          <a:xfrm>
            <a:off x="4256088" y="3505200"/>
            <a:ext cx="366712" cy="156210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1" name="Freeform 5"/>
          <p:cNvSpPr>
            <a:spLocks/>
          </p:cNvSpPr>
          <p:nvPr/>
        </p:nvSpPr>
        <p:spPr bwMode="gray">
          <a:xfrm flipH="1">
            <a:off x="4656138" y="3570288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1244600" y="2343150"/>
            <a:ext cx="2092325" cy="1322388"/>
            <a:chOff x="4320" y="1152"/>
            <a:chExt cx="414" cy="402"/>
          </a:xfrm>
        </p:grpSpPr>
        <p:sp>
          <p:nvSpPr>
            <p:cNvPr id="1160199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60200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160201" name="Rectangle 9"/>
          <p:cNvSpPr>
            <a:spLocks noChangeArrowheads="1"/>
          </p:cNvSpPr>
          <p:nvPr/>
        </p:nvSpPr>
        <p:spPr bwMode="gray">
          <a:xfrm>
            <a:off x="1184275" y="2352675"/>
            <a:ext cx="2173288" cy="144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Высшая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квалификационная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категория</a:t>
            </a:r>
          </a:p>
          <a:p>
            <a:pPr algn="ctr">
              <a:defRPr/>
            </a:pPr>
            <a:endParaRPr lang="ru-RU" sz="1400" b="1" dirty="0">
              <a:solidFill>
                <a:srgbClr val="FFFFFF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</a:rPr>
              <a:t>31%</a:t>
            </a:r>
          </a:p>
          <a:p>
            <a:pPr algn="ctr">
              <a:defRPr/>
            </a:pPr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3387725" y="2366963"/>
            <a:ext cx="2128838" cy="1335087"/>
            <a:chOff x="4233" y="1173"/>
            <a:chExt cx="483" cy="406"/>
          </a:xfrm>
        </p:grpSpPr>
        <p:sp>
          <p:nvSpPr>
            <p:cNvPr id="1160203" name="AutoShape 11"/>
            <p:cNvSpPr>
              <a:spLocks noChangeArrowheads="1"/>
            </p:cNvSpPr>
            <p:nvPr/>
          </p:nvSpPr>
          <p:spPr bwMode="gray">
            <a:xfrm>
              <a:off x="4233" y="1173"/>
              <a:ext cx="483" cy="40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60204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5541963" y="2352675"/>
            <a:ext cx="2103437" cy="1322388"/>
            <a:chOff x="4320" y="1152"/>
            <a:chExt cx="414" cy="402"/>
          </a:xfrm>
        </p:grpSpPr>
        <p:sp>
          <p:nvSpPr>
            <p:cNvPr id="1160206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60207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160209" name="Rectangle 17"/>
          <p:cNvSpPr>
            <a:spLocks noChangeArrowheads="1"/>
          </p:cNvSpPr>
          <p:nvPr/>
        </p:nvSpPr>
        <p:spPr bwMode="gray">
          <a:xfrm>
            <a:off x="5591175" y="2382838"/>
            <a:ext cx="2054225" cy="1908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Вторая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квалификационная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latin typeface="Arial" charset="0"/>
              </a:rPr>
              <a:t>категория</a:t>
            </a:r>
          </a:p>
          <a:p>
            <a:pPr algn="ctr">
              <a:defRPr/>
            </a:pPr>
            <a:endParaRPr lang="ru-RU" sz="1400" b="1" dirty="0">
              <a:solidFill>
                <a:srgbClr val="FFFFFF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</a:rPr>
              <a:t>44%</a:t>
            </a:r>
          </a:p>
          <a:p>
            <a:pPr algn="ctr">
              <a:defRPr/>
            </a:pPr>
            <a:endParaRPr lang="ru-RU" sz="1400" b="1" dirty="0">
              <a:solidFill>
                <a:srgbClr val="FFFFFF"/>
              </a:solidFill>
              <a:latin typeface="Arial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FFFFFF"/>
              </a:solidFill>
              <a:latin typeface="Arial" charset="0"/>
            </a:endParaRPr>
          </a:p>
          <a:p>
            <a:pPr algn="ctr">
              <a:defRPr/>
            </a:pP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347" name="AutoShape 19"/>
          <p:cNvSpPr>
            <a:spLocks noChangeArrowheads="1"/>
          </p:cNvSpPr>
          <p:nvPr/>
        </p:nvSpPr>
        <p:spPr bwMode="ltGray">
          <a:xfrm>
            <a:off x="1446213" y="5187950"/>
            <a:ext cx="6238875" cy="9763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4348" name="Rectangle 20"/>
          <p:cNvSpPr>
            <a:spLocks noChangeArrowheads="1"/>
          </p:cNvSpPr>
          <p:nvPr/>
        </p:nvSpPr>
        <p:spPr bwMode="auto">
          <a:xfrm>
            <a:off x="1589088" y="5313363"/>
            <a:ext cx="5808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>
              <a:buClr>
                <a:srgbClr val="D7181F"/>
              </a:buClr>
              <a:buFont typeface="Wingdings" pitchFamily="2" charset="2"/>
              <a:buNone/>
            </a:pPr>
            <a:r>
              <a:rPr lang="ru-RU" altLang="ru-RU" sz="3600" b="1">
                <a:latin typeface="Arial" charset="0"/>
              </a:rPr>
              <a:t>93%</a:t>
            </a:r>
            <a:endParaRPr lang="en-US" altLang="ru-RU" sz="3600" b="1">
              <a:latin typeface="Arial" charset="0"/>
            </a:endParaRPr>
          </a:p>
        </p:txBody>
      </p:sp>
      <p:sp>
        <p:nvSpPr>
          <p:cNvPr id="14349" name="Прямоугольник 20"/>
          <p:cNvSpPr>
            <a:spLocks noChangeArrowheads="1"/>
          </p:cNvSpPr>
          <p:nvPr/>
        </p:nvSpPr>
        <p:spPr bwMode="auto">
          <a:xfrm>
            <a:off x="2286000" y="2352675"/>
            <a:ext cx="4572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FFFF"/>
                </a:solidFill>
                <a:latin typeface="Arial" charset="0"/>
              </a:rPr>
              <a:t>Первая</a:t>
            </a:r>
          </a:p>
          <a:p>
            <a:pPr algn="ctr" eaLnBrk="1" hangingPunct="1"/>
            <a:r>
              <a:rPr lang="ru-RU" altLang="ru-RU" sz="1400" b="1">
                <a:solidFill>
                  <a:srgbClr val="FFFFFF"/>
                </a:solidFill>
                <a:latin typeface="Arial" charset="0"/>
              </a:rPr>
              <a:t>квалификационная </a:t>
            </a:r>
          </a:p>
          <a:p>
            <a:pPr algn="ctr" eaLnBrk="1" hangingPunct="1"/>
            <a:r>
              <a:rPr lang="ru-RU" altLang="ru-RU" sz="1400" b="1">
                <a:solidFill>
                  <a:srgbClr val="FFFFFF"/>
                </a:solidFill>
                <a:latin typeface="Arial" charset="0"/>
              </a:rPr>
              <a:t>категория</a:t>
            </a:r>
          </a:p>
          <a:p>
            <a:pPr algn="ctr" eaLnBrk="1" hangingPunct="1"/>
            <a:endParaRPr lang="ru-RU" altLang="ru-RU" b="1">
              <a:solidFill>
                <a:srgbClr val="FFFFFF"/>
              </a:solidFill>
              <a:latin typeface="Arial" charset="0"/>
            </a:endParaRPr>
          </a:p>
          <a:p>
            <a:pPr algn="ctr" eaLnBrk="1" hangingPunct="1"/>
            <a:r>
              <a:rPr lang="ru-RU" altLang="ru-RU" sz="2000" b="1">
                <a:solidFill>
                  <a:srgbClr val="FFFFFF"/>
                </a:solidFill>
                <a:latin typeface="Arial" charset="0"/>
              </a:rPr>
              <a:t>18% </a:t>
            </a:r>
          </a:p>
        </p:txBody>
      </p:sp>
      <p:pic>
        <p:nvPicPr>
          <p:cNvPr id="22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Основные количественные показатели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работы ФТО в 2012-2014 гг.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5900" y="1962150"/>
          <a:ext cx="8694738" cy="4581525"/>
        </p:xfrm>
        <a:graphic>
          <a:graphicData uri="http://schemas.openxmlformats.org/drawingml/2006/table">
            <a:tbl>
              <a:tblPr/>
              <a:tblGrid>
                <a:gridCol w="4242617"/>
                <a:gridCol w="1623717"/>
                <a:gridCol w="1414202"/>
                <a:gridCol w="1414202"/>
              </a:tblGrid>
              <a:tr h="548555">
                <a:tc>
                  <a:txBody>
                    <a:bodyPr/>
                    <a:lstStyle/>
                    <a:p>
                      <a:pPr marL="0" marR="0" lvl="0" indent="685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685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получивших лечение в дневном стационаре,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6146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8087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7798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закончивших лечение в ФТО, абс.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5677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8026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7123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отпущенных физиотерапевтических процедур,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78397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91718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91671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отпущенных процедурных единиц,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156555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179064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186979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Охват пациентов физическими методами (процент использования физиотерапии), 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процедур на 1 пациента, закончившего лечение в ФТО,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число посещений ФТО за день,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Нагрузка на 1 медицинскую сестру в год, ф.е.</a:t>
                      </a: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15212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15279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15259</a:t>
                      </a: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7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 годового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плана,%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343" marR="6634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100</a:t>
                      </a:r>
                      <a:endParaRPr lang="ru-RU" sz="1400" dirty="0">
                        <a:latin typeface="+mj-lt"/>
                      </a:endParaRP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105</a:t>
                      </a:r>
                      <a:endParaRPr lang="ru-RU" sz="1400" dirty="0">
                        <a:latin typeface="+mj-lt"/>
                      </a:endParaRP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108</a:t>
                      </a:r>
                      <a:endParaRPr lang="ru-RU" sz="1400" dirty="0">
                        <a:latin typeface="+mj-lt"/>
                      </a:endParaRPr>
                    </a:p>
                  </a:txBody>
                  <a:tcPr marL="66343" marR="663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6858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01013" cy="109696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Эффективность лечения в ФТО</a:t>
            </a:r>
            <a:br>
              <a:rPr lang="ru-RU" altLang="ru-RU" sz="2800" smtClean="0"/>
            </a:br>
            <a:r>
              <a:rPr lang="ru-RU" altLang="ru-RU" sz="2800" smtClean="0"/>
              <a:t>в 2014 году</a:t>
            </a:r>
            <a:endParaRPr lang="en-US" altLang="ru-RU" sz="2800" smtClean="0"/>
          </a:p>
        </p:txBody>
      </p:sp>
      <p:pic>
        <p:nvPicPr>
          <p:cNvPr id="16387" name="Picture 4" descr="RY_circle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25" y="2073275"/>
            <a:ext cx="2024063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LB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8" y="2055813"/>
            <a:ext cx="21463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O_chevron001"/>
          <p:cNvPicPr>
            <a:picLocks noChangeAspect="1" noChangeArrowheads="1"/>
          </p:cNvPicPr>
          <p:nvPr/>
        </p:nvPicPr>
        <p:blipFill>
          <a:blip r:embed="rId5" cstate="email">
            <a:lum bright="6000" contrast="42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625" y="2809875"/>
            <a:ext cx="5175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 descr="O_chevron001"/>
          <p:cNvPicPr>
            <a:picLocks noChangeAspect="1" noChangeArrowheads="1"/>
          </p:cNvPicPr>
          <p:nvPr/>
        </p:nvPicPr>
        <p:blipFill>
          <a:blip r:embed="rId5" cstate="email">
            <a:lum bright="6000" contrast="42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750" y="2732088"/>
            <a:ext cx="5175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8" descr="YG_circl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5838" y="2079625"/>
            <a:ext cx="2182812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 Box 9"/>
          <p:cNvSpPr txBox="1">
            <a:spLocks noChangeArrowheads="1"/>
          </p:cNvSpPr>
          <p:nvPr/>
        </p:nvSpPr>
        <p:spPr bwMode="gray">
          <a:xfrm>
            <a:off x="1041400" y="2368550"/>
            <a:ext cx="1603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altLang="ru-RU" b="1">
                <a:latin typeface="Arial" charset="0"/>
              </a:rPr>
              <a:t>С улучшением</a:t>
            </a:r>
          </a:p>
          <a:p>
            <a:pPr algn="ctr"/>
            <a:r>
              <a:rPr lang="ru-RU" altLang="ru-RU" b="1">
                <a:latin typeface="Arial" charset="0"/>
              </a:rPr>
              <a:t> </a:t>
            </a:r>
          </a:p>
          <a:p>
            <a:pPr algn="ctr"/>
            <a:r>
              <a:rPr lang="ru-RU" altLang="ru-RU" b="1">
                <a:latin typeface="Arial" charset="0"/>
              </a:rPr>
              <a:t>92.9%</a:t>
            </a:r>
            <a:endParaRPr lang="en-US" altLang="ru-RU" b="1">
              <a:latin typeface="Arial" charset="0"/>
            </a:endParaRP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gray">
          <a:xfrm>
            <a:off x="3784600" y="2293938"/>
            <a:ext cx="16144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altLang="ru-RU" b="1">
                <a:latin typeface="Arial" charset="0"/>
              </a:rPr>
              <a:t>Без изменений</a:t>
            </a:r>
          </a:p>
          <a:p>
            <a:pPr algn="ctr"/>
            <a:endParaRPr lang="ru-RU" altLang="ru-RU" b="1">
              <a:latin typeface="Arial" charset="0"/>
            </a:endParaRPr>
          </a:p>
          <a:p>
            <a:pPr algn="ctr"/>
            <a:r>
              <a:rPr lang="ru-RU" altLang="ru-RU" b="1">
                <a:latin typeface="Arial" charset="0"/>
              </a:rPr>
              <a:t>7.1%</a:t>
            </a:r>
            <a:endParaRPr lang="en-US" altLang="ru-RU" b="1">
              <a:latin typeface="Arial" charset="0"/>
            </a:endParaRP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gray">
          <a:xfrm>
            <a:off x="6519863" y="2578100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altLang="ru-RU" b="1">
                <a:latin typeface="Arial" charset="0"/>
              </a:rPr>
              <a:t>Ухудшение</a:t>
            </a:r>
          </a:p>
          <a:p>
            <a:pPr algn="ctr"/>
            <a:endParaRPr lang="ru-RU" altLang="ru-RU" b="1">
              <a:latin typeface="Arial" charset="0"/>
            </a:endParaRPr>
          </a:p>
          <a:p>
            <a:pPr algn="ctr"/>
            <a:r>
              <a:rPr lang="ru-RU" altLang="ru-RU" b="1">
                <a:latin typeface="Arial" charset="0"/>
              </a:rPr>
              <a:t>0%</a:t>
            </a:r>
            <a:endParaRPr lang="en-US" altLang="ru-RU" b="1">
              <a:latin typeface="Arial" charset="0"/>
            </a:endParaRPr>
          </a:p>
        </p:txBody>
      </p:sp>
      <p:pic>
        <p:nvPicPr>
          <p:cNvPr id="13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36538" y="0"/>
            <a:ext cx="6873875" cy="109696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Виды физиотерапевтического лечения, применяемые в ФТО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9763" y="1450975"/>
            <a:ext cx="8091487" cy="49847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Электротерапия</a:t>
            </a: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Фототерапия</a:t>
            </a:r>
          </a:p>
          <a:p>
            <a:pPr eaLnBrk="1" hangingPunct="1">
              <a:defRPr/>
            </a:pPr>
            <a:r>
              <a:rPr lang="ru-RU" sz="2800" b="1" i="1" dirty="0" err="1" smtClean="0">
                <a:latin typeface="+mj-lt"/>
              </a:rPr>
              <a:t>Магнитотерапия</a:t>
            </a:r>
            <a:endParaRPr lang="ru-RU" sz="2800" b="1" i="1" dirty="0" smtClean="0">
              <a:latin typeface="+mj-lt"/>
            </a:endParaRP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Лечебное применение механических факторов</a:t>
            </a: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Теплолечение</a:t>
            </a: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Групповая </a:t>
            </a:r>
            <a:r>
              <a:rPr lang="ru-RU" sz="2800" b="1" i="1" dirty="0" err="1" smtClean="0">
                <a:latin typeface="+mj-lt"/>
              </a:rPr>
              <a:t>галоаэрозольтерапия</a:t>
            </a:r>
            <a:endParaRPr lang="ru-RU" sz="2800" b="1" i="1" dirty="0" smtClean="0">
              <a:latin typeface="+mj-lt"/>
            </a:endParaRP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Водолечение</a:t>
            </a:r>
          </a:p>
          <a:p>
            <a:pPr eaLnBrk="1" hangingPunct="1">
              <a:defRPr/>
            </a:pPr>
            <a:r>
              <a:rPr lang="ru-RU" sz="2800" b="1" i="1" dirty="0" smtClean="0">
                <a:latin typeface="+mj-lt"/>
              </a:rPr>
              <a:t>Активационная терапия с использованием ОЛМ-01</a:t>
            </a:r>
          </a:p>
        </p:txBody>
      </p:sp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 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843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18439" name="Рисунок 7" descr="Универсальный аппарат для магнитотерапии &quot;АМО-АТОС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304925"/>
            <a:ext cx="4310063" cy="2870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2" descr="Увеличи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3413125"/>
            <a:ext cx="4006850" cy="3106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9462" name="Rectangle 1"/>
          <p:cNvSpPr>
            <a:spLocks noChangeArrowheads="1"/>
          </p:cNvSpPr>
          <p:nvPr/>
        </p:nvSpPr>
        <p:spPr bwMode="auto">
          <a:xfrm>
            <a:off x="1646238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275" y="3368675"/>
            <a:ext cx="4103688" cy="30749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00" y="1384300"/>
            <a:ext cx="3963988" cy="32940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04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0487" name="Picture 9" descr="http://www.denas-trade.ru/uploaded/pics/cat/odezda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788" y="1355725"/>
            <a:ext cx="2635250" cy="27447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11" descr="http://www.scenar.e-burg.ru/images/l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4163" y="4313238"/>
            <a:ext cx="5473700" cy="2185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15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151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1511" name="Рисунок 7" descr="Универсальный аппарат для магнитотерапии &quot;АМО-АТОС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" y="1350963"/>
            <a:ext cx="4311650" cy="2870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2" descr="Увеличи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3421063"/>
            <a:ext cx="3948112" cy="3057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rganization Chart 2"/>
          <p:cNvGraphicFramePr/>
          <p:nvPr/>
        </p:nvGraphicFramePr>
        <p:xfrm>
          <a:off x="457200" y="1308294"/>
          <a:ext cx="8250701" cy="512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27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Структура БУЗОО ЦВМР</a:t>
            </a:r>
            <a:endParaRPr lang="en-US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725" y="2165350"/>
            <a:ext cx="6372225" cy="36703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Заголовок 3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127125"/>
          </a:xfrm>
        </p:spPr>
        <p:txBody>
          <a:bodyPr/>
          <a:lstStyle/>
          <a:p>
            <a:r>
              <a:rPr lang="ru-RU" altLang="ru-RU" sz="2800" smtClean="0"/>
              <a:t>Внедрение новых методик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лечения</a:t>
            </a:r>
          </a:p>
        </p:txBody>
      </p:sp>
      <p:pic>
        <p:nvPicPr>
          <p:cNvPr id="5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35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355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3559" name="Picture 2" descr="F:\Фото Центр\Процедуры\IMG_60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25" y="1368425"/>
            <a:ext cx="4222750" cy="33670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Рисунок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5" y="3325813"/>
            <a:ext cx="4170363" cy="3114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458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4583" name="Picture 4" descr="http://cs5200.vk.me/u78446714/152472164/x_53c4abd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1252538"/>
            <a:ext cx="3921125" cy="3792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2911475"/>
            <a:ext cx="4116387" cy="33861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Заголовок 2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082675"/>
          </a:xfrm>
        </p:spPr>
        <p:txBody>
          <a:bodyPr/>
          <a:lstStyle/>
          <a:p>
            <a:r>
              <a:rPr lang="ru-RU" altLang="ru-RU" sz="2800" smtClean="0"/>
              <a:t>Внедрение новых методик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лечения</a:t>
            </a:r>
          </a:p>
        </p:txBody>
      </p:sp>
      <p:pic>
        <p:nvPicPr>
          <p:cNvPr id="25604" name="Picture 4" descr="http://cs5200.vk.me/u78446714/152472164/x_53c4abd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88" y="1409700"/>
            <a:ext cx="3697287" cy="3573463"/>
          </a:xfrm>
          <a:noFill/>
          <a:ln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5" name="Picture 2" descr="http://cdn.st100sp.com/pictures/0291296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525" y="2590800"/>
            <a:ext cx="3849688" cy="38496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096963"/>
          </a:xfrm>
        </p:spPr>
        <p:txBody>
          <a:bodyPr/>
          <a:lstStyle/>
          <a:p>
            <a:r>
              <a:rPr lang="ru-RU" altLang="ru-RU" sz="2800" smtClean="0"/>
              <a:t>Внедрение новых методик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лечения</a:t>
            </a:r>
          </a:p>
        </p:txBody>
      </p:sp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2" descr="http://cdn.st100sp.com/pictures/02912963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00" y="1435100"/>
            <a:ext cx="3333750" cy="3333750"/>
          </a:xfrm>
          <a:noFill/>
          <a:ln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6629" name="Picture 2" descr="http://36.img.avito.st/640x480/16601058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638" y="3432175"/>
            <a:ext cx="4075112" cy="3057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0826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76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765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7655" name="Рисунок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1650" y="1681163"/>
            <a:ext cx="5494338" cy="4114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5" name="Заголовок 3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082675"/>
          </a:xfrm>
        </p:spPr>
        <p:txBody>
          <a:bodyPr/>
          <a:lstStyle/>
          <a:p>
            <a:r>
              <a:rPr lang="ru-RU" altLang="ru-RU" sz="2800" smtClean="0"/>
              <a:t>Внедрение новых методик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лечения</a:t>
            </a:r>
          </a:p>
        </p:txBody>
      </p:sp>
      <p:pic>
        <p:nvPicPr>
          <p:cNvPr id="28676" name="Рисунок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313" y="2408238"/>
            <a:ext cx="3598862" cy="4181475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7" descr="http://www.aptekaforte.ru/images/import/foto/000001301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0" y="1371600"/>
            <a:ext cx="4251325" cy="304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541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Внедрение новых методик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лечения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0" y="3937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pic>
        <p:nvPicPr>
          <p:cNvPr id="29703" name="Рисунок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9413" y="1584325"/>
            <a:ext cx="5581650" cy="41798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F:\Фото Центр\Учреждение\центр 002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475" y="1887538"/>
            <a:ext cx="6432550" cy="44577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019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-677863" y="250825"/>
            <a:ext cx="914400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sp>
        <p:nvSpPr>
          <p:cNvPr id="30725" name="Rectangle 1"/>
          <p:cNvSpPr>
            <a:spLocks noChangeArrowheads="1"/>
          </p:cNvSpPr>
          <p:nvPr/>
        </p:nvSpPr>
        <p:spPr bwMode="auto">
          <a:xfrm>
            <a:off x="0" y="4349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  <a:cs typeface="Arial" charset="0"/>
            </a:endParaRPr>
          </a:p>
        </p:txBody>
      </p:sp>
      <p:sp>
        <p:nvSpPr>
          <p:cNvPr id="30726" name="Rectangle 1"/>
          <p:cNvSpPr>
            <a:spLocks noChangeArrowheads="1"/>
          </p:cNvSpPr>
          <p:nvPr/>
        </p:nvSpPr>
        <p:spPr bwMode="auto">
          <a:xfrm>
            <a:off x="714375" y="26988"/>
            <a:ext cx="66452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БУЗОО</a:t>
            </a:r>
          </a:p>
          <a:p>
            <a:pPr algn="ctr" eaLnBrk="1" hangingPunct="1"/>
            <a:r>
              <a:rPr lang="ru-RU" altLang="ru-RU" sz="2800" b="1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 «Центр медицинской реабилитации»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86" name="Rectangle 586"/>
          <p:cNvSpPr>
            <a:spLocks noGrp="1" noChangeArrowheads="1"/>
          </p:cNvSpPr>
          <p:nvPr>
            <p:ph type="ctrTitle"/>
          </p:nvPr>
        </p:nvSpPr>
        <p:spPr bwMode="gray">
          <a:xfrm>
            <a:off x="735013" y="1963738"/>
            <a:ext cx="5335587" cy="3043237"/>
          </a:xfrm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6600" dirty="0" smtClean="0">
                <a:solidFill>
                  <a:schemeClr val="tx2"/>
                </a:solidFill>
              </a:rPr>
              <a:t>Спасибо за</a:t>
            </a:r>
            <a:br>
              <a:rPr lang="ru-RU" sz="6600" dirty="0" smtClean="0">
                <a:solidFill>
                  <a:schemeClr val="tx2"/>
                </a:solidFill>
              </a:rPr>
            </a:br>
            <a:r>
              <a:rPr lang="ru-RU" sz="6600" dirty="0" smtClean="0">
                <a:solidFill>
                  <a:schemeClr val="tx2"/>
                </a:solidFill>
              </a:rPr>
              <a:t>внимание</a:t>
            </a:r>
            <a:endParaRPr lang="en-US" sz="6600" dirty="0">
              <a:solidFill>
                <a:schemeClr val="tx2"/>
              </a:solidFill>
            </a:endParaRPr>
          </a:p>
        </p:txBody>
      </p:sp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09" y="329983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5123" name="AutoShape 10"/>
          <p:cNvSpPr>
            <a:spLocks noChangeArrowheads="1"/>
          </p:cNvSpPr>
          <p:nvPr/>
        </p:nvSpPr>
        <p:spPr bwMode="auto">
          <a:xfrm>
            <a:off x="1273175" y="1536700"/>
            <a:ext cx="6553200" cy="44323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Заголовок 37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09696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Задачи 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отделения:</a:t>
            </a:r>
          </a:p>
        </p:txBody>
      </p:sp>
      <p:sp>
        <p:nvSpPr>
          <p:cNvPr id="5125" name="Содержимое 7"/>
          <p:cNvSpPr>
            <a:spLocks noGrp="1"/>
          </p:cNvSpPr>
          <p:nvPr>
            <p:ph idx="1"/>
          </p:nvPr>
        </p:nvSpPr>
        <p:spPr>
          <a:xfrm>
            <a:off x="282575" y="1844675"/>
            <a:ext cx="8578850" cy="45910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проведение лечебных, реабилитационных и профилактических мероприятий с применением лечебных физических факторов;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правильная организация выполнения назначенных физиотерапевтических процедур;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внедрение в практику новых физических методов лечения и методик проведения процедур;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разработка методов комплексного применения лечебных физических факторов у пациентов с наиболее часто встречающейся патологией;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организация пропаганды физических методов лечения и реабилитации среди пациентов и медицинских работников;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проведение мероприятий с целью повышения профессионального уровня медицинских сестер по физиотерапии ЛПУ г. Омска и Омской области;</a:t>
            </a:r>
          </a:p>
          <a:p>
            <a:pPr>
              <a:buFont typeface="Wingdings" pitchFamily="2" charset="2"/>
              <a:buChar char="§"/>
            </a:pPr>
            <a:endParaRPr lang="ru-RU" altLang="ru-RU" sz="1600" smtClean="0"/>
          </a:p>
        </p:txBody>
      </p:sp>
      <p:pic>
        <p:nvPicPr>
          <p:cNvPr id="39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6147" name="AutoShape 10"/>
          <p:cNvSpPr>
            <a:spLocks noChangeArrowheads="1"/>
          </p:cNvSpPr>
          <p:nvPr/>
        </p:nvSpPr>
        <p:spPr bwMode="auto">
          <a:xfrm>
            <a:off x="1273175" y="1536700"/>
            <a:ext cx="6553200" cy="866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8" name="Заголовок 37"/>
          <p:cNvSpPr>
            <a:spLocks noGrp="1"/>
          </p:cNvSpPr>
          <p:nvPr>
            <p:ph type="title"/>
          </p:nvPr>
        </p:nvSpPr>
        <p:spPr>
          <a:xfrm>
            <a:off x="325438" y="0"/>
            <a:ext cx="7775575" cy="109696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Задачи </a:t>
            </a:r>
            <a:br>
              <a:rPr lang="ru-RU" altLang="ru-RU" sz="2800" smtClean="0"/>
            </a:br>
            <a:r>
              <a:rPr lang="ru-RU" altLang="ru-RU" sz="2800" smtClean="0"/>
              <a:t>физиотерапевтического отделения:</a:t>
            </a:r>
          </a:p>
        </p:txBody>
      </p:sp>
      <p:sp>
        <p:nvSpPr>
          <p:cNvPr id="6149" name="Содержимое 5"/>
          <p:cNvSpPr>
            <a:spLocks noGrp="1"/>
          </p:cNvSpPr>
          <p:nvPr>
            <p:ph idx="1"/>
          </p:nvPr>
        </p:nvSpPr>
        <p:spPr>
          <a:xfrm>
            <a:off x="215900" y="1828800"/>
            <a:ext cx="8712200" cy="4606925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проведение научной работы по анализу деятельности актуальным проблемам оказания физиотерапевтической помощи;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организация мероприятий по подготовке и повышению квалификации врачей и среднего медицинского персонала ФТО;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соблюдение санитарно-эпидемического режима;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соблюдение правил охраны труда персоналом при работе на физиотерапевтической аппаратуре;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осуществление статистического мониторинга, ведение учетной и отчетной документации, предоставление отчетов о деятельности ФТО в установленном порядке;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b="1" i="1" smtClean="0"/>
              <a:t>проведение мероприятий по информированию пациентов и повышению культуры населения по различным аспектам здорового образа жизни, профилактике заболеваний и снижения влияния факторов риска.</a:t>
            </a:r>
          </a:p>
          <a:p>
            <a:pPr>
              <a:buFont typeface="Wingdings" pitchFamily="2" charset="2"/>
              <a:buChar char="§"/>
            </a:pPr>
            <a:endParaRPr lang="ru-RU" altLang="ru-RU" smtClean="0"/>
          </a:p>
        </p:txBody>
      </p:sp>
      <p:pic>
        <p:nvPicPr>
          <p:cNvPr id="39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582613"/>
            <a:ext cx="7775575" cy="730250"/>
          </a:xfrm>
        </p:spPr>
        <p:txBody>
          <a:bodyPr/>
          <a:lstStyle/>
          <a:p>
            <a:pPr eaLnBrk="1" hangingPunct="1"/>
            <a:r>
              <a:rPr lang="ru-RU" altLang="ru-RU" sz="3000" smtClean="0"/>
              <a:t>Здание БУЗОО ЦМР </a:t>
            </a:r>
            <a:br>
              <a:rPr lang="ru-RU" altLang="ru-RU" sz="3000" smtClean="0"/>
            </a:br>
            <a:endParaRPr lang="en-US" altLang="ru-RU" sz="3000" smtClean="0"/>
          </a:p>
        </p:txBody>
      </p:sp>
      <p:sp>
        <p:nvSpPr>
          <p:cNvPr id="7171" name="Содержимое 5"/>
          <p:cNvSpPr>
            <a:spLocks noGrp="1"/>
          </p:cNvSpPr>
          <p:nvPr>
            <p:ph sz="half" idx="1"/>
          </p:nvPr>
        </p:nvSpPr>
        <p:spPr>
          <a:xfrm>
            <a:off x="215900" y="1812925"/>
            <a:ext cx="4348163" cy="4622800"/>
          </a:xfrm>
        </p:spPr>
        <p:txBody>
          <a:bodyPr/>
          <a:lstStyle/>
          <a:p>
            <a:r>
              <a:rPr lang="ru-RU" altLang="ru-RU" sz="2000" b="1" smtClean="0"/>
              <a:t>Здание БУЗОО ЦМР до реконструкции 2007 года</a:t>
            </a:r>
          </a:p>
        </p:txBody>
      </p:sp>
      <p:sp>
        <p:nvSpPr>
          <p:cNvPr id="7172" name="Содержимое 7"/>
          <p:cNvSpPr>
            <a:spLocks noGrp="1"/>
          </p:cNvSpPr>
          <p:nvPr>
            <p:ph sz="half" idx="2"/>
          </p:nvPr>
        </p:nvSpPr>
        <p:spPr>
          <a:xfrm>
            <a:off x="4749800" y="1795463"/>
            <a:ext cx="3970338" cy="4591050"/>
          </a:xfrm>
        </p:spPr>
        <p:txBody>
          <a:bodyPr/>
          <a:lstStyle/>
          <a:p>
            <a:r>
              <a:rPr lang="ru-RU" altLang="ru-RU" sz="2000" b="1" smtClean="0"/>
              <a:t>Здание БУЗОО ЦМР </a:t>
            </a:r>
          </a:p>
          <a:p>
            <a:pPr>
              <a:buFontTx/>
              <a:buNone/>
            </a:pPr>
            <a:r>
              <a:rPr lang="ru-RU" altLang="ru-RU" sz="2000" b="1" smtClean="0"/>
              <a:t>      после реконструкции</a:t>
            </a:r>
          </a:p>
          <a:p>
            <a:endParaRPr lang="ru-RU" altLang="ru-RU" smtClean="0"/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5932" y="181004"/>
            <a:ext cx="1214511" cy="1700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2" descr="F:\Фото Центр\Учреждение\ф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3030538"/>
            <a:ext cx="3956050" cy="2905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6" descr="F:\Фото Центр\Учреждение\центр 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350" y="3275013"/>
            <a:ext cx="4329113" cy="22225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gray">
          <a:xfrm>
            <a:off x="2514600" y="2271713"/>
            <a:ext cx="2743200" cy="2743200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gray">
          <a:xfrm>
            <a:off x="3657600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gray">
          <a:xfrm>
            <a:off x="2895600" y="3567113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gray">
          <a:xfrm>
            <a:off x="373380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gray">
          <a:xfrm flipH="1">
            <a:off x="3829050" y="39481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gray">
          <a:xfrm>
            <a:off x="5029200" y="3871913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gray">
          <a:xfrm flipV="1">
            <a:off x="5029200" y="25765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gray">
          <a:xfrm>
            <a:off x="4295775" y="3176588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endParaRPr lang="ru-RU" altLang="ru-RU"/>
          </a:p>
        </p:txBody>
      </p:sp>
      <p:grpSp>
        <p:nvGrpSpPr>
          <p:cNvPr id="8202" name="Group 11"/>
          <p:cNvGrpSpPr>
            <a:grpSpLocks/>
          </p:cNvGrpSpPr>
          <p:nvPr/>
        </p:nvGrpSpPr>
        <p:grpSpPr bwMode="auto">
          <a:xfrm>
            <a:off x="2998788" y="1533525"/>
            <a:ext cx="1146175" cy="1384300"/>
            <a:chOff x="2064" y="1008"/>
            <a:chExt cx="722" cy="872"/>
          </a:xfrm>
        </p:grpSpPr>
        <p:sp>
          <p:nvSpPr>
            <p:cNvPr id="8344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grpSp>
          <p:nvGrpSpPr>
            <p:cNvPr id="8345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57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358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pic>
            <p:nvPicPr>
              <p:cNvPr id="8359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404" y="1753"/>
                <a:ext cx="311" cy="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360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8361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6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6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6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7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  <p:grpSp>
              <p:nvGrpSpPr>
                <p:cNvPr id="8362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63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64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65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66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8346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347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53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4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5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6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348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49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0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1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52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</p:grpSp>
      <p:grpSp>
        <p:nvGrpSpPr>
          <p:cNvPr id="8203" name="Group 40"/>
          <p:cNvGrpSpPr>
            <a:grpSpLocks/>
          </p:cNvGrpSpPr>
          <p:nvPr/>
        </p:nvGrpSpPr>
        <p:grpSpPr bwMode="auto">
          <a:xfrm>
            <a:off x="1830388" y="2830513"/>
            <a:ext cx="1146175" cy="1384300"/>
            <a:chOff x="2064" y="1008"/>
            <a:chExt cx="722" cy="872"/>
          </a:xfrm>
        </p:grpSpPr>
        <p:sp>
          <p:nvSpPr>
            <p:cNvPr id="8316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grpSp>
          <p:nvGrpSpPr>
            <p:cNvPr id="8317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30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331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pic>
            <p:nvPicPr>
              <p:cNvPr id="8332" name="Picture 45" descr="light_shadow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333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8334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40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41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42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43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  <p:grpSp>
              <p:nvGrpSpPr>
                <p:cNvPr id="8335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36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37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38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39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8318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320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26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7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8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9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321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22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3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4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25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  <p:sp>
          <p:nvSpPr>
            <p:cNvPr id="8319" name="Rectangle 68"/>
            <p:cNvSpPr>
              <a:spLocks noChangeArrowheads="1"/>
            </p:cNvSpPr>
            <p:nvPr/>
          </p:nvSpPr>
          <p:spPr bwMode="gray">
            <a:xfrm>
              <a:off x="2091" y="1272"/>
              <a:ext cx="68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rgbClr val="000000"/>
                  </a:solidFill>
                  <a:latin typeface="Arial" charset="0"/>
                </a:rPr>
                <a:t>26.2 кв.м</a:t>
              </a:r>
              <a:endParaRPr lang="en-US" altLang="ru-RU" sz="1600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04" name="Group 69"/>
          <p:cNvGrpSpPr>
            <a:grpSpLocks/>
          </p:cNvGrpSpPr>
          <p:nvPr/>
        </p:nvGrpSpPr>
        <p:grpSpPr bwMode="auto">
          <a:xfrm>
            <a:off x="2943225" y="5178425"/>
            <a:ext cx="1209675" cy="1384300"/>
            <a:chOff x="2064" y="1008"/>
            <a:chExt cx="762" cy="872"/>
          </a:xfrm>
        </p:grpSpPr>
        <p:sp>
          <p:nvSpPr>
            <p:cNvPr id="8288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grpSp>
          <p:nvGrpSpPr>
            <p:cNvPr id="828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02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303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pic>
            <p:nvPicPr>
              <p:cNvPr id="8304" name="Picture 74" descr="light_shadow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305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8306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12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13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14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15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  <p:grpSp>
              <p:nvGrpSpPr>
                <p:cNvPr id="8307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08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09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10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311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8290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292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98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99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00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301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293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94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95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96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97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  <p:sp>
          <p:nvSpPr>
            <p:cNvPr id="8291" name="Rectangle 97"/>
            <p:cNvSpPr>
              <a:spLocks noChangeArrowheads="1"/>
            </p:cNvSpPr>
            <p:nvPr/>
          </p:nvSpPr>
          <p:spPr bwMode="gray">
            <a:xfrm>
              <a:off x="2145" y="1272"/>
              <a:ext cx="68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rgbClr val="000000"/>
                  </a:solidFill>
                  <a:latin typeface="Arial" charset="0"/>
                </a:rPr>
                <a:t>51,3 кв.м</a:t>
              </a:r>
              <a:endParaRPr lang="en-US" altLang="ru-RU" sz="1600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05" name="Group 98"/>
          <p:cNvGrpSpPr>
            <a:grpSpLocks/>
          </p:cNvGrpSpPr>
          <p:nvPr/>
        </p:nvGrpSpPr>
        <p:grpSpPr bwMode="auto">
          <a:xfrm>
            <a:off x="5187950" y="3719513"/>
            <a:ext cx="1146175" cy="1384300"/>
            <a:chOff x="2064" y="1008"/>
            <a:chExt cx="722" cy="872"/>
          </a:xfrm>
        </p:grpSpPr>
        <p:sp>
          <p:nvSpPr>
            <p:cNvPr id="8260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grpSp>
          <p:nvGrpSpPr>
            <p:cNvPr id="8261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274" name="Picture 101" descr="circuler_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75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pic>
            <p:nvPicPr>
              <p:cNvPr id="8276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277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8278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284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5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6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7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  <p:grpSp>
              <p:nvGrpSpPr>
                <p:cNvPr id="8279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280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1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2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83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8262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264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70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71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72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73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265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66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67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68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69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  <p:sp>
          <p:nvSpPr>
            <p:cNvPr id="8263" name="Rectangle 126"/>
            <p:cNvSpPr>
              <a:spLocks noChangeArrowheads="1"/>
            </p:cNvSpPr>
            <p:nvPr/>
          </p:nvSpPr>
          <p:spPr bwMode="gray">
            <a:xfrm>
              <a:off x="2091" y="1272"/>
              <a:ext cx="68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rgbClr val="000000"/>
                  </a:solidFill>
                  <a:latin typeface="Arial" charset="0"/>
                </a:rPr>
                <a:t>96,1 кв.м</a:t>
              </a:r>
              <a:endParaRPr lang="en-US" altLang="ru-RU" sz="1600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06" name="Group 127"/>
          <p:cNvGrpSpPr>
            <a:grpSpLocks/>
          </p:cNvGrpSpPr>
          <p:nvPr/>
        </p:nvGrpSpPr>
        <p:grpSpPr bwMode="auto">
          <a:xfrm>
            <a:off x="5181600" y="1557338"/>
            <a:ext cx="1146175" cy="1384300"/>
            <a:chOff x="2064" y="1008"/>
            <a:chExt cx="722" cy="872"/>
          </a:xfrm>
        </p:grpSpPr>
        <p:sp>
          <p:nvSpPr>
            <p:cNvPr id="8232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grpSp>
          <p:nvGrpSpPr>
            <p:cNvPr id="8233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246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47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Symbol" pitchFamily="18" charset="2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pic>
            <p:nvPicPr>
              <p:cNvPr id="8248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249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8250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256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7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8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9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  <p:grpSp>
              <p:nvGrpSpPr>
                <p:cNvPr id="8251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252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3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4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  <p:sp>
                <p:nvSpPr>
                  <p:cNvPr id="8255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Symbol" pitchFamily="18" charset="2"/>
                      </a:defRPr>
                    </a:lvl9pPr>
                  </a:lstStyle>
                  <a:p>
                    <a:pPr algn="ctr"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8234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236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42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43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44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45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237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38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39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40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41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  <p:sp>
          <p:nvSpPr>
            <p:cNvPr id="8235" name="Rectangle 155"/>
            <p:cNvSpPr>
              <a:spLocks noChangeArrowheads="1"/>
            </p:cNvSpPr>
            <p:nvPr/>
          </p:nvSpPr>
          <p:spPr bwMode="gray">
            <a:xfrm>
              <a:off x="2145" y="1272"/>
              <a:ext cx="573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rgbClr val="000000"/>
                  </a:solidFill>
                  <a:latin typeface="Arial" charset="0"/>
                </a:rPr>
                <a:t>71 кв.м</a:t>
              </a:r>
              <a:endParaRPr lang="en-US" altLang="ru-RU" sz="1600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07" name="Group 156"/>
          <p:cNvGrpSpPr>
            <a:grpSpLocks/>
          </p:cNvGrpSpPr>
          <p:nvPr/>
        </p:nvGrpSpPr>
        <p:grpSpPr bwMode="auto">
          <a:xfrm rot="4976862" flipH="1">
            <a:off x="4398963" y="3308350"/>
            <a:ext cx="673100" cy="647700"/>
            <a:chOff x="1944" y="1111"/>
            <a:chExt cx="204" cy="196"/>
          </a:xfrm>
        </p:grpSpPr>
        <p:pic>
          <p:nvPicPr>
            <p:cNvPr id="8217" name="Picture 157" descr="circuler_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5230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8219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8222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28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29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30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31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  <p:grpSp>
            <p:nvGrpSpPr>
              <p:cNvPr id="8223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24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25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26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  <p:sp>
              <p:nvSpPr>
                <p:cNvPr id="8227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Symbol" pitchFamily="18" charset="2"/>
                    </a:defRPr>
                  </a:lvl9pPr>
                </a:lstStyle>
                <a:p>
                  <a:pPr algn="ctr" eaLnBrk="1" hangingPunct="1"/>
                  <a:endParaRPr lang="ru-RU" altLang="ru-RU"/>
                </a:p>
              </p:txBody>
            </p:sp>
          </p:grpSp>
        </p:grpSp>
        <p:sp>
          <p:nvSpPr>
            <p:cNvPr id="8220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pic>
          <p:nvPicPr>
            <p:cNvPr id="8221" name="Picture 171" descr="light_shadow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08" name="AutoShape 172"/>
          <p:cNvSpPr>
            <a:spLocks/>
          </p:cNvSpPr>
          <p:nvPr/>
        </p:nvSpPr>
        <p:spPr bwMode="auto">
          <a:xfrm>
            <a:off x="7177088" y="2011363"/>
            <a:ext cx="1727200" cy="942975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44963"/>
              <a:gd name="adj6" fmla="val -83093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2 кабинета</a:t>
            </a:r>
          </a:p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электротерапии с </a:t>
            </a:r>
            <a:r>
              <a:rPr lang="ru-RU" sz="1600" b="1" dirty="0" err="1">
                <a:solidFill>
                  <a:srgbClr val="000000"/>
                </a:solidFill>
                <a:latin typeface="+mj-lt"/>
              </a:rPr>
              <a:t>электрокухней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209" name="AutoShape 173"/>
          <p:cNvSpPr>
            <a:spLocks/>
          </p:cNvSpPr>
          <p:nvPr/>
        </p:nvSpPr>
        <p:spPr bwMode="auto">
          <a:xfrm>
            <a:off x="6858000" y="3770313"/>
            <a:ext cx="1509713" cy="392112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76676"/>
              <a:gd name="adj6" fmla="val -61699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2 кабинета светолечения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210" name="AutoShape 174"/>
          <p:cNvSpPr>
            <a:spLocks/>
          </p:cNvSpPr>
          <p:nvPr/>
        </p:nvSpPr>
        <p:spPr bwMode="auto">
          <a:xfrm>
            <a:off x="1023938" y="1392238"/>
            <a:ext cx="1593850" cy="717550"/>
          </a:xfrm>
          <a:prstGeom prst="accentCallout2">
            <a:avLst>
              <a:gd name="adj1" fmla="val 24315"/>
              <a:gd name="adj2" fmla="val 96838"/>
              <a:gd name="adj3" fmla="val 26278"/>
              <a:gd name="adj4" fmla="val 114843"/>
              <a:gd name="adj5" fmla="val 69782"/>
              <a:gd name="adj6" fmla="val 158097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Кабинет теплолечения с </a:t>
            </a:r>
            <a:r>
              <a:rPr lang="ru-RU" sz="1600" b="1" dirty="0" err="1">
                <a:solidFill>
                  <a:srgbClr val="000000"/>
                </a:solidFill>
                <a:latin typeface="+mj-lt"/>
              </a:rPr>
              <a:t>теплокухней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211" name="AutoShape 175"/>
          <p:cNvSpPr>
            <a:spLocks/>
          </p:cNvSpPr>
          <p:nvPr/>
        </p:nvSpPr>
        <p:spPr bwMode="auto">
          <a:xfrm>
            <a:off x="206375" y="3992563"/>
            <a:ext cx="1593850" cy="434975"/>
          </a:xfrm>
          <a:prstGeom prst="accentCallout2">
            <a:avLst>
              <a:gd name="adj1" fmla="val 35981"/>
              <a:gd name="adj2" fmla="val 88014"/>
              <a:gd name="adj3" fmla="val 26278"/>
              <a:gd name="adj4" fmla="val 118926"/>
              <a:gd name="adj5" fmla="val -97218"/>
              <a:gd name="adj6" fmla="val 129167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Кабинет </a:t>
            </a:r>
          </a:p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групповой</a:t>
            </a:r>
          </a:p>
          <a:p>
            <a:pPr algn="ctr" eaLnBrk="0" hangingPunct="0">
              <a:defRPr/>
            </a:pPr>
            <a:r>
              <a:rPr lang="ru-RU" sz="1600" b="1" dirty="0" err="1">
                <a:solidFill>
                  <a:srgbClr val="000000"/>
                </a:solidFill>
                <a:latin typeface="+mj-lt"/>
              </a:rPr>
              <a:t>галотерапии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212" name="AutoShape 176"/>
          <p:cNvSpPr>
            <a:spLocks/>
          </p:cNvSpPr>
          <p:nvPr/>
        </p:nvSpPr>
        <p:spPr bwMode="auto">
          <a:xfrm>
            <a:off x="449263" y="5272088"/>
            <a:ext cx="1509712" cy="392112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78097"/>
              <a:gd name="adj6" fmla="val 199727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rgbClr val="000000"/>
                </a:solidFill>
                <a:latin typeface="+mj-lt"/>
              </a:rPr>
              <a:t>Кабинет водолечения</a:t>
            </a:r>
            <a:endParaRPr lang="en-US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213" name="Заголовок 181"/>
          <p:cNvSpPr>
            <a:spLocks noGrp="1"/>
          </p:cNvSpPr>
          <p:nvPr>
            <p:ph type="title"/>
          </p:nvPr>
        </p:nvSpPr>
        <p:spPr>
          <a:xfrm>
            <a:off x="325438" y="182563"/>
            <a:ext cx="7775575" cy="800100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Структура </a:t>
            </a:r>
            <a:br>
              <a:rPr lang="ru-RU" altLang="ru-RU" sz="2400" smtClean="0"/>
            </a:br>
            <a:r>
              <a:rPr lang="ru-RU" altLang="ru-RU" sz="2400" smtClean="0"/>
              <a:t>физиотерапевтического отделения, </a:t>
            </a:r>
            <a:br>
              <a:rPr lang="ru-RU" altLang="ru-RU" sz="2400" smtClean="0"/>
            </a:br>
            <a:r>
              <a:rPr lang="ru-RU" altLang="ru-RU" sz="2400" smtClean="0"/>
              <a:t>площади</a:t>
            </a:r>
          </a:p>
        </p:txBody>
      </p:sp>
      <p:sp>
        <p:nvSpPr>
          <p:cNvPr id="183" name="Rectangle 2"/>
          <p:cNvSpPr txBox="1">
            <a:spLocks noChangeArrowheads="1"/>
          </p:cNvSpPr>
          <p:nvPr/>
        </p:nvSpPr>
        <p:spPr bwMode="black">
          <a:xfrm>
            <a:off x="-1435100" y="-317500"/>
            <a:ext cx="7775575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215" name="Прямоугольник 184"/>
          <p:cNvSpPr>
            <a:spLocks noChangeArrowheads="1"/>
          </p:cNvSpPr>
          <p:nvPr/>
        </p:nvSpPr>
        <p:spPr bwMode="auto">
          <a:xfrm>
            <a:off x="3005138" y="1927225"/>
            <a:ext cx="11922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0000"/>
                </a:solidFill>
                <a:latin typeface="Arial" charset="0"/>
              </a:rPr>
              <a:t>41.2 кв.м</a:t>
            </a:r>
            <a:endParaRPr lang="en-US" altLang="ru-RU" sz="16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8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1128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Структура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физиотерапевтического отделения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sp>
        <p:nvSpPr>
          <p:cNvPr id="9221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/>
              <a:t>    </a:t>
            </a:r>
            <a:r>
              <a:rPr lang="ru-RU" altLang="ru-RU" sz="2400" b="1" i="1" smtClean="0"/>
              <a:t>В структуру физиотерапевтического отделения также входят:</a:t>
            </a:r>
          </a:p>
          <a:p>
            <a:pPr>
              <a:buFontTx/>
              <a:buNone/>
            </a:pPr>
            <a:endParaRPr lang="ru-RU" altLang="ru-RU" sz="2400" b="1" i="1" smtClean="0"/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кабинет заведующей отделением;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кабинет врача-физиотерапевта;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кабинет старшей медицинской сестры ФТО;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кабинет сестры хозяйки ФТО;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2 санитарные комнаты;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служебное помещение;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b="1" smtClean="0"/>
              <a:t>склад.</a:t>
            </a:r>
          </a:p>
          <a:p>
            <a:pPr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0825" y="0"/>
            <a:ext cx="7400925" cy="10969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Перечень физиотерапевтической аппаратуры </a:t>
            </a:r>
            <a:r>
              <a:rPr lang="ru-RU" sz="28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</a:t>
            </a: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</a:t>
            </a:r>
          </a:p>
        </p:txBody>
      </p:sp>
      <p:pic>
        <p:nvPicPr>
          <p:cNvPr id="7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980" y="18008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400">
                <a:latin typeface="Arial" charset="0"/>
                <a:cs typeface="Times New Roman" pitchFamily="18" charset="0"/>
              </a:rPr>
              <a:t>  </a:t>
            </a:r>
            <a:endParaRPr lang="ru-RU" altLang="ru-RU">
              <a:latin typeface="Arial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5900" y="1862138"/>
          <a:ext cx="8694738" cy="4813299"/>
        </p:xfrm>
        <a:graphic>
          <a:graphicData uri="http://schemas.openxmlformats.org/drawingml/2006/table">
            <a:tbl>
              <a:tblPr/>
              <a:tblGrid>
                <a:gridCol w="600363"/>
                <a:gridCol w="4534273"/>
                <a:gridCol w="671564"/>
                <a:gridCol w="1059940"/>
                <a:gridCol w="1828598"/>
              </a:tblGrid>
              <a:tr h="342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оборудования</a:t>
                      </a: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Страна-производитель</a:t>
                      </a: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выпуска</a:t>
                      </a: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8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Комбинированный аппарат для электротерапии и ультразвуковой терапии 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гальванизации и электрофореза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2004, 2011(2)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электросонной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терапии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физиотерапевтический воздействия синусоидальными модулированными токами низкой частоты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2007, 2012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Электростимулятор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стимуляции мышц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Электростимулятор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чрезкожный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портативный для воздействия по БАЗ и БАД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2004(2), 2006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низкочастотной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магнитотерапии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1999(1), 2004(2), 2007(2), 2012(1)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магнитосветотерапии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ультразвуковой терапии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прессотерапии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лимфодренажа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вибромассажа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Вьетнам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Облучатель ультрафиолетовый для локализованных одиночных облучений переносной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7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Облучатель ультрафиолетовый для локализованных групповых облучений стационарный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поляризованного света «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Биоптрон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на штативе и переносная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Швейцария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(4), 2006 (3)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для локальной термотерапии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 для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фанго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/озокерит/парафиновой терапии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2005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Галогенератор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Ванна бальнеологическая 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Словакия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Одеяло лечебное многослойное ОЛМ-01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886" marR="57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7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just" eaLnBrk="1" hangingPunct="1"/>
            <a:r>
              <a:rPr lang="ru-RU" altLang="ru-RU" sz="110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ru-RU" altLang="ru-RU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36700"/>
            <a:ext cx="4264025" cy="3200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Рисунок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5" y="3225800"/>
            <a:ext cx="4305300" cy="322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95072"/>
            <a:ext cx="1228578" cy="17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55638" y="0"/>
            <a:ext cx="6310312" cy="1139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Физиотерапевтическое отделение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БУЗОО ЦМР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льтимедийное сопровождение">
  <a:themeElements>
    <a:clrScheme name="400TGp_medical_light_ani 2">
      <a:dk1>
        <a:srgbClr val="000000"/>
      </a:dk1>
      <a:lt1>
        <a:srgbClr val="99CCFF"/>
      </a:lt1>
      <a:dk2>
        <a:srgbClr val="000066"/>
      </a:dk2>
      <a:lt2>
        <a:srgbClr val="969696"/>
      </a:lt2>
      <a:accent1>
        <a:srgbClr val="96AD23"/>
      </a:accent1>
      <a:accent2>
        <a:srgbClr val="3973B9"/>
      </a:accent2>
      <a:accent3>
        <a:srgbClr val="CAE2FF"/>
      </a:accent3>
      <a:accent4>
        <a:srgbClr val="000000"/>
      </a:accent4>
      <a:accent5>
        <a:srgbClr val="C9D3AC"/>
      </a:accent5>
      <a:accent6>
        <a:srgbClr val="3368A7"/>
      </a:accent6>
      <a:hlink>
        <a:srgbClr val="B639B9"/>
      </a:hlink>
      <a:folHlink>
        <a:srgbClr val="EA9C00"/>
      </a:folHlink>
    </a:clrScheme>
    <a:fontScheme name="400TGp_medical_light_ani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400TGp_medical_light_ani 1">
        <a:dk1>
          <a:srgbClr val="000000"/>
        </a:dk1>
        <a:lt1>
          <a:srgbClr val="CCCCFF"/>
        </a:lt1>
        <a:dk2>
          <a:srgbClr val="000066"/>
        </a:dk2>
        <a:lt2>
          <a:srgbClr val="4D4D4D"/>
        </a:lt2>
        <a:accent1>
          <a:srgbClr val="EBBA07"/>
        </a:accent1>
        <a:accent2>
          <a:srgbClr val="1D9FEF"/>
        </a:accent2>
        <a:accent3>
          <a:srgbClr val="E2E2FF"/>
        </a:accent3>
        <a:accent4>
          <a:srgbClr val="000000"/>
        </a:accent4>
        <a:accent5>
          <a:srgbClr val="F3D9AA"/>
        </a:accent5>
        <a:accent6>
          <a:srgbClr val="1990D9"/>
        </a:accent6>
        <a:hlink>
          <a:srgbClr val="5B5BE7"/>
        </a:hlink>
        <a:folHlink>
          <a:srgbClr val="77B5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2">
        <a:dk1>
          <a:srgbClr val="000000"/>
        </a:dk1>
        <a:lt1>
          <a:srgbClr val="99CCFF"/>
        </a:lt1>
        <a:dk2>
          <a:srgbClr val="000066"/>
        </a:dk2>
        <a:lt2>
          <a:srgbClr val="969696"/>
        </a:lt2>
        <a:accent1>
          <a:srgbClr val="96AD23"/>
        </a:accent1>
        <a:accent2>
          <a:srgbClr val="3973B9"/>
        </a:accent2>
        <a:accent3>
          <a:srgbClr val="CAE2FF"/>
        </a:accent3>
        <a:accent4>
          <a:srgbClr val="000000"/>
        </a:accent4>
        <a:accent5>
          <a:srgbClr val="C9D3AC"/>
        </a:accent5>
        <a:accent6>
          <a:srgbClr val="3368A7"/>
        </a:accent6>
        <a:hlink>
          <a:srgbClr val="B639B9"/>
        </a:hlink>
        <a:folHlink>
          <a:srgbClr val="EA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3">
        <a:dk1>
          <a:srgbClr val="000000"/>
        </a:dk1>
        <a:lt1>
          <a:srgbClr val="88DFF4"/>
        </a:lt1>
        <a:dk2>
          <a:srgbClr val="003366"/>
        </a:dk2>
        <a:lt2>
          <a:srgbClr val="C0C0C0"/>
        </a:lt2>
        <a:accent1>
          <a:srgbClr val="276AF1"/>
        </a:accent1>
        <a:accent2>
          <a:srgbClr val="19C5C5"/>
        </a:accent2>
        <a:accent3>
          <a:srgbClr val="C3ECF8"/>
        </a:accent3>
        <a:accent4>
          <a:srgbClr val="000000"/>
        </a:accent4>
        <a:accent5>
          <a:srgbClr val="ACB9F7"/>
        </a:accent5>
        <a:accent6>
          <a:srgbClr val="16B2B2"/>
        </a:accent6>
        <a:hlink>
          <a:srgbClr val="84BC1E"/>
        </a:hlink>
        <a:folHlink>
          <a:srgbClr val="E45B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Мультимедийное сопровождение</Template>
  <TotalTime>862</TotalTime>
  <Words>891</Words>
  <Application>Microsoft Office PowerPoint</Application>
  <PresentationFormat>Экран (4:3)</PresentationFormat>
  <Paragraphs>394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Мультимедийное сопровождение</vt:lpstr>
      <vt:lpstr>Опыт применения современных методов физиотерапевтического лечения в комплексной медицинской реабилитации детей</vt:lpstr>
      <vt:lpstr>Презентация PowerPoint</vt:lpstr>
      <vt:lpstr>Задачи  физиотерапевтического отделения:</vt:lpstr>
      <vt:lpstr>Задачи  физиотерапевтического отделения:</vt:lpstr>
      <vt:lpstr>Здание БУЗОО ЦМР  </vt:lpstr>
      <vt:lpstr>Структура  физиотерапевтического отделения,  площади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Квалификация  сотрудников  ФТО с высшим и средним медицинским образованием (2014 г.)</vt:lpstr>
      <vt:lpstr>Презентация PowerPoint</vt:lpstr>
      <vt:lpstr>Эффективность лечения в ФТО в 2014 году</vt:lpstr>
      <vt:lpstr>Виды физиотерапевтического лечения, применяемые в ФТО</vt:lpstr>
      <vt:lpstr>Презентация PowerPoint</vt:lpstr>
      <vt:lpstr>Презентация PowerPoint</vt:lpstr>
      <vt:lpstr>Презентация PowerPoint</vt:lpstr>
      <vt:lpstr>Презентация PowerPoint</vt:lpstr>
      <vt:lpstr>Внедрение новых методик физиотерапевтического лечения</vt:lpstr>
      <vt:lpstr>Презентация PowerPoint</vt:lpstr>
      <vt:lpstr>Презентация PowerPoint</vt:lpstr>
      <vt:lpstr>Внедрение новых методик физиотерапевтического лечения</vt:lpstr>
      <vt:lpstr>Внедрение новых методик физиотерапевтического лечения</vt:lpstr>
      <vt:lpstr>Презентация PowerPoint</vt:lpstr>
      <vt:lpstr>Внедрение новых методик физиотерапевтического лечения</vt:lpstr>
      <vt:lpstr>Презентация PowerPoint</vt:lpstr>
      <vt:lpstr>Презентация PowerPoint</vt:lpstr>
      <vt:lpstr>Спасибо за внимание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работы физиотерапевтической службы БУЗОО «Центр восстановительной медицины и реабилитации» за 2013 год</dc:title>
  <dc:creator>Инга</dc:creator>
  <cp:lastModifiedBy>Sveta</cp:lastModifiedBy>
  <cp:revision>120</cp:revision>
  <dcterms:created xsi:type="dcterms:W3CDTF">2014-03-02T05:04:18Z</dcterms:created>
  <dcterms:modified xsi:type="dcterms:W3CDTF">2015-10-10T13:40:36Z</dcterms:modified>
</cp:coreProperties>
</file>