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ShowLst>
    <p:custShow name="Произвольный показ 1" id="0">
      <p:sldLst>
        <p:sld r:id="rId2"/>
      </p:sldLst>
    </p:custShow>
    <p:custShow name="Произвольный показ 2" id="1">
      <p:sldLst>
        <p:sld r:id="rId2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400"/>
    <a:srgbClr val="009200"/>
    <a:srgbClr val="B80023"/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656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941168"/>
            <a:ext cx="9143999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0" y="6857997"/>
            <a:ext cx="9144000" cy="4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265511" y="2348880"/>
            <a:ext cx="8194921" cy="272382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ru-RU" sz="5700" b="1" dirty="0" smtClean="0">
                <a:solidFill>
                  <a:srgbClr val="B00000"/>
                </a:solidFill>
              </a:rPr>
              <a:t>Большая просьба отключить сотовые телефоны!</a:t>
            </a:r>
            <a:endParaRPr lang="ru-RU" sz="5700" b="1" dirty="0">
              <a:solidFill>
                <a:srgbClr val="B00000"/>
              </a:solidFill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16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24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25" name="Прямоугольник 24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6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27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t="77896" r="75987" b="3138"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28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72" t="77896" r="75987" b="3138"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29" name="TextBox 28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1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30" r="97207" b="33087"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32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r="97638" b="26219"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33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26219"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34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26219"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3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40855"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7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30" t="8135" r="97207" b="33087"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23" name="TextBox 22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  <p:sp>
        <p:nvSpPr>
          <p:cNvPr id="38" name="Прямоугольник 37"/>
          <p:cNvSpPr/>
          <p:nvPr/>
        </p:nvSpPr>
        <p:spPr>
          <a:xfrm>
            <a:off x="107504" y="6254442"/>
            <a:ext cx="8999132" cy="63094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bg1"/>
                </a:solidFill>
              </a:rPr>
              <a:t>29 сентября </a:t>
            </a:r>
            <a:r>
              <a:rPr lang="ru-RU" sz="3500" b="1" dirty="0" smtClean="0">
                <a:solidFill>
                  <a:schemeClr val="bg1"/>
                </a:solidFill>
              </a:rPr>
              <a:t>2015 г. 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-108520" y="1343090"/>
            <a:ext cx="9347049" cy="76944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6400"/>
                </a:solidFill>
              </a:rPr>
              <a:t>Конференция </a:t>
            </a:r>
          </a:p>
          <a:p>
            <a:pPr algn="ctr"/>
            <a:r>
              <a:rPr lang="ru-RU" sz="2200" b="1" dirty="0" smtClean="0">
                <a:solidFill>
                  <a:srgbClr val="006400"/>
                </a:solidFill>
              </a:rPr>
              <a:t>«Сестринское дело в </a:t>
            </a:r>
            <a:r>
              <a:rPr lang="ru-RU" sz="2200" b="1" dirty="0" smtClean="0">
                <a:solidFill>
                  <a:srgbClr val="006400"/>
                </a:solidFill>
              </a:rPr>
              <a:t>реабилитации: </a:t>
            </a:r>
            <a:r>
              <a:rPr lang="ru-RU" sz="2200" b="1" dirty="0" smtClean="0">
                <a:solidFill>
                  <a:srgbClr val="006400"/>
                </a:solidFill>
              </a:rPr>
              <a:t>традиции и </a:t>
            </a:r>
            <a:r>
              <a:rPr lang="ru-RU" sz="2200" b="1" dirty="0">
                <a:solidFill>
                  <a:srgbClr val="006400"/>
                </a:solidFill>
              </a:rPr>
              <a:t>инновации»</a:t>
            </a:r>
          </a:p>
        </p:txBody>
      </p:sp>
      <p:pic>
        <p:nvPicPr>
          <p:cNvPr id="40" name="Picture 2" descr="C:\Users\User\Desktop\Untitled-1.gif"/>
          <p:cNvPicPr>
            <a:picLocks noChangeAspect="1" noChangeArrowheads="1"/>
          </p:cNvPicPr>
          <p:nvPr/>
        </p:nvPicPr>
        <p:blipFill>
          <a:blip r:embed="rId6" cstate="print"/>
          <a:srcRect l="12201" r="31100"/>
          <a:stretch>
            <a:fillRect/>
          </a:stretch>
        </p:blipFill>
        <p:spPr bwMode="auto">
          <a:xfrm>
            <a:off x="7380312" y="3079317"/>
            <a:ext cx="892343" cy="1573819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41" name="Знак запрета 40"/>
          <p:cNvSpPr/>
          <p:nvPr/>
        </p:nvSpPr>
        <p:spPr>
          <a:xfrm>
            <a:off x="6876256" y="2780928"/>
            <a:ext cx="1965984" cy="2087372"/>
          </a:xfrm>
          <a:prstGeom prst="noSmoking">
            <a:avLst>
              <a:gd name="adj" fmla="val 7913"/>
            </a:avLst>
          </a:prstGeom>
          <a:solidFill>
            <a:srgbClr val="CC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33</Words>
  <Application>Microsoft Office PowerPoint</Application>
  <PresentationFormat>Экран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  <vt:variant>
        <vt:lpstr>Произвольные показы</vt:lpstr>
      </vt:variant>
      <vt:variant>
        <vt:i4>2</vt:i4>
      </vt:variant>
    </vt:vector>
  </HeadingPairs>
  <TitlesOfParts>
    <vt:vector size="4" baseType="lpstr">
      <vt:lpstr>Тема Office</vt:lpstr>
      <vt:lpstr>Слайд 1</vt:lpstr>
      <vt:lpstr>Произвольный показ 1</vt:lpstr>
      <vt:lpstr>Произвольный показ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36</cp:revision>
  <dcterms:created xsi:type="dcterms:W3CDTF">2010-11-25T12:03:27Z</dcterms:created>
  <dcterms:modified xsi:type="dcterms:W3CDTF">2015-09-19T07:09:01Z</dcterms:modified>
</cp:coreProperties>
</file>