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400"/>
    <a:srgbClr val="009200"/>
    <a:srgbClr val="B80023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656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-203049" y="3035568"/>
            <a:ext cx="9347049" cy="96949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5700" b="1" dirty="0" smtClean="0">
                <a:solidFill>
                  <a:srgbClr val="B00000"/>
                </a:solidFill>
              </a:rPr>
              <a:t>Приветствуем участников!</a:t>
            </a:r>
            <a:endParaRPr lang="ru-RU" sz="5700" b="1" dirty="0">
              <a:solidFill>
                <a:srgbClr val="B0000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6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5" name="Прямоугольник 24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6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33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3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29 сентября </a:t>
            </a:r>
            <a:r>
              <a:rPr lang="ru-RU" sz="3500" b="1" dirty="0" smtClean="0">
                <a:solidFill>
                  <a:schemeClr val="bg1"/>
                </a:solidFill>
              </a:rPr>
              <a:t>2015 г.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-108520" y="1415098"/>
            <a:ext cx="9347049" cy="76944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6400"/>
                </a:solidFill>
              </a:rPr>
              <a:t>Конференция </a:t>
            </a:r>
          </a:p>
          <a:p>
            <a:pPr algn="ctr"/>
            <a:r>
              <a:rPr lang="ru-RU" sz="2200" b="1" dirty="0" smtClean="0">
                <a:solidFill>
                  <a:srgbClr val="006400"/>
                </a:solidFill>
              </a:rPr>
              <a:t>«Сестринское дело в </a:t>
            </a:r>
            <a:r>
              <a:rPr lang="ru-RU" sz="2200" b="1" dirty="0" smtClean="0">
                <a:solidFill>
                  <a:srgbClr val="006400"/>
                </a:solidFill>
              </a:rPr>
              <a:t>реабилитации: </a:t>
            </a:r>
            <a:r>
              <a:rPr lang="ru-RU" sz="2200" b="1" dirty="0" smtClean="0">
                <a:solidFill>
                  <a:srgbClr val="006400"/>
                </a:solidFill>
              </a:rPr>
              <a:t>традиции и </a:t>
            </a:r>
            <a:r>
              <a:rPr lang="ru-RU" sz="2200" b="1" dirty="0">
                <a:solidFill>
                  <a:srgbClr val="006400"/>
                </a:solidFill>
              </a:rPr>
              <a:t>инновации»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30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34</cp:revision>
  <dcterms:created xsi:type="dcterms:W3CDTF">2010-11-25T12:03:27Z</dcterms:created>
  <dcterms:modified xsi:type="dcterms:W3CDTF">2015-09-19T07:09:20Z</dcterms:modified>
</cp:coreProperties>
</file>