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F296"/>
    <a:srgbClr val="BCE292"/>
    <a:srgbClr val="ABDB77"/>
    <a:srgbClr val="009E4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656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veta\Desktop\wallpaper2you_40867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" y="103932"/>
            <a:ext cx="9125101" cy="6754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Загрузки\Конференция для рентгенолаборанта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2195736" cy="2120346"/>
          </a:xfrm>
          <a:prstGeom prst="rect">
            <a:avLst/>
          </a:prstGeom>
          <a:noFill/>
          <a:effectLst>
            <a:outerShdw blurRad="50800" dist="762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836712"/>
            <a:ext cx="6552728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Большая просьба отключить мобильные </a:t>
            </a:r>
            <a:r>
              <a:rPr lang="ru-RU" sz="6000" b="1" dirty="0" smtClean="0">
                <a:solidFill>
                  <a:srgbClr val="C00000"/>
                </a:solidFill>
              </a:rPr>
              <a:t>телефоны</a:t>
            </a:r>
            <a:endParaRPr lang="ru-RU" sz="6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-9033" y="0"/>
            <a:ext cx="9153033" cy="624840"/>
            <a:chOff x="-9033" y="0"/>
            <a:chExt cx="9153033" cy="62484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>
              <a:stCxn id="6" idx="5"/>
              <a:endCxn id="6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6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6" idx="3"/>
              <a:endCxn id="6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 flipH="1" flipV="1">
            <a:off x="-7484" y="6246030"/>
            <a:ext cx="9153033" cy="624840"/>
            <a:chOff x="-9033" y="0"/>
            <a:chExt cx="9153033" cy="624840"/>
          </a:xfrm>
        </p:grpSpPr>
        <p:sp>
          <p:nvSpPr>
            <p:cNvPr id="37" name="Прямоугольник 5"/>
            <p:cNvSpPr/>
            <p:nvPr/>
          </p:nvSpPr>
          <p:spPr>
            <a:xfrm>
              <a:off x="-7620" y="0"/>
              <a:ext cx="9151620" cy="624840"/>
            </a:xfrm>
            <a:custGeom>
              <a:avLst/>
              <a:gdLst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0 w 9144000"/>
                <a:gd name="connsiteY3" fmla="*/ 476672 h 476672"/>
                <a:gd name="connsiteX4" fmla="*/ 0 w 9144000"/>
                <a:gd name="connsiteY4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0 w 9144000"/>
                <a:gd name="connsiteY4" fmla="*/ 476672 h 476672"/>
                <a:gd name="connsiteX5" fmla="*/ 0 w 9144000"/>
                <a:gd name="connsiteY5" fmla="*/ 0 h 476672"/>
                <a:gd name="connsiteX0" fmla="*/ 0 w 9144000"/>
                <a:gd name="connsiteY0" fmla="*/ 0 h 476672"/>
                <a:gd name="connsiteX1" fmla="*/ 9144000 w 9144000"/>
                <a:gd name="connsiteY1" fmla="*/ 0 h 476672"/>
                <a:gd name="connsiteX2" fmla="*/ 9144000 w 9144000"/>
                <a:gd name="connsiteY2" fmla="*/ 476672 h 476672"/>
                <a:gd name="connsiteX3" fmla="*/ 2773680 w 9144000"/>
                <a:gd name="connsiteY3" fmla="*/ 472440 h 476672"/>
                <a:gd name="connsiteX4" fmla="*/ 2514600 w 9144000"/>
                <a:gd name="connsiteY4" fmla="*/ 472440 h 476672"/>
                <a:gd name="connsiteX5" fmla="*/ 0 w 9144000"/>
                <a:gd name="connsiteY5" fmla="*/ 476672 h 476672"/>
                <a:gd name="connsiteX6" fmla="*/ 0 w 9144000"/>
                <a:gd name="connsiteY6" fmla="*/ 0 h 476672"/>
                <a:gd name="connsiteX0" fmla="*/ 0 w 9144000"/>
                <a:gd name="connsiteY0" fmla="*/ 0 h 624840"/>
                <a:gd name="connsiteX1" fmla="*/ 9144000 w 9144000"/>
                <a:gd name="connsiteY1" fmla="*/ 0 h 624840"/>
                <a:gd name="connsiteX2" fmla="*/ 9144000 w 9144000"/>
                <a:gd name="connsiteY2" fmla="*/ 476672 h 624840"/>
                <a:gd name="connsiteX3" fmla="*/ 2773680 w 9144000"/>
                <a:gd name="connsiteY3" fmla="*/ 472440 h 624840"/>
                <a:gd name="connsiteX4" fmla="*/ 2491740 w 9144000"/>
                <a:gd name="connsiteY4" fmla="*/ 624840 h 624840"/>
                <a:gd name="connsiteX5" fmla="*/ 0 w 9144000"/>
                <a:gd name="connsiteY5" fmla="*/ 476672 h 624840"/>
                <a:gd name="connsiteX6" fmla="*/ 0 w 9144000"/>
                <a:gd name="connsiteY6" fmla="*/ 0 h 624840"/>
                <a:gd name="connsiteX0" fmla="*/ 38100 w 9182100"/>
                <a:gd name="connsiteY0" fmla="*/ 0 h 624840"/>
                <a:gd name="connsiteX1" fmla="*/ 9182100 w 9182100"/>
                <a:gd name="connsiteY1" fmla="*/ 0 h 624840"/>
                <a:gd name="connsiteX2" fmla="*/ 9182100 w 9182100"/>
                <a:gd name="connsiteY2" fmla="*/ 476672 h 624840"/>
                <a:gd name="connsiteX3" fmla="*/ 2811780 w 9182100"/>
                <a:gd name="connsiteY3" fmla="*/ 472440 h 624840"/>
                <a:gd name="connsiteX4" fmla="*/ 2529840 w 9182100"/>
                <a:gd name="connsiteY4" fmla="*/ 624840 h 624840"/>
                <a:gd name="connsiteX5" fmla="*/ 0 w 9182100"/>
                <a:gd name="connsiteY5" fmla="*/ 621452 h 624840"/>
                <a:gd name="connsiteX6" fmla="*/ 38100 w 9182100"/>
                <a:gd name="connsiteY6" fmla="*/ 0 h 624840"/>
                <a:gd name="connsiteX0" fmla="*/ 7620 w 9151620"/>
                <a:gd name="connsiteY0" fmla="*/ 0 h 624840"/>
                <a:gd name="connsiteX1" fmla="*/ 9151620 w 9151620"/>
                <a:gd name="connsiteY1" fmla="*/ 0 h 624840"/>
                <a:gd name="connsiteX2" fmla="*/ 9151620 w 9151620"/>
                <a:gd name="connsiteY2" fmla="*/ 476672 h 624840"/>
                <a:gd name="connsiteX3" fmla="*/ 2781300 w 9151620"/>
                <a:gd name="connsiteY3" fmla="*/ 472440 h 624840"/>
                <a:gd name="connsiteX4" fmla="*/ 2499360 w 9151620"/>
                <a:gd name="connsiteY4" fmla="*/ 624840 h 624840"/>
                <a:gd name="connsiteX5" fmla="*/ 0 w 9151620"/>
                <a:gd name="connsiteY5" fmla="*/ 621452 h 624840"/>
                <a:gd name="connsiteX6" fmla="*/ 7620 w 9151620"/>
                <a:gd name="connsiteY6" fmla="*/ 0 h 62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51620" h="624840">
                  <a:moveTo>
                    <a:pt x="7620" y="0"/>
                  </a:moveTo>
                  <a:lnTo>
                    <a:pt x="9151620" y="0"/>
                  </a:lnTo>
                  <a:lnTo>
                    <a:pt x="9151620" y="476672"/>
                  </a:lnTo>
                  <a:lnTo>
                    <a:pt x="2781300" y="472440"/>
                  </a:lnTo>
                  <a:lnTo>
                    <a:pt x="2499360" y="624840"/>
                  </a:lnTo>
                  <a:lnTo>
                    <a:pt x="0" y="621452"/>
                  </a:lnTo>
                  <a:lnTo>
                    <a:pt x="7620" y="0"/>
                  </a:lnTo>
                  <a:close/>
                </a:path>
              </a:pathLst>
            </a:custGeom>
            <a:solidFill>
              <a:srgbClr val="009E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5"/>
              <a:endCxn id="37" idx="4"/>
            </p:cNvCxnSpPr>
            <p:nvPr/>
          </p:nvCxnSpPr>
          <p:spPr>
            <a:xfrm>
              <a:off x="-7620" y="621452"/>
              <a:ext cx="2499360" cy="338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endCxn id="37" idx="3"/>
            </p:cNvCxnSpPr>
            <p:nvPr/>
          </p:nvCxnSpPr>
          <p:spPr>
            <a:xfrm flipV="1">
              <a:off x="2491740" y="472440"/>
              <a:ext cx="281940" cy="148248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37" idx="3"/>
              <a:endCxn id="37" idx="2"/>
            </p:cNvCxnSpPr>
            <p:nvPr/>
          </p:nvCxnSpPr>
          <p:spPr>
            <a:xfrm>
              <a:off x="2773680" y="472440"/>
              <a:ext cx="6370320" cy="4232"/>
            </a:xfrm>
            <a:prstGeom prst="line">
              <a:avLst/>
            </a:prstGeom>
            <a:ln w="69850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0" y="103932"/>
              <a:ext cx="9144000" cy="0"/>
            </a:xfrm>
            <a:prstGeom prst="line">
              <a:avLst/>
            </a:prstGeom>
            <a:ln w="41275" cap="rnd">
              <a:solidFill>
                <a:srgbClr val="D6F2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-9033" y="188640"/>
              <a:ext cx="9144000" cy="0"/>
            </a:xfrm>
            <a:prstGeom prst="line">
              <a:avLst/>
            </a:prstGeom>
            <a:ln w="412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2" descr="C:\Users\User\Doctor Web\Searches\Desktop\046475_bf5c6b2603294d2aa2b0b3ed22bb3f3b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1988840"/>
            <a:ext cx="2620131" cy="42534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952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</cp:revision>
  <dcterms:created xsi:type="dcterms:W3CDTF">2018-03-24T16:24:47Z</dcterms:created>
  <dcterms:modified xsi:type="dcterms:W3CDTF">2018-03-31T08:01:26Z</dcterms:modified>
</cp:coreProperties>
</file>