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296"/>
    <a:srgbClr val="BCE292"/>
    <a:srgbClr val="ABDB77"/>
    <a:srgbClr val="009E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536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veta\Desktop\wallpaper2you_40867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25101" cy="675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Загрузки\Конференция для рентгенолаборанта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2195736" cy="2120346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31232" y="908720"/>
            <a:ext cx="6912768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endParaRPr lang="ru-RU" sz="6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-9033" y="0"/>
            <a:ext cx="9153033" cy="624840"/>
            <a:chOff x="-9033" y="0"/>
            <a:chExt cx="9153033" cy="6248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6" idx="5"/>
              <a:endCxn id="6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6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6" idx="3"/>
              <a:endCxn id="6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 flipH="1" flipV="1">
            <a:off x="0" y="6525344"/>
            <a:ext cx="9144000" cy="645076"/>
            <a:chOff x="-9033" y="0"/>
            <a:chExt cx="9153033" cy="624840"/>
          </a:xfrm>
        </p:grpSpPr>
        <p:sp>
          <p:nvSpPr>
            <p:cNvPr id="37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5"/>
              <a:endCxn id="37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endCxn id="37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3"/>
              <a:endCxn id="37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2" descr="C:\Users\User\Doctor Web\Searches\Desktop\собрание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245236"/>
            <a:ext cx="4963500" cy="2759706"/>
          </a:xfrm>
          <a:prstGeom prst="rect">
            <a:avLst/>
          </a:prstGeom>
          <a:noFill/>
        </p:spPr>
      </p:pic>
      <p:pic>
        <p:nvPicPr>
          <p:cNvPr id="1027" name="Picture 3" descr="C:\Users\User\Doctor Web\Searches\Desktop\rupo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3632" y="1772816"/>
            <a:ext cx="2200368" cy="3299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952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</cp:revision>
  <dcterms:created xsi:type="dcterms:W3CDTF">2018-03-24T16:24:47Z</dcterms:created>
  <dcterms:modified xsi:type="dcterms:W3CDTF">2018-03-31T08:04:05Z</dcterms:modified>
</cp:coreProperties>
</file>