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E47"/>
    <a:srgbClr val="D6F296"/>
    <a:srgbClr val="BCE292"/>
    <a:srgbClr val="ABDB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42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уппа 30"/>
          <p:cNvGrpSpPr/>
          <p:nvPr/>
        </p:nvGrpSpPr>
        <p:grpSpPr>
          <a:xfrm>
            <a:off x="-9033" y="0"/>
            <a:ext cx="9153033" cy="624840"/>
            <a:chOff x="-9033" y="0"/>
            <a:chExt cx="9153033" cy="62484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-7620" y="0"/>
              <a:ext cx="9151620" cy="624840"/>
            </a:xfrm>
            <a:custGeom>
              <a:avLst/>
              <a:gdLst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0 w 9144000"/>
                <a:gd name="connsiteY3" fmla="*/ 476672 h 476672"/>
                <a:gd name="connsiteX4" fmla="*/ 0 w 9144000"/>
                <a:gd name="connsiteY4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0 w 9144000"/>
                <a:gd name="connsiteY4" fmla="*/ 476672 h 476672"/>
                <a:gd name="connsiteX5" fmla="*/ 0 w 9144000"/>
                <a:gd name="connsiteY5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2514600 w 9144000"/>
                <a:gd name="connsiteY4" fmla="*/ 472440 h 476672"/>
                <a:gd name="connsiteX5" fmla="*/ 0 w 9144000"/>
                <a:gd name="connsiteY5" fmla="*/ 476672 h 476672"/>
                <a:gd name="connsiteX6" fmla="*/ 0 w 9144000"/>
                <a:gd name="connsiteY6" fmla="*/ 0 h 476672"/>
                <a:gd name="connsiteX0" fmla="*/ 0 w 9144000"/>
                <a:gd name="connsiteY0" fmla="*/ 0 h 624840"/>
                <a:gd name="connsiteX1" fmla="*/ 9144000 w 9144000"/>
                <a:gd name="connsiteY1" fmla="*/ 0 h 624840"/>
                <a:gd name="connsiteX2" fmla="*/ 9144000 w 9144000"/>
                <a:gd name="connsiteY2" fmla="*/ 476672 h 624840"/>
                <a:gd name="connsiteX3" fmla="*/ 2773680 w 9144000"/>
                <a:gd name="connsiteY3" fmla="*/ 472440 h 624840"/>
                <a:gd name="connsiteX4" fmla="*/ 2491740 w 9144000"/>
                <a:gd name="connsiteY4" fmla="*/ 624840 h 624840"/>
                <a:gd name="connsiteX5" fmla="*/ 0 w 9144000"/>
                <a:gd name="connsiteY5" fmla="*/ 476672 h 624840"/>
                <a:gd name="connsiteX6" fmla="*/ 0 w 9144000"/>
                <a:gd name="connsiteY6" fmla="*/ 0 h 624840"/>
                <a:gd name="connsiteX0" fmla="*/ 38100 w 9182100"/>
                <a:gd name="connsiteY0" fmla="*/ 0 h 624840"/>
                <a:gd name="connsiteX1" fmla="*/ 9182100 w 9182100"/>
                <a:gd name="connsiteY1" fmla="*/ 0 h 624840"/>
                <a:gd name="connsiteX2" fmla="*/ 9182100 w 9182100"/>
                <a:gd name="connsiteY2" fmla="*/ 476672 h 624840"/>
                <a:gd name="connsiteX3" fmla="*/ 2811780 w 9182100"/>
                <a:gd name="connsiteY3" fmla="*/ 472440 h 624840"/>
                <a:gd name="connsiteX4" fmla="*/ 2529840 w 9182100"/>
                <a:gd name="connsiteY4" fmla="*/ 624840 h 624840"/>
                <a:gd name="connsiteX5" fmla="*/ 0 w 9182100"/>
                <a:gd name="connsiteY5" fmla="*/ 621452 h 624840"/>
                <a:gd name="connsiteX6" fmla="*/ 38100 w 9182100"/>
                <a:gd name="connsiteY6" fmla="*/ 0 h 624840"/>
                <a:gd name="connsiteX0" fmla="*/ 7620 w 9151620"/>
                <a:gd name="connsiteY0" fmla="*/ 0 h 624840"/>
                <a:gd name="connsiteX1" fmla="*/ 9151620 w 9151620"/>
                <a:gd name="connsiteY1" fmla="*/ 0 h 624840"/>
                <a:gd name="connsiteX2" fmla="*/ 9151620 w 9151620"/>
                <a:gd name="connsiteY2" fmla="*/ 476672 h 624840"/>
                <a:gd name="connsiteX3" fmla="*/ 2781300 w 9151620"/>
                <a:gd name="connsiteY3" fmla="*/ 472440 h 624840"/>
                <a:gd name="connsiteX4" fmla="*/ 2499360 w 9151620"/>
                <a:gd name="connsiteY4" fmla="*/ 624840 h 624840"/>
                <a:gd name="connsiteX5" fmla="*/ 0 w 9151620"/>
                <a:gd name="connsiteY5" fmla="*/ 621452 h 624840"/>
                <a:gd name="connsiteX6" fmla="*/ 7620 w 9151620"/>
                <a:gd name="connsiteY6" fmla="*/ 0 h 62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51620" h="624840">
                  <a:moveTo>
                    <a:pt x="7620" y="0"/>
                  </a:moveTo>
                  <a:lnTo>
                    <a:pt x="9151620" y="0"/>
                  </a:lnTo>
                  <a:lnTo>
                    <a:pt x="9151620" y="476672"/>
                  </a:lnTo>
                  <a:lnTo>
                    <a:pt x="2781300" y="472440"/>
                  </a:lnTo>
                  <a:lnTo>
                    <a:pt x="2499360" y="624840"/>
                  </a:lnTo>
                  <a:lnTo>
                    <a:pt x="0" y="621452"/>
                  </a:lnTo>
                  <a:lnTo>
                    <a:pt x="7620" y="0"/>
                  </a:lnTo>
                  <a:close/>
                </a:path>
              </a:pathLst>
            </a:custGeom>
            <a:solidFill>
              <a:srgbClr val="009E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" name="Прямая соединительная линия 12"/>
            <p:cNvCxnSpPr>
              <a:stCxn id="6" idx="5"/>
              <a:endCxn id="6" idx="4"/>
            </p:cNvCxnSpPr>
            <p:nvPr/>
          </p:nvCxnSpPr>
          <p:spPr>
            <a:xfrm>
              <a:off x="-7620" y="621452"/>
              <a:ext cx="2499360" cy="338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endCxn id="6" idx="3"/>
            </p:cNvCxnSpPr>
            <p:nvPr/>
          </p:nvCxnSpPr>
          <p:spPr>
            <a:xfrm flipV="1">
              <a:off x="2491740" y="472440"/>
              <a:ext cx="281940" cy="14824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6" idx="3"/>
              <a:endCxn id="6" idx="2"/>
            </p:cNvCxnSpPr>
            <p:nvPr/>
          </p:nvCxnSpPr>
          <p:spPr>
            <a:xfrm>
              <a:off x="2773680" y="472440"/>
              <a:ext cx="6370320" cy="4232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0" y="103932"/>
              <a:ext cx="9144000" cy="0"/>
            </a:xfrm>
            <a:prstGeom prst="line">
              <a:avLst/>
            </a:prstGeom>
            <a:ln w="41275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-9033" y="188640"/>
              <a:ext cx="9144000" cy="0"/>
            </a:xfrm>
            <a:prstGeom prst="line">
              <a:avLst/>
            </a:prstGeom>
            <a:ln w="41275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 descr="C:\Users\Sveta\Desktop\wallpaper2you_40867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9125101" cy="6754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6" name="Группа 35"/>
          <p:cNvGrpSpPr/>
          <p:nvPr/>
        </p:nvGrpSpPr>
        <p:grpSpPr>
          <a:xfrm flipH="1" flipV="1">
            <a:off x="0" y="6525344"/>
            <a:ext cx="9144000" cy="645076"/>
            <a:chOff x="-9033" y="0"/>
            <a:chExt cx="9153033" cy="624840"/>
          </a:xfrm>
        </p:grpSpPr>
        <p:sp>
          <p:nvSpPr>
            <p:cNvPr id="37" name="Прямоугольник 5"/>
            <p:cNvSpPr/>
            <p:nvPr/>
          </p:nvSpPr>
          <p:spPr>
            <a:xfrm>
              <a:off x="-7620" y="0"/>
              <a:ext cx="9151620" cy="624840"/>
            </a:xfrm>
            <a:custGeom>
              <a:avLst/>
              <a:gdLst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0 w 9144000"/>
                <a:gd name="connsiteY3" fmla="*/ 476672 h 476672"/>
                <a:gd name="connsiteX4" fmla="*/ 0 w 9144000"/>
                <a:gd name="connsiteY4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0 w 9144000"/>
                <a:gd name="connsiteY4" fmla="*/ 476672 h 476672"/>
                <a:gd name="connsiteX5" fmla="*/ 0 w 9144000"/>
                <a:gd name="connsiteY5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2514600 w 9144000"/>
                <a:gd name="connsiteY4" fmla="*/ 472440 h 476672"/>
                <a:gd name="connsiteX5" fmla="*/ 0 w 9144000"/>
                <a:gd name="connsiteY5" fmla="*/ 476672 h 476672"/>
                <a:gd name="connsiteX6" fmla="*/ 0 w 9144000"/>
                <a:gd name="connsiteY6" fmla="*/ 0 h 476672"/>
                <a:gd name="connsiteX0" fmla="*/ 0 w 9144000"/>
                <a:gd name="connsiteY0" fmla="*/ 0 h 624840"/>
                <a:gd name="connsiteX1" fmla="*/ 9144000 w 9144000"/>
                <a:gd name="connsiteY1" fmla="*/ 0 h 624840"/>
                <a:gd name="connsiteX2" fmla="*/ 9144000 w 9144000"/>
                <a:gd name="connsiteY2" fmla="*/ 476672 h 624840"/>
                <a:gd name="connsiteX3" fmla="*/ 2773680 w 9144000"/>
                <a:gd name="connsiteY3" fmla="*/ 472440 h 624840"/>
                <a:gd name="connsiteX4" fmla="*/ 2491740 w 9144000"/>
                <a:gd name="connsiteY4" fmla="*/ 624840 h 624840"/>
                <a:gd name="connsiteX5" fmla="*/ 0 w 9144000"/>
                <a:gd name="connsiteY5" fmla="*/ 476672 h 624840"/>
                <a:gd name="connsiteX6" fmla="*/ 0 w 9144000"/>
                <a:gd name="connsiteY6" fmla="*/ 0 h 624840"/>
                <a:gd name="connsiteX0" fmla="*/ 38100 w 9182100"/>
                <a:gd name="connsiteY0" fmla="*/ 0 h 624840"/>
                <a:gd name="connsiteX1" fmla="*/ 9182100 w 9182100"/>
                <a:gd name="connsiteY1" fmla="*/ 0 h 624840"/>
                <a:gd name="connsiteX2" fmla="*/ 9182100 w 9182100"/>
                <a:gd name="connsiteY2" fmla="*/ 476672 h 624840"/>
                <a:gd name="connsiteX3" fmla="*/ 2811780 w 9182100"/>
                <a:gd name="connsiteY3" fmla="*/ 472440 h 624840"/>
                <a:gd name="connsiteX4" fmla="*/ 2529840 w 9182100"/>
                <a:gd name="connsiteY4" fmla="*/ 624840 h 624840"/>
                <a:gd name="connsiteX5" fmla="*/ 0 w 9182100"/>
                <a:gd name="connsiteY5" fmla="*/ 621452 h 624840"/>
                <a:gd name="connsiteX6" fmla="*/ 38100 w 9182100"/>
                <a:gd name="connsiteY6" fmla="*/ 0 h 624840"/>
                <a:gd name="connsiteX0" fmla="*/ 7620 w 9151620"/>
                <a:gd name="connsiteY0" fmla="*/ 0 h 624840"/>
                <a:gd name="connsiteX1" fmla="*/ 9151620 w 9151620"/>
                <a:gd name="connsiteY1" fmla="*/ 0 h 624840"/>
                <a:gd name="connsiteX2" fmla="*/ 9151620 w 9151620"/>
                <a:gd name="connsiteY2" fmla="*/ 476672 h 624840"/>
                <a:gd name="connsiteX3" fmla="*/ 2781300 w 9151620"/>
                <a:gd name="connsiteY3" fmla="*/ 472440 h 624840"/>
                <a:gd name="connsiteX4" fmla="*/ 2499360 w 9151620"/>
                <a:gd name="connsiteY4" fmla="*/ 624840 h 624840"/>
                <a:gd name="connsiteX5" fmla="*/ 0 w 9151620"/>
                <a:gd name="connsiteY5" fmla="*/ 621452 h 624840"/>
                <a:gd name="connsiteX6" fmla="*/ 7620 w 9151620"/>
                <a:gd name="connsiteY6" fmla="*/ 0 h 62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51620" h="624840">
                  <a:moveTo>
                    <a:pt x="7620" y="0"/>
                  </a:moveTo>
                  <a:lnTo>
                    <a:pt x="9151620" y="0"/>
                  </a:lnTo>
                  <a:lnTo>
                    <a:pt x="9151620" y="476672"/>
                  </a:lnTo>
                  <a:lnTo>
                    <a:pt x="2781300" y="472440"/>
                  </a:lnTo>
                  <a:lnTo>
                    <a:pt x="2499360" y="624840"/>
                  </a:lnTo>
                  <a:lnTo>
                    <a:pt x="0" y="621452"/>
                  </a:lnTo>
                  <a:lnTo>
                    <a:pt x="7620" y="0"/>
                  </a:lnTo>
                  <a:close/>
                </a:path>
              </a:pathLst>
            </a:custGeom>
            <a:solidFill>
              <a:srgbClr val="009E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37" idx="5"/>
              <a:endCxn id="37" idx="4"/>
            </p:cNvCxnSpPr>
            <p:nvPr/>
          </p:nvCxnSpPr>
          <p:spPr>
            <a:xfrm>
              <a:off x="-7620" y="621452"/>
              <a:ext cx="2499360" cy="338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>
              <a:endCxn id="37" idx="3"/>
            </p:cNvCxnSpPr>
            <p:nvPr/>
          </p:nvCxnSpPr>
          <p:spPr>
            <a:xfrm flipV="1">
              <a:off x="2491740" y="472440"/>
              <a:ext cx="281940" cy="14824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37" idx="3"/>
              <a:endCxn id="37" idx="2"/>
            </p:cNvCxnSpPr>
            <p:nvPr/>
          </p:nvCxnSpPr>
          <p:spPr>
            <a:xfrm>
              <a:off x="2773680" y="472440"/>
              <a:ext cx="6370320" cy="4232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0" y="103932"/>
              <a:ext cx="9144000" cy="0"/>
            </a:xfrm>
            <a:prstGeom prst="line">
              <a:avLst/>
            </a:prstGeom>
            <a:ln w="41275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-9033" y="188640"/>
              <a:ext cx="9144000" cy="0"/>
            </a:xfrm>
            <a:prstGeom prst="line">
              <a:avLst/>
            </a:prstGeom>
            <a:ln w="41275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2" descr="F:\Загрузки\Фото профессора\Фото профессора\Игнатьев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28866"/>
            <a:ext cx="3168352" cy="4224469"/>
          </a:xfrm>
          <a:prstGeom prst="rect">
            <a:avLst/>
          </a:prstGeom>
          <a:noFill/>
          <a:ln w="34925"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1143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542977" y="2204864"/>
            <a:ext cx="5493519" cy="286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Юрий Тимофеевич Игнатьев, 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endParaRPr lang="ru-RU" sz="1600" b="1" dirty="0" smtClean="0">
              <a:solidFill>
                <a:srgbClr val="0066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r>
              <a:rPr lang="ru-RU" sz="2400" b="1" dirty="0" smtClean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главный </a:t>
            </a:r>
            <a:r>
              <a:rPr lang="ru-RU" sz="2400" b="1" dirty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внештатный специалист МЗОО по лучевой диагностике, заведующий кафедрой лучевой диагностики </a:t>
            </a:r>
            <a:r>
              <a:rPr lang="ru-RU" sz="2400" b="1" dirty="0" err="1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ОмГМУ</a:t>
            </a:r>
            <a:r>
              <a:rPr lang="ru-RU" sz="2400" b="1" dirty="0" smtClean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                      д.м.н</a:t>
            </a:r>
            <a:r>
              <a:rPr lang="ru-RU" sz="2400" b="1" dirty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., профессор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-108520" y="548680"/>
            <a:ext cx="9116077" cy="13388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90000"/>
              </a:lnSpc>
            </a:pPr>
            <a:r>
              <a:rPr lang="ru-RU" sz="4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Нагрудный знак </a:t>
            </a:r>
            <a:endParaRPr lang="ru-RU" sz="45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</a:pPr>
            <a:r>
              <a:rPr lang="ru-RU" sz="4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4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Почетный </a:t>
            </a:r>
            <a:r>
              <a:rPr lang="ru-RU" sz="4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член </a:t>
            </a:r>
            <a:r>
              <a:rPr lang="ru-RU" sz="4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ОПСА»</a:t>
            </a:r>
            <a:r>
              <a:rPr lang="ru-RU" sz="4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ru-RU" sz="45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46564"/>
            <a:ext cx="891314" cy="125610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playcast.ru/uploads/2016/05/04/18528232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341100"/>
            <a:ext cx="2534681" cy="2112235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28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28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22</cp:revision>
  <dcterms:created xsi:type="dcterms:W3CDTF">2018-03-24T16:24:47Z</dcterms:created>
  <dcterms:modified xsi:type="dcterms:W3CDTF">2018-04-03T16:35:01Z</dcterms:modified>
</cp:coreProperties>
</file>