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96"/>
    <a:srgbClr val="BCE292"/>
    <a:srgbClr val="ABDB77"/>
    <a:srgbClr val="009E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5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агрузки\Конференция для рентгенолаборанта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195736" cy="2120346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31232" y="908720"/>
            <a:ext cx="6912768" cy="31393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Приветствуем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участников конференции!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flipH="1" flipV="1">
            <a:off x="0" y="6525344"/>
            <a:ext cx="9144000" cy="645076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C:\Users\User\Doctor Web\Searches\Desktop\white-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221088"/>
            <a:ext cx="4313108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12</cp:revision>
  <dcterms:created xsi:type="dcterms:W3CDTF">2018-03-24T16:24:47Z</dcterms:created>
  <dcterms:modified xsi:type="dcterms:W3CDTF">2018-03-31T07:50:29Z</dcterms:modified>
</cp:coreProperties>
</file>