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F296"/>
    <a:srgbClr val="BCE292"/>
    <a:srgbClr val="ABDB77"/>
    <a:srgbClr val="009E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42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Sveta\Desktop\wallpaper2you_408674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6" y="103932"/>
            <a:ext cx="9125101" cy="675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Загрузки\Конференция для рентгенолаборанта\1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48880"/>
            <a:ext cx="2160240" cy="2086069"/>
          </a:xfrm>
          <a:prstGeom prst="rect">
            <a:avLst/>
          </a:prstGeom>
          <a:noFill/>
          <a:effectLst>
            <a:outerShdw blurRad="50800" dist="762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44678" y="2129949"/>
            <a:ext cx="6763826" cy="273921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НАУЧНО-ПРАКТИЧЕСКАЯ КОНФЕРЕНЦИЯ </a:t>
            </a:r>
          </a:p>
          <a:p>
            <a:endParaRPr lang="ru-RU" sz="1200" b="1" dirty="0">
              <a:solidFill>
                <a:srgbClr val="C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«СОВРЕМЕННЫЕ ТЕХНОЛОГИИ ЛУЧЕВОЙ ДИАГНОСТИКИ               И ЛУЧЕВОЙ ТЕРАПИИ» </a:t>
            </a:r>
            <a:endParaRPr lang="ru-RU" sz="3200" b="1" dirty="0">
              <a:solidFill>
                <a:srgbClr val="C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33961" y="5661248"/>
            <a:ext cx="4582986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11 апреля 2018 г., г. Омск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47664" y="829161"/>
            <a:ext cx="7211461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000" b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Омская региональная общественная организация</a:t>
            </a:r>
          </a:p>
          <a:p>
            <a:pPr algn="ctr"/>
            <a:r>
              <a:rPr lang="ru-RU" sz="2000" b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«Омская профессиональная сестринская ассоциация»</a:t>
            </a:r>
          </a:p>
          <a:p>
            <a:pPr algn="ctr"/>
            <a:r>
              <a:rPr lang="ru-RU" sz="2000" b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Специализированная секция «Рентгенология»</a:t>
            </a:r>
            <a:endParaRPr lang="ru-RU" sz="2000" b="1" dirty="0">
              <a:solidFill>
                <a:srgbClr val="0066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8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40" y="816721"/>
            <a:ext cx="774516" cy="10915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Группа 30"/>
          <p:cNvGrpSpPr/>
          <p:nvPr/>
        </p:nvGrpSpPr>
        <p:grpSpPr>
          <a:xfrm>
            <a:off x="-9033" y="0"/>
            <a:ext cx="9153033" cy="624840"/>
            <a:chOff x="-9033" y="0"/>
            <a:chExt cx="9153033" cy="62484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-7620" y="0"/>
              <a:ext cx="9151620" cy="624840"/>
            </a:xfrm>
            <a:custGeom>
              <a:avLst/>
              <a:gdLst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0 w 9144000"/>
                <a:gd name="connsiteY3" fmla="*/ 476672 h 476672"/>
                <a:gd name="connsiteX4" fmla="*/ 0 w 9144000"/>
                <a:gd name="connsiteY4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0 w 9144000"/>
                <a:gd name="connsiteY4" fmla="*/ 476672 h 476672"/>
                <a:gd name="connsiteX5" fmla="*/ 0 w 9144000"/>
                <a:gd name="connsiteY5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2514600 w 9144000"/>
                <a:gd name="connsiteY4" fmla="*/ 472440 h 476672"/>
                <a:gd name="connsiteX5" fmla="*/ 0 w 9144000"/>
                <a:gd name="connsiteY5" fmla="*/ 476672 h 476672"/>
                <a:gd name="connsiteX6" fmla="*/ 0 w 9144000"/>
                <a:gd name="connsiteY6" fmla="*/ 0 h 476672"/>
                <a:gd name="connsiteX0" fmla="*/ 0 w 9144000"/>
                <a:gd name="connsiteY0" fmla="*/ 0 h 624840"/>
                <a:gd name="connsiteX1" fmla="*/ 9144000 w 9144000"/>
                <a:gd name="connsiteY1" fmla="*/ 0 h 624840"/>
                <a:gd name="connsiteX2" fmla="*/ 9144000 w 9144000"/>
                <a:gd name="connsiteY2" fmla="*/ 476672 h 624840"/>
                <a:gd name="connsiteX3" fmla="*/ 2773680 w 9144000"/>
                <a:gd name="connsiteY3" fmla="*/ 472440 h 624840"/>
                <a:gd name="connsiteX4" fmla="*/ 2491740 w 9144000"/>
                <a:gd name="connsiteY4" fmla="*/ 624840 h 624840"/>
                <a:gd name="connsiteX5" fmla="*/ 0 w 9144000"/>
                <a:gd name="connsiteY5" fmla="*/ 476672 h 624840"/>
                <a:gd name="connsiteX6" fmla="*/ 0 w 9144000"/>
                <a:gd name="connsiteY6" fmla="*/ 0 h 624840"/>
                <a:gd name="connsiteX0" fmla="*/ 38100 w 9182100"/>
                <a:gd name="connsiteY0" fmla="*/ 0 h 624840"/>
                <a:gd name="connsiteX1" fmla="*/ 9182100 w 9182100"/>
                <a:gd name="connsiteY1" fmla="*/ 0 h 624840"/>
                <a:gd name="connsiteX2" fmla="*/ 9182100 w 9182100"/>
                <a:gd name="connsiteY2" fmla="*/ 476672 h 624840"/>
                <a:gd name="connsiteX3" fmla="*/ 2811780 w 9182100"/>
                <a:gd name="connsiteY3" fmla="*/ 472440 h 624840"/>
                <a:gd name="connsiteX4" fmla="*/ 2529840 w 9182100"/>
                <a:gd name="connsiteY4" fmla="*/ 624840 h 624840"/>
                <a:gd name="connsiteX5" fmla="*/ 0 w 9182100"/>
                <a:gd name="connsiteY5" fmla="*/ 621452 h 624840"/>
                <a:gd name="connsiteX6" fmla="*/ 38100 w 9182100"/>
                <a:gd name="connsiteY6" fmla="*/ 0 h 624840"/>
                <a:gd name="connsiteX0" fmla="*/ 7620 w 9151620"/>
                <a:gd name="connsiteY0" fmla="*/ 0 h 624840"/>
                <a:gd name="connsiteX1" fmla="*/ 9151620 w 9151620"/>
                <a:gd name="connsiteY1" fmla="*/ 0 h 624840"/>
                <a:gd name="connsiteX2" fmla="*/ 9151620 w 9151620"/>
                <a:gd name="connsiteY2" fmla="*/ 476672 h 624840"/>
                <a:gd name="connsiteX3" fmla="*/ 2781300 w 9151620"/>
                <a:gd name="connsiteY3" fmla="*/ 472440 h 624840"/>
                <a:gd name="connsiteX4" fmla="*/ 2499360 w 9151620"/>
                <a:gd name="connsiteY4" fmla="*/ 624840 h 624840"/>
                <a:gd name="connsiteX5" fmla="*/ 0 w 9151620"/>
                <a:gd name="connsiteY5" fmla="*/ 621452 h 624840"/>
                <a:gd name="connsiteX6" fmla="*/ 7620 w 9151620"/>
                <a:gd name="connsiteY6" fmla="*/ 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51620" h="624840">
                  <a:moveTo>
                    <a:pt x="7620" y="0"/>
                  </a:moveTo>
                  <a:lnTo>
                    <a:pt x="9151620" y="0"/>
                  </a:lnTo>
                  <a:lnTo>
                    <a:pt x="9151620" y="476672"/>
                  </a:lnTo>
                  <a:lnTo>
                    <a:pt x="2781300" y="472440"/>
                  </a:lnTo>
                  <a:lnTo>
                    <a:pt x="2499360" y="624840"/>
                  </a:lnTo>
                  <a:lnTo>
                    <a:pt x="0" y="621452"/>
                  </a:lnTo>
                  <a:lnTo>
                    <a:pt x="7620" y="0"/>
                  </a:lnTo>
                  <a:close/>
                </a:path>
              </a:pathLst>
            </a:custGeom>
            <a:solidFill>
              <a:srgbClr val="009E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" name="Прямая соединительная линия 12"/>
            <p:cNvCxnSpPr>
              <a:stCxn id="6" idx="5"/>
              <a:endCxn id="6" idx="4"/>
            </p:cNvCxnSpPr>
            <p:nvPr/>
          </p:nvCxnSpPr>
          <p:spPr>
            <a:xfrm>
              <a:off x="-7620" y="621452"/>
              <a:ext cx="2499360" cy="338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endCxn id="6" idx="3"/>
            </p:cNvCxnSpPr>
            <p:nvPr/>
          </p:nvCxnSpPr>
          <p:spPr>
            <a:xfrm flipV="1">
              <a:off x="2491740" y="472440"/>
              <a:ext cx="281940" cy="14824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6" idx="3"/>
              <a:endCxn id="6" idx="2"/>
            </p:cNvCxnSpPr>
            <p:nvPr/>
          </p:nvCxnSpPr>
          <p:spPr>
            <a:xfrm>
              <a:off x="2773680" y="472440"/>
              <a:ext cx="6370320" cy="4232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0" y="103932"/>
              <a:ext cx="9144000" cy="0"/>
            </a:xfrm>
            <a:prstGeom prst="line">
              <a:avLst/>
            </a:prstGeom>
            <a:ln w="41275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-9033" y="188640"/>
              <a:ext cx="9144000" cy="0"/>
            </a:xfrm>
            <a:prstGeom prst="line">
              <a:avLst/>
            </a:prstGeom>
            <a:ln w="412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 flipH="1" flipV="1">
            <a:off x="-7484" y="6246030"/>
            <a:ext cx="9153033" cy="624840"/>
            <a:chOff x="-9033" y="0"/>
            <a:chExt cx="9153033" cy="624840"/>
          </a:xfrm>
        </p:grpSpPr>
        <p:sp>
          <p:nvSpPr>
            <p:cNvPr id="37" name="Прямоугольник 5"/>
            <p:cNvSpPr/>
            <p:nvPr/>
          </p:nvSpPr>
          <p:spPr>
            <a:xfrm>
              <a:off x="-7620" y="0"/>
              <a:ext cx="9151620" cy="624840"/>
            </a:xfrm>
            <a:custGeom>
              <a:avLst/>
              <a:gdLst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0 w 9144000"/>
                <a:gd name="connsiteY3" fmla="*/ 476672 h 476672"/>
                <a:gd name="connsiteX4" fmla="*/ 0 w 9144000"/>
                <a:gd name="connsiteY4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0 w 9144000"/>
                <a:gd name="connsiteY4" fmla="*/ 476672 h 476672"/>
                <a:gd name="connsiteX5" fmla="*/ 0 w 9144000"/>
                <a:gd name="connsiteY5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2514600 w 9144000"/>
                <a:gd name="connsiteY4" fmla="*/ 472440 h 476672"/>
                <a:gd name="connsiteX5" fmla="*/ 0 w 9144000"/>
                <a:gd name="connsiteY5" fmla="*/ 476672 h 476672"/>
                <a:gd name="connsiteX6" fmla="*/ 0 w 9144000"/>
                <a:gd name="connsiteY6" fmla="*/ 0 h 476672"/>
                <a:gd name="connsiteX0" fmla="*/ 0 w 9144000"/>
                <a:gd name="connsiteY0" fmla="*/ 0 h 624840"/>
                <a:gd name="connsiteX1" fmla="*/ 9144000 w 9144000"/>
                <a:gd name="connsiteY1" fmla="*/ 0 h 624840"/>
                <a:gd name="connsiteX2" fmla="*/ 9144000 w 9144000"/>
                <a:gd name="connsiteY2" fmla="*/ 476672 h 624840"/>
                <a:gd name="connsiteX3" fmla="*/ 2773680 w 9144000"/>
                <a:gd name="connsiteY3" fmla="*/ 472440 h 624840"/>
                <a:gd name="connsiteX4" fmla="*/ 2491740 w 9144000"/>
                <a:gd name="connsiteY4" fmla="*/ 624840 h 624840"/>
                <a:gd name="connsiteX5" fmla="*/ 0 w 9144000"/>
                <a:gd name="connsiteY5" fmla="*/ 476672 h 624840"/>
                <a:gd name="connsiteX6" fmla="*/ 0 w 9144000"/>
                <a:gd name="connsiteY6" fmla="*/ 0 h 624840"/>
                <a:gd name="connsiteX0" fmla="*/ 38100 w 9182100"/>
                <a:gd name="connsiteY0" fmla="*/ 0 h 624840"/>
                <a:gd name="connsiteX1" fmla="*/ 9182100 w 9182100"/>
                <a:gd name="connsiteY1" fmla="*/ 0 h 624840"/>
                <a:gd name="connsiteX2" fmla="*/ 9182100 w 9182100"/>
                <a:gd name="connsiteY2" fmla="*/ 476672 h 624840"/>
                <a:gd name="connsiteX3" fmla="*/ 2811780 w 9182100"/>
                <a:gd name="connsiteY3" fmla="*/ 472440 h 624840"/>
                <a:gd name="connsiteX4" fmla="*/ 2529840 w 9182100"/>
                <a:gd name="connsiteY4" fmla="*/ 624840 h 624840"/>
                <a:gd name="connsiteX5" fmla="*/ 0 w 9182100"/>
                <a:gd name="connsiteY5" fmla="*/ 621452 h 624840"/>
                <a:gd name="connsiteX6" fmla="*/ 38100 w 9182100"/>
                <a:gd name="connsiteY6" fmla="*/ 0 h 624840"/>
                <a:gd name="connsiteX0" fmla="*/ 7620 w 9151620"/>
                <a:gd name="connsiteY0" fmla="*/ 0 h 624840"/>
                <a:gd name="connsiteX1" fmla="*/ 9151620 w 9151620"/>
                <a:gd name="connsiteY1" fmla="*/ 0 h 624840"/>
                <a:gd name="connsiteX2" fmla="*/ 9151620 w 9151620"/>
                <a:gd name="connsiteY2" fmla="*/ 476672 h 624840"/>
                <a:gd name="connsiteX3" fmla="*/ 2781300 w 9151620"/>
                <a:gd name="connsiteY3" fmla="*/ 472440 h 624840"/>
                <a:gd name="connsiteX4" fmla="*/ 2499360 w 9151620"/>
                <a:gd name="connsiteY4" fmla="*/ 624840 h 624840"/>
                <a:gd name="connsiteX5" fmla="*/ 0 w 9151620"/>
                <a:gd name="connsiteY5" fmla="*/ 621452 h 624840"/>
                <a:gd name="connsiteX6" fmla="*/ 7620 w 9151620"/>
                <a:gd name="connsiteY6" fmla="*/ 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51620" h="624840">
                  <a:moveTo>
                    <a:pt x="7620" y="0"/>
                  </a:moveTo>
                  <a:lnTo>
                    <a:pt x="9151620" y="0"/>
                  </a:lnTo>
                  <a:lnTo>
                    <a:pt x="9151620" y="476672"/>
                  </a:lnTo>
                  <a:lnTo>
                    <a:pt x="2781300" y="472440"/>
                  </a:lnTo>
                  <a:lnTo>
                    <a:pt x="2499360" y="624840"/>
                  </a:lnTo>
                  <a:lnTo>
                    <a:pt x="0" y="621452"/>
                  </a:lnTo>
                  <a:lnTo>
                    <a:pt x="7620" y="0"/>
                  </a:lnTo>
                  <a:close/>
                </a:path>
              </a:pathLst>
            </a:custGeom>
            <a:solidFill>
              <a:srgbClr val="009E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5"/>
              <a:endCxn id="37" idx="4"/>
            </p:cNvCxnSpPr>
            <p:nvPr/>
          </p:nvCxnSpPr>
          <p:spPr>
            <a:xfrm>
              <a:off x="-7620" y="621452"/>
              <a:ext cx="2499360" cy="338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endCxn id="37" idx="3"/>
            </p:cNvCxnSpPr>
            <p:nvPr/>
          </p:nvCxnSpPr>
          <p:spPr>
            <a:xfrm flipV="1">
              <a:off x="2491740" y="472440"/>
              <a:ext cx="281940" cy="14824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7" idx="3"/>
              <a:endCxn id="37" idx="2"/>
            </p:cNvCxnSpPr>
            <p:nvPr/>
          </p:nvCxnSpPr>
          <p:spPr>
            <a:xfrm>
              <a:off x="2773680" y="472440"/>
              <a:ext cx="6370320" cy="4232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0" y="103932"/>
              <a:ext cx="9144000" cy="0"/>
            </a:xfrm>
            <a:prstGeom prst="line">
              <a:avLst/>
            </a:prstGeom>
            <a:ln w="41275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-9033" y="188640"/>
              <a:ext cx="9144000" cy="0"/>
            </a:xfrm>
            <a:prstGeom prst="line">
              <a:avLst/>
            </a:prstGeom>
            <a:ln w="412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9528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Sveta\Desktop\wallpaper2you_408674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6" y="103932"/>
            <a:ext cx="9125101" cy="675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-9033" y="0"/>
            <a:ext cx="9153033" cy="624840"/>
            <a:chOff x="-9033" y="0"/>
            <a:chExt cx="9153033" cy="624840"/>
          </a:xfrm>
        </p:grpSpPr>
        <p:sp>
          <p:nvSpPr>
            <p:cNvPr id="5" name="Прямоугольник 5"/>
            <p:cNvSpPr/>
            <p:nvPr/>
          </p:nvSpPr>
          <p:spPr>
            <a:xfrm>
              <a:off x="-7620" y="0"/>
              <a:ext cx="9151620" cy="624840"/>
            </a:xfrm>
            <a:custGeom>
              <a:avLst/>
              <a:gdLst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0 w 9144000"/>
                <a:gd name="connsiteY3" fmla="*/ 476672 h 476672"/>
                <a:gd name="connsiteX4" fmla="*/ 0 w 9144000"/>
                <a:gd name="connsiteY4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0 w 9144000"/>
                <a:gd name="connsiteY4" fmla="*/ 476672 h 476672"/>
                <a:gd name="connsiteX5" fmla="*/ 0 w 9144000"/>
                <a:gd name="connsiteY5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2514600 w 9144000"/>
                <a:gd name="connsiteY4" fmla="*/ 472440 h 476672"/>
                <a:gd name="connsiteX5" fmla="*/ 0 w 9144000"/>
                <a:gd name="connsiteY5" fmla="*/ 476672 h 476672"/>
                <a:gd name="connsiteX6" fmla="*/ 0 w 9144000"/>
                <a:gd name="connsiteY6" fmla="*/ 0 h 476672"/>
                <a:gd name="connsiteX0" fmla="*/ 0 w 9144000"/>
                <a:gd name="connsiteY0" fmla="*/ 0 h 624840"/>
                <a:gd name="connsiteX1" fmla="*/ 9144000 w 9144000"/>
                <a:gd name="connsiteY1" fmla="*/ 0 h 624840"/>
                <a:gd name="connsiteX2" fmla="*/ 9144000 w 9144000"/>
                <a:gd name="connsiteY2" fmla="*/ 476672 h 624840"/>
                <a:gd name="connsiteX3" fmla="*/ 2773680 w 9144000"/>
                <a:gd name="connsiteY3" fmla="*/ 472440 h 624840"/>
                <a:gd name="connsiteX4" fmla="*/ 2491740 w 9144000"/>
                <a:gd name="connsiteY4" fmla="*/ 624840 h 624840"/>
                <a:gd name="connsiteX5" fmla="*/ 0 w 9144000"/>
                <a:gd name="connsiteY5" fmla="*/ 476672 h 624840"/>
                <a:gd name="connsiteX6" fmla="*/ 0 w 9144000"/>
                <a:gd name="connsiteY6" fmla="*/ 0 h 624840"/>
                <a:gd name="connsiteX0" fmla="*/ 38100 w 9182100"/>
                <a:gd name="connsiteY0" fmla="*/ 0 h 624840"/>
                <a:gd name="connsiteX1" fmla="*/ 9182100 w 9182100"/>
                <a:gd name="connsiteY1" fmla="*/ 0 h 624840"/>
                <a:gd name="connsiteX2" fmla="*/ 9182100 w 9182100"/>
                <a:gd name="connsiteY2" fmla="*/ 476672 h 624840"/>
                <a:gd name="connsiteX3" fmla="*/ 2811780 w 9182100"/>
                <a:gd name="connsiteY3" fmla="*/ 472440 h 624840"/>
                <a:gd name="connsiteX4" fmla="*/ 2529840 w 9182100"/>
                <a:gd name="connsiteY4" fmla="*/ 624840 h 624840"/>
                <a:gd name="connsiteX5" fmla="*/ 0 w 9182100"/>
                <a:gd name="connsiteY5" fmla="*/ 621452 h 624840"/>
                <a:gd name="connsiteX6" fmla="*/ 38100 w 9182100"/>
                <a:gd name="connsiteY6" fmla="*/ 0 h 624840"/>
                <a:gd name="connsiteX0" fmla="*/ 7620 w 9151620"/>
                <a:gd name="connsiteY0" fmla="*/ 0 h 624840"/>
                <a:gd name="connsiteX1" fmla="*/ 9151620 w 9151620"/>
                <a:gd name="connsiteY1" fmla="*/ 0 h 624840"/>
                <a:gd name="connsiteX2" fmla="*/ 9151620 w 9151620"/>
                <a:gd name="connsiteY2" fmla="*/ 476672 h 624840"/>
                <a:gd name="connsiteX3" fmla="*/ 2781300 w 9151620"/>
                <a:gd name="connsiteY3" fmla="*/ 472440 h 624840"/>
                <a:gd name="connsiteX4" fmla="*/ 2499360 w 9151620"/>
                <a:gd name="connsiteY4" fmla="*/ 624840 h 624840"/>
                <a:gd name="connsiteX5" fmla="*/ 0 w 9151620"/>
                <a:gd name="connsiteY5" fmla="*/ 621452 h 624840"/>
                <a:gd name="connsiteX6" fmla="*/ 7620 w 9151620"/>
                <a:gd name="connsiteY6" fmla="*/ 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51620" h="624840">
                  <a:moveTo>
                    <a:pt x="7620" y="0"/>
                  </a:moveTo>
                  <a:lnTo>
                    <a:pt x="9151620" y="0"/>
                  </a:lnTo>
                  <a:lnTo>
                    <a:pt x="9151620" y="476672"/>
                  </a:lnTo>
                  <a:lnTo>
                    <a:pt x="2781300" y="472440"/>
                  </a:lnTo>
                  <a:lnTo>
                    <a:pt x="2499360" y="624840"/>
                  </a:lnTo>
                  <a:lnTo>
                    <a:pt x="0" y="621452"/>
                  </a:lnTo>
                  <a:lnTo>
                    <a:pt x="7620" y="0"/>
                  </a:lnTo>
                  <a:close/>
                </a:path>
              </a:pathLst>
            </a:custGeom>
            <a:solidFill>
              <a:srgbClr val="009E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>
              <a:stCxn id="5" idx="5"/>
              <a:endCxn id="5" idx="4"/>
            </p:cNvCxnSpPr>
            <p:nvPr/>
          </p:nvCxnSpPr>
          <p:spPr>
            <a:xfrm>
              <a:off x="-7620" y="621452"/>
              <a:ext cx="2499360" cy="338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>
              <a:endCxn id="5" idx="3"/>
            </p:cNvCxnSpPr>
            <p:nvPr/>
          </p:nvCxnSpPr>
          <p:spPr>
            <a:xfrm flipV="1">
              <a:off x="2491740" y="472440"/>
              <a:ext cx="281940" cy="14824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>
              <a:stCxn id="5" idx="3"/>
              <a:endCxn id="5" idx="2"/>
            </p:cNvCxnSpPr>
            <p:nvPr/>
          </p:nvCxnSpPr>
          <p:spPr>
            <a:xfrm>
              <a:off x="2773680" y="472440"/>
              <a:ext cx="6370320" cy="4232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0" y="103932"/>
              <a:ext cx="9144000" cy="0"/>
            </a:xfrm>
            <a:prstGeom prst="line">
              <a:avLst/>
            </a:prstGeom>
            <a:ln w="41275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-9033" y="188640"/>
              <a:ext cx="9144000" cy="0"/>
            </a:xfrm>
            <a:prstGeom prst="line">
              <a:avLst/>
            </a:prstGeom>
            <a:ln w="412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0"/>
          <p:cNvGrpSpPr/>
          <p:nvPr/>
        </p:nvGrpSpPr>
        <p:grpSpPr>
          <a:xfrm flipH="1" flipV="1">
            <a:off x="-7484" y="6246030"/>
            <a:ext cx="9153033" cy="624840"/>
            <a:chOff x="-9033" y="0"/>
            <a:chExt cx="9153033" cy="624840"/>
          </a:xfrm>
        </p:grpSpPr>
        <p:sp>
          <p:nvSpPr>
            <p:cNvPr id="12" name="Прямоугольник 5"/>
            <p:cNvSpPr/>
            <p:nvPr/>
          </p:nvSpPr>
          <p:spPr>
            <a:xfrm>
              <a:off x="-7620" y="0"/>
              <a:ext cx="9151620" cy="624840"/>
            </a:xfrm>
            <a:custGeom>
              <a:avLst/>
              <a:gdLst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0 w 9144000"/>
                <a:gd name="connsiteY3" fmla="*/ 476672 h 476672"/>
                <a:gd name="connsiteX4" fmla="*/ 0 w 9144000"/>
                <a:gd name="connsiteY4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0 w 9144000"/>
                <a:gd name="connsiteY4" fmla="*/ 476672 h 476672"/>
                <a:gd name="connsiteX5" fmla="*/ 0 w 9144000"/>
                <a:gd name="connsiteY5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2514600 w 9144000"/>
                <a:gd name="connsiteY4" fmla="*/ 472440 h 476672"/>
                <a:gd name="connsiteX5" fmla="*/ 0 w 9144000"/>
                <a:gd name="connsiteY5" fmla="*/ 476672 h 476672"/>
                <a:gd name="connsiteX6" fmla="*/ 0 w 9144000"/>
                <a:gd name="connsiteY6" fmla="*/ 0 h 476672"/>
                <a:gd name="connsiteX0" fmla="*/ 0 w 9144000"/>
                <a:gd name="connsiteY0" fmla="*/ 0 h 624840"/>
                <a:gd name="connsiteX1" fmla="*/ 9144000 w 9144000"/>
                <a:gd name="connsiteY1" fmla="*/ 0 h 624840"/>
                <a:gd name="connsiteX2" fmla="*/ 9144000 w 9144000"/>
                <a:gd name="connsiteY2" fmla="*/ 476672 h 624840"/>
                <a:gd name="connsiteX3" fmla="*/ 2773680 w 9144000"/>
                <a:gd name="connsiteY3" fmla="*/ 472440 h 624840"/>
                <a:gd name="connsiteX4" fmla="*/ 2491740 w 9144000"/>
                <a:gd name="connsiteY4" fmla="*/ 624840 h 624840"/>
                <a:gd name="connsiteX5" fmla="*/ 0 w 9144000"/>
                <a:gd name="connsiteY5" fmla="*/ 476672 h 624840"/>
                <a:gd name="connsiteX6" fmla="*/ 0 w 9144000"/>
                <a:gd name="connsiteY6" fmla="*/ 0 h 624840"/>
                <a:gd name="connsiteX0" fmla="*/ 38100 w 9182100"/>
                <a:gd name="connsiteY0" fmla="*/ 0 h 624840"/>
                <a:gd name="connsiteX1" fmla="*/ 9182100 w 9182100"/>
                <a:gd name="connsiteY1" fmla="*/ 0 h 624840"/>
                <a:gd name="connsiteX2" fmla="*/ 9182100 w 9182100"/>
                <a:gd name="connsiteY2" fmla="*/ 476672 h 624840"/>
                <a:gd name="connsiteX3" fmla="*/ 2811780 w 9182100"/>
                <a:gd name="connsiteY3" fmla="*/ 472440 h 624840"/>
                <a:gd name="connsiteX4" fmla="*/ 2529840 w 9182100"/>
                <a:gd name="connsiteY4" fmla="*/ 624840 h 624840"/>
                <a:gd name="connsiteX5" fmla="*/ 0 w 9182100"/>
                <a:gd name="connsiteY5" fmla="*/ 621452 h 624840"/>
                <a:gd name="connsiteX6" fmla="*/ 38100 w 9182100"/>
                <a:gd name="connsiteY6" fmla="*/ 0 h 624840"/>
                <a:gd name="connsiteX0" fmla="*/ 7620 w 9151620"/>
                <a:gd name="connsiteY0" fmla="*/ 0 h 624840"/>
                <a:gd name="connsiteX1" fmla="*/ 9151620 w 9151620"/>
                <a:gd name="connsiteY1" fmla="*/ 0 h 624840"/>
                <a:gd name="connsiteX2" fmla="*/ 9151620 w 9151620"/>
                <a:gd name="connsiteY2" fmla="*/ 476672 h 624840"/>
                <a:gd name="connsiteX3" fmla="*/ 2781300 w 9151620"/>
                <a:gd name="connsiteY3" fmla="*/ 472440 h 624840"/>
                <a:gd name="connsiteX4" fmla="*/ 2499360 w 9151620"/>
                <a:gd name="connsiteY4" fmla="*/ 624840 h 624840"/>
                <a:gd name="connsiteX5" fmla="*/ 0 w 9151620"/>
                <a:gd name="connsiteY5" fmla="*/ 621452 h 624840"/>
                <a:gd name="connsiteX6" fmla="*/ 7620 w 9151620"/>
                <a:gd name="connsiteY6" fmla="*/ 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51620" h="624840">
                  <a:moveTo>
                    <a:pt x="7620" y="0"/>
                  </a:moveTo>
                  <a:lnTo>
                    <a:pt x="9151620" y="0"/>
                  </a:lnTo>
                  <a:lnTo>
                    <a:pt x="9151620" y="476672"/>
                  </a:lnTo>
                  <a:lnTo>
                    <a:pt x="2781300" y="472440"/>
                  </a:lnTo>
                  <a:lnTo>
                    <a:pt x="2499360" y="624840"/>
                  </a:lnTo>
                  <a:lnTo>
                    <a:pt x="0" y="621452"/>
                  </a:lnTo>
                  <a:lnTo>
                    <a:pt x="7620" y="0"/>
                  </a:lnTo>
                  <a:close/>
                </a:path>
              </a:pathLst>
            </a:custGeom>
            <a:solidFill>
              <a:srgbClr val="009E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" name="Прямая соединительная линия 12"/>
            <p:cNvCxnSpPr>
              <a:stCxn id="12" idx="5"/>
              <a:endCxn id="12" idx="4"/>
            </p:cNvCxnSpPr>
            <p:nvPr/>
          </p:nvCxnSpPr>
          <p:spPr>
            <a:xfrm>
              <a:off x="-7620" y="621452"/>
              <a:ext cx="2499360" cy="338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endCxn id="12" idx="3"/>
            </p:cNvCxnSpPr>
            <p:nvPr/>
          </p:nvCxnSpPr>
          <p:spPr>
            <a:xfrm flipV="1">
              <a:off x="2491740" y="472440"/>
              <a:ext cx="281940" cy="14824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12" idx="3"/>
              <a:endCxn id="12" idx="2"/>
            </p:cNvCxnSpPr>
            <p:nvPr/>
          </p:nvCxnSpPr>
          <p:spPr>
            <a:xfrm>
              <a:off x="2773680" y="472440"/>
              <a:ext cx="6370320" cy="4232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0" y="103932"/>
              <a:ext cx="9144000" cy="0"/>
            </a:xfrm>
            <a:prstGeom prst="line">
              <a:avLst/>
            </a:prstGeom>
            <a:ln w="41275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-9033" y="188640"/>
              <a:ext cx="9144000" cy="0"/>
            </a:xfrm>
            <a:prstGeom prst="line">
              <a:avLst/>
            </a:prstGeom>
            <a:ln w="412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7789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34</Words>
  <Application>Microsoft Office PowerPoint</Application>
  <PresentationFormat>Экран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10</cp:revision>
  <dcterms:created xsi:type="dcterms:W3CDTF">2018-03-24T16:24:47Z</dcterms:created>
  <dcterms:modified xsi:type="dcterms:W3CDTF">2018-03-25T08:19:08Z</dcterms:modified>
</cp:coreProperties>
</file>