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F296"/>
    <a:srgbClr val="BCE292"/>
    <a:srgbClr val="ABDB77"/>
    <a:srgbClr val="009E47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>
        <p:scale>
          <a:sx n="66" d="100"/>
          <a:sy n="66" d="100"/>
        </p:scale>
        <p:origin x="-1656" y="-60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31.03.2018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31.03.2018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31.03.2018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31.03.2018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31.03.2018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31.03.2018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31.03.2018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31.03.2018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31.03.2018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31.03.2018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31.03.2018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31.03.2018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gif"/><Relationship Id="rId5" Type="http://schemas.microsoft.com/office/2007/relationships/hdphoto" Target="../media/hdphoto2.wdp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Sveta\Desktop\wallpaper2you_408674.jp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brightnessContrast bright="7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103932"/>
            <a:ext cx="9125101" cy="67540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F:\Загрузки\Конференция для рентгенолаборанта\1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 xmlns="">
                  <a14:imgLayer r:embed="rId5">
                    <a14:imgEffect>
                      <a14:sharpenSoften amount="50000"/>
                    </a14:imgEffect>
                    <a14:imgEffect>
                      <a14:colorTemperature colorTemp="5900"/>
                    </a14:imgEffect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2132856"/>
            <a:ext cx="2195736" cy="2120346"/>
          </a:xfrm>
          <a:prstGeom prst="rect">
            <a:avLst/>
          </a:prstGeom>
          <a:noFill/>
          <a:effectLst>
            <a:outerShdw blurRad="50800" dist="76200" dir="2700000" algn="tl" rotWithShape="0">
              <a:prstClr val="black">
                <a:alpha val="40000"/>
              </a:prstClr>
            </a:outerShdw>
            <a:reflection blurRad="6350" stA="52000" endA="300" endPos="35000" dir="5400000" sy="-100000" algn="bl" rotWithShape="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131840" y="764704"/>
            <a:ext cx="5400600" cy="1323439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ru-RU" sz="8000" b="1" dirty="0" smtClean="0">
                <a:solidFill>
                  <a:srgbClr val="C00000"/>
                </a:solidFill>
              </a:rPr>
              <a:t>ПЕРЕРЫВ</a:t>
            </a:r>
          </a:p>
        </p:txBody>
      </p:sp>
      <p:grpSp>
        <p:nvGrpSpPr>
          <p:cNvPr id="31" name="Группа 30"/>
          <p:cNvGrpSpPr/>
          <p:nvPr/>
        </p:nvGrpSpPr>
        <p:grpSpPr>
          <a:xfrm>
            <a:off x="-9033" y="0"/>
            <a:ext cx="9153033" cy="624840"/>
            <a:chOff x="-9033" y="0"/>
            <a:chExt cx="9153033" cy="624840"/>
          </a:xfrm>
        </p:grpSpPr>
        <p:sp>
          <p:nvSpPr>
            <p:cNvPr id="6" name="Прямоугольник 5"/>
            <p:cNvSpPr/>
            <p:nvPr/>
          </p:nvSpPr>
          <p:spPr>
            <a:xfrm>
              <a:off x="-7620" y="0"/>
              <a:ext cx="9151620" cy="624840"/>
            </a:xfrm>
            <a:custGeom>
              <a:avLst/>
              <a:gdLst>
                <a:gd name="connsiteX0" fmla="*/ 0 w 9144000"/>
                <a:gd name="connsiteY0" fmla="*/ 0 h 476672"/>
                <a:gd name="connsiteX1" fmla="*/ 9144000 w 9144000"/>
                <a:gd name="connsiteY1" fmla="*/ 0 h 476672"/>
                <a:gd name="connsiteX2" fmla="*/ 9144000 w 9144000"/>
                <a:gd name="connsiteY2" fmla="*/ 476672 h 476672"/>
                <a:gd name="connsiteX3" fmla="*/ 0 w 9144000"/>
                <a:gd name="connsiteY3" fmla="*/ 476672 h 476672"/>
                <a:gd name="connsiteX4" fmla="*/ 0 w 9144000"/>
                <a:gd name="connsiteY4" fmla="*/ 0 h 476672"/>
                <a:gd name="connsiteX0" fmla="*/ 0 w 9144000"/>
                <a:gd name="connsiteY0" fmla="*/ 0 h 476672"/>
                <a:gd name="connsiteX1" fmla="*/ 9144000 w 9144000"/>
                <a:gd name="connsiteY1" fmla="*/ 0 h 476672"/>
                <a:gd name="connsiteX2" fmla="*/ 9144000 w 9144000"/>
                <a:gd name="connsiteY2" fmla="*/ 476672 h 476672"/>
                <a:gd name="connsiteX3" fmla="*/ 2773680 w 9144000"/>
                <a:gd name="connsiteY3" fmla="*/ 472440 h 476672"/>
                <a:gd name="connsiteX4" fmla="*/ 0 w 9144000"/>
                <a:gd name="connsiteY4" fmla="*/ 476672 h 476672"/>
                <a:gd name="connsiteX5" fmla="*/ 0 w 9144000"/>
                <a:gd name="connsiteY5" fmla="*/ 0 h 476672"/>
                <a:gd name="connsiteX0" fmla="*/ 0 w 9144000"/>
                <a:gd name="connsiteY0" fmla="*/ 0 h 476672"/>
                <a:gd name="connsiteX1" fmla="*/ 9144000 w 9144000"/>
                <a:gd name="connsiteY1" fmla="*/ 0 h 476672"/>
                <a:gd name="connsiteX2" fmla="*/ 9144000 w 9144000"/>
                <a:gd name="connsiteY2" fmla="*/ 476672 h 476672"/>
                <a:gd name="connsiteX3" fmla="*/ 2773680 w 9144000"/>
                <a:gd name="connsiteY3" fmla="*/ 472440 h 476672"/>
                <a:gd name="connsiteX4" fmla="*/ 2514600 w 9144000"/>
                <a:gd name="connsiteY4" fmla="*/ 472440 h 476672"/>
                <a:gd name="connsiteX5" fmla="*/ 0 w 9144000"/>
                <a:gd name="connsiteY5" fmla="*/ 476672 h 476672"/>
                <a:gd name="connsiteX6" fmla="*/ 0 w 9144000"/>
                <a:gd name="connsiteY6" fmla="*/ 0 h 476672"/>
                <a:gd name="connsiteX0" fmla="*/ 0 w 9144000"/>
                <a:gd name="connsiteY0" fmla="*/ 0 h 624840"/>
                <a:gd name="connsiteX1" fmla="*/ 9144000 w 9144000"/>
                <a:gd name="connsiteY1" fmla="*/ 0 h 624840"/>
                <a:gd name="connsiteX2" fmla="*/ 9144000 w 9144000"/>
                <a:gd name="connsiteY2" fmla="*/ 476672 h 624840"/>
                <a:gd name="connsiteX3" fmla="*/ 2773680 w 9144000"/>
                <a:gd name="connsiteY3" fmla="*/ 472440 h 624840"/>
                <a:gd name="connsiteX4" fmla="*/ 2491740 w 9144000"/>
                <a:gd name="connsiteY4" fmla="*/ 624840 h 624840"/>
                <a:gd name="connsiteX5" fmla="*/ 0 w 9144000"/>
                <a:gd name="connsiteY5" fmla="*/ 476672 h 624840"/>
                <a:gd name="connsiteX6" fmla="*/ 0 w 9144000"/>
                <a:gd name="connsiteY6" fmla="*/ 0 h 624840"/>
                <a:gd name="connsiteX0" fmla="*/ 38100 w 9182100"/>
                <a:gd name="connsiteY0" fmla="*/ 0 h 624840"/>
                <a:gd name="connsiteX1" fmla="*/ 9182100 w 9182100"/>
                <a:gd name="connsiteY1" fmla="*/ 0 h 624840"/>
                <a:gd name="connsiteX2" fmla="*/ 9182100 w 9182100"/>
                <a:gd name="connsiteY2" fmla="*/ 476672 h 624840"/>
                <a:gd name="connsiteX3" fmla="*/ 2811780 w 9182100"/>
                <a:gd name="connsiteY3" fmla="*/ 472440 h 624840"/>
                <a:gd name="connsiteX4" fmla="*/ 2529840 w 9182100"/>
                <a:gd name="connsiteY4" fmla="*/ 624840 h 624840"/>
                <a:gd name="connsiteX5" fmla="*/ 0 w 9182100"/>
                <a:gd name="connsiteY5" fmla="*/ 621452 h 624840"/>
                <a:gd name="connsiteX6" fmla="*/ 38100 w 9182100"/>
                <a:gd name="connsiteY6" fmla="*/ 0 h 624840"/>
                <a:gd name="connsiteX0" fmla="*/ 7620 w 9151620"/>
                <a:gd name="connsiteY0" fmla="*/ 0 h 624840"/>
                <a:gd name="connsiteX1" fmla="*/ 9151620 w 9151620"/>
                <a:gd name="connsiteY1" fmla="*/ 0 h 624840"/>
                <a:gd name="connsiteX2" fmla="*/ 9151620 w 9151620"/>
                <a:gd name="connsiteY2" fmla="*/ 476672 h 624840"/>
                <a:gd name="connsiteX3" fmla="*/ 2781300 w 9151620"/>
                <a:gd name="connsiteY3" fmla="*/ 472440 h 624840"/>
                <a:gd name="connsiteX4" fmla="*/ 2499360 w 9151620"/>
                <a:gd name="connsiteY4" fmla="*/ 624840 h 624840"/>
                <a:gd name="connsiteX5" fmla="*/ 0 w 9151620"/>
                <a:gd name="connsiteY5" fmla="*/ 621452 h 624840"/>
                <a:gd name="connsiteX6" fmla="*/ 7620 w 9151620"/>
                <a:gd name="connsiteY6" fmla="*/ 0 h 6248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51620" h="624840">
                  <a:moveTo>
                    <a:pt x="7620" y="0"/>
                  </a:moveTo>
                  <a:lnTo>
                    <a:pt x="9151620" y="0"/>
                  </a:lnTo>
                  <a:lnTo>
                    <a:pt x="9151620" y="476672"/>
                  </a:lnTo>
                  <a:lnTo>
                    <a:pt x="2781300" y="472440"/>
                  </a:lnTo>
                  <a:lnTo>
                    <a:pt x="2499360" y="624840"/>
                  </a:lnTo>
                  <a:lnTo>
                    <a:pt x="0" y="621452"/>
                  </a:lnTo>
                  <a:lnTo>
                    <a:pt x="7620" y="0"/>
                  </a:lnTo>
                  <a:close/>
                </a:path>
              </a:pathLst>
            </a:custGeom>
            <a:solidFill>
              <a:srgbClr val="009E4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13" name="Прямая соединительная линия 12"/>
            <p:cNvCxnSpPr>
              <a:stCxn id="6" idx="5"/>
              <a:endCxn id="6" idx="4"/>
            </p:cNvCxnSpPr>
            <p:nvPr/>
          </p:nvCxnSpPr>
          <p:spPr>
            <a:xfrm>
              <a:off x="-7620" y="621452"/>
              <a:ext cx="2499360" cy="3388"/>
            </a:xfrm>
            <a:prstGeom prst="line">
              <a:avLst/>
            </a:prstGeom>
            <a:ln w="69850" cap="rnd">
              <a:solidFill>
                <a:srgbClr val="D6F29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Прямая соединительная линия 15"/>
            <p:cNvCxnSpPr>
              <a:endCxn id="6" idx="3"/>
            </p:cNvCxnSpPr>
            <p:nvPr/>
          </p:nvCxnSpPr>
          <p:spPr>
            <a:xfrm flipV="1">
              <a:off x="2491740" y="472440"/>
              <a:ext cx="281940" cy="148248"/>
            </a:xfrm>
            <a:prstGeom prst="line">
              <a:avLst/>
            </a:prstGeom>
            <a:ln w="69850" cap="rnd">
              <a:solidFill>
                <a:srgbClr val="D6F29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Прямая соединительная линия 17"/>
            <p:cNvCxnSpPr>
              <a:stCxn id="6" idx="3"/>
              <a:endCxn id="6" idx="2"/>
            </p:cNvCxnSpPr>
            <p:nvPr/>
          </p:nvCxnSpPr>
          <p:spPr>
            <a:xfrm>
              <a:off x="2773680" y="472440"/>
              <a:ext cx="6370320" cy="4232"/>
            </a:xfrm>
            <a:prstGeom prst="line">
              <a:avLst/>
            </a:prstGeom>
            <a:ln w="69850" cap="rnd">
              <a:solidFill>
                <a:srgbClr val="D6F29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Прямая соединительная линия 25"/>
            <p:cNvCxnSpPr/>
            <p:nvPr/>
          </p:nvCxnSpPr>
          <p:spPr>
            <a:xfrm>
              <a:off x="0" y="103932"/>
              <a:ext cx="9144000" cy="0"/>
            </a:xfrm>
            <a:prstGeom prst="line">
              <a:avLst/>
            </a:prstGeom>
            <a:ln w="41275" cap="rnd">
              <a:solidFill>
                <a:srgbClr val="D6F29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Прямая соединительная линия 27"/>
            <p:cNvCxnSpPr/>
            <p:nvPr/>
          </p:nvCxnSpPr>
          <p:spPr>
            <a:xfrm>
              <a:off x="-9033" y="188640"/>
              <a:ext cx="9144000" cy="0"/>
            </a:xfrm>
            <a:prstGeom prst="line">
              <a:avLst/>
            </a:prstGeom>
            <a:ln w="41275" cap="rnd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6" name="Группа 35"/>
          <p:cNvGrpSpPr/>
          <p:nvPr/>
        </p:nvGrpSpPr>
        <p:grpSpPr>
          <a:xfrm flipH="1" flipV="1">
            <a:off x="-7484" y="6246030"/>
            <a:ext cx="9153033" cy="624840"/>
            <a:chOff x="-9033" y="0"/>
            <a:chExt cx="9153033" cy="624840"/>
          </a:xfrm>
        </p:grpSpPr>
        <p:sp>
          <p:nvSpPr>
            <p:cNvPr id="37" name="Прямоугольник 5"/>
            <p:cNvSpPr/>
            <p:nvPr/>
          </p:nvSpPr>
          <p:spPr>
            <a:xfrm>
              <a:off x="-7620" y="0"/>
              <a:ext cx="9151620" cy="624840"/>
            </a:xfrm>
            <a:custGeom>
              <a:avLst/>
              <a:gdLst>
                <a:gd name="connsiteX0" fmla="*/ 0 w 9144000"/>
                <a:gd name="connsiteY0" fmla="*/ 0 h 476672"/>
                <a:gd name="connsiteX1" fmla="*/ 9144000 w 9144000"/>
                <a:gd name="connsiteY1" fmla="*/ 0 h 476672"/>
                <a:gd name="connsiteX2" fmla="*/ 9144000 w 9144000"/>
                <a:gd name="connsiteY2" fmla="*/ 476672 h 476672"/>
                <a:gd name="connsiteX3" fmla="*/ 0 w 9144000"/>
                <a:gd name="connsiteY3" fmla="*/ 476672 h 476672"/>
                <a:gd name="connsiteX4" fmla="*/ 0 w 9144000"/>
                <a:gd name="connsiteY4" fmla="*/ 0 h 476672"/>
                <a:gd name="connsiteX0" fmla="*/ 0 w 9144000"/>
                <a:gd name="connsiteY0" fmla="*/ 0 h 476672"/>
                <a:gd name="connsiteX1" fmla="*/ 9144000 w 9144000"/>
                <a:gd name="connsiteY1" fmla="*/ 0 h 476672"/>
                <a:gd name="connsiteX2" fmla="*/ 9144000 w 9144000"/>
                <a:gd name="connsiteY2" fmla="*/ 476672 h 476672"/>
                <a:gd name="connsiteX3" fmla="*/ 2773680 w 9144000"/>
                <a:gd name="connsiteY3" fmla="*/ 472440 h 476672"/>
                <a:gd name="connsiteX4" fmla="*/ 0 w 9144000"/>
                <a:gd name="connsiteY4" fmla="*/ 476672 h 476672"/>
                <a:gd name="connsiteX5" fmla="*/ 0 w 9144000"/>
                <a:gd name="connsiteY5" fmla="*/ 0 h 476672"/>
                <a:gd name="connsiteX0" fmla="*/ 0 w 9144000"/>
                <a:gd name="connsiteY0" fmla="*/ 0 h 476672"/>
                <a:gd name="connsiteX1" fmla="*/ 9144000 w 9144000"/>
                <a:gd name="connsiteY1" fmla="*/ 0 h 476672"/>
                <a:gd name="connsiteX2" fmla="*/ 9144000 w 9144000"/>
                <a:gd name="connsiteY2" fmla="*/ 476672 h 476672"/>
                <a:gd name="connsiteX3" fmla="*/ 2773680 w 9144000"/>
                <a:gd name="connsiteY3" fmla="*/ 472440 h 476672"/>
                <a:gd name="connsiteX4" fmla="*/ 2514600 w 9144000"/>
                <a:gd name="connsiteY4" fmla="*/ 472440 h 476672"/>
                <a:gd name="connsiteX5" fmla="*/ 0 w 9144000"/>
                <a:gd name="connsiteY5" fmla="*/ 476672 h 476672"/>
                <a:gd name="connsiteX6" fmla="*/ 0 w 9144000"/>
                <a:gd name="connsiteY6" fmla="*/ 0 h 476672"/>
                <a:gd name="connsiteX0" fmla="*/ 0 w 9144000"/>
                <a:gd name="connsiteY0" fmla="*/ 0 h 624840"/>
                <a:gd name="connsiteX1" fmla="*/ 9144000 w 9144000"/>
                <a:gd name="connsiteY1" fmla="*/ 0 h 624840"/>
                <a:gd name="connsiteX2" fmla="*/ 9144000 w 9144000"/>
                <a:gd name="connsiteY2" fmla="*/ 476672 h 624840"/>
                <a:gd name="connsiteX3" fmla="*/ 2773680 w 9144000"/>
                <a:gd name="connsiteY3" fmla="*/ 472440 h 624840"/>
                <a:gd name="connsiteX4" fmla="*/ 2491740 w 9144000"/>
                <a:gd name="connsiteY4" fmla="*/ 624840 h 624840"/>
                <a:gd name="connsiteX5" fmla="*/ 0 w 9144000"/>
                <a:gd name="connsiteY5" fmla="*/ 476672 h 624840"/>
                <a:gd name="connsiteX6" fmla="*/ 0 w 9144000"/>
                <a:gd name="connsiteY6" fmla="*/ 0 h 624840"/>
                <a:gd name="connsiteX0" fmla="*/ 38100 w 9182100"/>
                <a:gd name="connsiteY0" fmla="*/ 0 h 624840"/>
                <a:gd name="connsiteX1" fmla="*/ 9182100 w 9182100"/>
                <a:gd name="connsiteY1" fmla="*/ 0 h 624840"/>
                <a:gd name="connsiteX2" fmla="*/ 9182100 w 9182100"/>
                <a:gd name="connsiteY2" fmla="*/ 476672 h 624840"/>
                <a:gd name="connsiteX3" fmla="*/ 2811780 w 9182100"/>
                <a:gd name="connsiteY3" fmla="*/ 472440 h 624840"/>
                <a:gd name="connsiteX4" fmla="*/ 2529840 w 9182100"/>
                <a:gd name="connsiteY4" fmla="*/ 624840 h 624840"/>
                <a:gd name="connsiteX5" fmla="*/ 0 w 9182100"/>
                <a:gd name="connsiteY5" fmla="*/ 621452 h 624840"/>
                <a:gd name="connsiteX6" fmla="*/ 38100 w 9182100"/>
                <a:gd name="connsiteY6" fmla="*/ 0 h 624840"/>
                <a:gd name="connsiteX0" fmla="*/ 7620 w 9151620"/>
                <a:gd name="connsiteY0" fmla="*/ 0 h 624840"/>
                <a:gd name="connsiteX1" fmla="*/ 9151620 w 9151620"/>
                <a:gd name="connsiteY1" fmla="*/ 0 h 624840"/>
                <a:gd name="connsiteX2" fmla="*/ 9151620 w 9151620"/>
                <a:gd name="connsiteY2" fmla="*/ 476672 h 624840"/>
                <a:gd name="connsiteX3" fmla="*/ 2781300 w 9151620"/>
                <a:gd name="connsiteY3" fmla="*/ 472440 h 624840"/>
                <a:gd name="connsiteX4" fmla="*/ 2499360 w 9151620"/>
                <a:gd name="connsiteY4" fmla="*/ 624840 h 624840"/>
                <a:gd name="connsiteX5" fmla="*/ 0 w 9151620"/>
                <a:gd name="connsiteY5" fmla="*/ 621452 h 624840"/>
                <a:gd name="connsiteX6" fmla="*/ 7620 w 9151620"/>
                <a:gd name="connsiteY6" fmla="*/ 0 h 6248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51620" h="624840">
                  <a:moveTo>
                    <a:pt x="7620" y="0"/>
                  </a:moveTo>
                  <a:lnTo>
                    <a:pt x="9151620" y="0"/>
                  </a:lnTo>
                  <a:lnTo>
                    <a:pt x="9151620" y="476672"/>
                  </a:lnTo>
                  <a:lnTo>
                    <a:pt x="2781300" y="472440"/>
                  </a:lnTo>
                  <a:lnTo>
                    <a:pt x="2499360" y="624840"/>
                  </a:lnTo>
                  <a:lnTo>
                    <a:pt x="0" y="621452"/>
                  </a:lnTo>
                  <a:lnTo>
                    <a:pt x="7620" y="0"/>
                  </a:lnTo>
                  <a:close/>
                </a:path>
              </a:pathLst>
            </a:custGeom>
            <a:solidFill>
              <a:srgbClr val="009E4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38" name="Прямая соединительная линия 37"/>
            <p:cNvCxnSpPr>
              <a:stCxn id="37" idx="5"/>
              <a:endCxn id="37" idx="4"/>
            </p:cNvCxnSpPr>
            <p:nvPr/>
          </p:nvCxnSpPr>
          <p:spPr>
            <a:xfrm>
              <a:off x="-7620" y="621452"/>
              <a:ext cx="2499360" cy="3388"/>
            </a:xfrm>
            <a:prstGeom prst="line">
              <a:avLst/>
            </a:prstGeom>
            <a:ln w="69850" cap="rnd">
              <a:solidFill>
                <a:srgbClr val="D6F29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Прямая соединительная линия 38"/>
            <p:cNvCxnSpPr>
              <a:endCxn id="37" idx="3"/>
            </p:cNvCxnSpPr>
            <p:nvPr/>
          </p:nvCxnSpPr>
          <p:spPr>
            <a:xfrm flipV="1">
              <a:off x="2491740" y="472440"/>
              <a:ext cx="281940" cy="148248"/>
            </a:xfrm>
            <a:prstGeom prst="line">
              <a:avLst/>
            </a:prstGeom>
            <a:ln w="69850" cap="rnd">
              <a:solidFill>
                <a:srgbClr val="D6F29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Прямая соединительная линия 39"/>
            <p:cNvCxnSpPr>
              <a:stCxn id="37" idx="3"/>
              <a:endCxn id="37" idx="2"/>
            </p:cNvCxnSpPr>
            <p:nvPr/>
          </p:nvCxnSpPr>
          <p:spPr>
            <a:xfrm>
              <a:off x="2773680" y="472440"/>
              <a:ext cx="6370320" cy="4232"/>
            </a:xfrm>
            <a:prstGeom prst="line">
              <a:avLst/>
            </a:prstGeom>
            <a:ln w="69850" cap="rnd">
              <a:solidFill>
                <a:srgbClr val="D6F29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Прямая соединительная линия 40"/>
            <p:cNvCxnSpPr/>
            <p:nvPr/>
          </p:nvCxnSpPr>
          <p:spPr>
            <a:xfrm>
              <a:off x="0" y="103932"/>
              <a:ext cx="9144000" cy="0"/>
            </a:xfrm>
            <a:prstGeom prst="line">
              <a:avLst/>
            </a:prstGeom>
            <a:ln w="41275" cap="rnd">
              <a:solidFill>
                <a:srgbClr val="D6F29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Прямая соединительная линия 41"/>
            <p:cNvCxnSpPr/>
            <p:nvPr/>
          </p:nvCxnSpPr>
          <p:spPr>
            <a:xfrm>
              <a:off x="-9033" y="188640"/>
              <a:ext cx="9144000" cy="0"/>
            </a:xfrm>
            <a:prstGeom prst="line">
              <a:avLst/>
            </a:prstGeom>
            <a:ln w="41275" cap="rnd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" name="Picture 2" descr="C:\Users\User\Doctor Web\Searches\Desktop\stick_figures_team_puzzle_500_clr.gif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203848" y="2060847"/>
            <a:ext cx="5544616" cy="421390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895282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96</TotalTime>
  <Words>1</Words>
  <Application>Microsoft Office PowerPoint</Application>
  <PresentationFormat>Экран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Слайд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Sveta</dc:creator>
  <cp:lastModifiedBy>ОПСА</cp:lastModifiedBy>
  <cp:revision>13</cp:revision>
  <dcterms:created xsi:type="dcterms:W3CDTF">2018-03-24T16:24:47Z</dcterms:created>
  <dcterms:modified xsi:type="dcterms:W3CDTF">2018-03-31T07:52:49Z</dcterms:modified>
</cp:coreProperties>
</file>