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95" r:id="rId3"/>
    <p:sldId id="288" r:id="rId4"/>
    <p:sldId id="289" r:id="rId5"/>
    <p:sldId id="260" r:id="rId6"/>
    <p:sldId id="261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2D350"/>
    <a:srgbClr val="F5DD77"/>
    <a:srgbClr val="860000"/>
    <a:srgbClr val="008E00"/>
    <a:srgbClr val="009600"/>
    <a:srgbClr val="4FC54F"/>
    <a:srgbClr val="339933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29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488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151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899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048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947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755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316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817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94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23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138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041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6512" y="-14029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Гимн Омской профессиональной сестринской ассоциации</a:t>
            </a:r>
            <a:endParaRPr lang="ru-RU" sz="3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323528" y="1268760"/>
            <a:ext cx="8464550" cy="527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>
              <a:lnSpc>
                <a:spcPct val="110000"/>
              </a:lnSpc>
              <a:defRPr/>
            </a:pPr>
            <a:r>
              <a:rPr lang="ru-RU" sz="36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Есть древняя профессия на свете,</a:t>
            </a:r>
          </a:p>
          <a:p>
            <a:pPr algn="ctr" eaLnBrk="1" hangingPunct="1">
              <a:lnSpc>
                <a:spcPct val="110000"/>
              </a:lnSpc>
              <a:defRPr/>
            </a:pPr>
            <a:r>
              <a:rPr lang="ru-RU" sz="36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 она прошла через века.</a:t>
            </a:r>
          </a:p>
          <a:p>
            <a:pPr algn="ctr" eaLnBrk="1" hangingPunct="1">
              <a:lnSpc>
                <a:spcPct val="110000"/>
              </a:lnSpc>
              <a:defRPr/>
            </a:pPr>
            <a:r>
              <a:rPr lang="ru-RU" sz="36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Знает каждый житель на планете –</a:t>
            </a:r>
          </a:p>
          <a:p>
            <a:pPr algn="ctr" eaLnBrk="1" hangingPunct="1">
              <a:lnSpc>
                <a:spcPct val="110000"/>
              </a:lnSpc>
              <a:defRPr/>
            </a:pPr>
            <a:r>
              <a:rPr lang="ru-RU" sz="36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Это медицинская сестра.</a:t>
            </a:r>
          </a:p>
          <a:p>
            <a:pPr algn="ctr" eaLnBrk="1" hangingPunct="1">
              <a:lnSpc>
                <a:spcPct val="110000"/>
              </a:lnSpc>
              <a:defRPr/>
            </a:pPr>
            <a:endParaRPr lang="ru-RU" sz="20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lnSpc>
                <a:spcPct val="110000"/>
              </a:lnSpc>
              <a:defRPr/>
            </a:pPr>
            <a:r>
              <a:rPr lang="ru-RU" sz="36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Под белыми халатами незримо</a:t>
            </a:r>
          </a:p>
          <a:p>
            <a:pPr algn="ctr" eaLnBrk="1" hangingPunct="1">
              <a:lnSpc>
                <a:spcPct val="110000"/>
              </a:lnSpc>
              <a:defRPr/>
            </a:pPr>
            <a:r>
              <a:rPr lang="ru-RU" sz="36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Бьётся сердце жарко, как костёр.</a:t>
            </a:r>
          </a:p>
          <a:p>
            <a:pPr algn="ctr" eaLnBrk="1" hangingPunct="1">
              <a:lnSpc>
                <a:spcPct val="110000"/>
              </a:lnSpc>
              <a:defRPr/>
            </a:pPr>
            <a:r>
              <a:rPr lang="ru-RU" sz="36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борьбе за жизнь стоит неутомимо</a:t>
            </a:r>
          </a:p>
          <a:p>
            <a:pPr algn="ctr" eaLnBrk="1" hangingPunct="1">
              <a:lnSpc>
                <a:spcPct val="110000"/>
              </a:lnSpc>
              <a:defRPr/>
            </a:pPr>
            <a:r>
              <a:rPr lang="ru-RU" sz="36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Армия российских медсестёр.</a:t>
            </a:r>
          </a:p>
        </p:txBody>
      </p:sp>
    </p:spTree>
    <p:extLst>
      <p:ext uri="{BB962C8B-B14F-4D97-AF65-F5344CB8AC3E}">
        <p14:creationId xmlns:p14="http://schemas.microsoft.com/office/powerpoint/2010/main" val="1905315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36512" y="-14029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Гимн Омской профессиональной сестринской ассоциации</a:t>
            </a:r>
            <a:endParaRPr lang="ru-RU" sz="3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-36512" y="1916832"/>
            <a:ext cx="9144000" cy="34630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ru-RU" sz="37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Медицинские сёстры, </a:t>
            </a:r>
          </a:p>
          <a:p>
            <a:pPr algn="ctr" eaLnBrk="1" hangingPunct="1">
              <a:lnSpc>
                <a:spcPct val="120000"/>
              </a:lnSpc>
              <a:defRPr/>
            </a:pPr>
            <a:r>
              <a:rPr lang="ru-RU" sz="37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медицинские </a:t>
            </a:r>
            <a:r>
              <a:rPr lang="ru-RU" sz="37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сёстры </a:t>
            </a:r>
            <a:endParaRPr lang="ru-RU" sz="37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lnSpc>
                <a:spcPct val="120000"/>
              </a:lnSpc>
              <a:defRPr/>
            </a:pPr>
            <a:r>
              <a:rPr lang="ru-RU" sz="37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Иного не ищут пути. </a:t>
            </a:r>
          </a:p>
          <a:p>
            <a:pPr algn="ctr" eaLnBrk="1" hangingPunct="1">
              <a:lnSpc>
                <a:spcPct val="120000"/>
              </a:lnSpc>
              <a:defRPr/>
            </a:pPr>
            <a:r>
              <a:rPr lang="ru-RU" sz="37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 вместе с врачами по первому зову </a:t>
            </a:r>
          </a:p>
          <a:p>
            <a:pPr algn="ctr" eaLnBrk="1" hangingPunct="1">
              <a:lnSpc>
                <a:spcPct val="120000"/>
              </a:lnSpc>
              <a:defRPr/>
            </a:pPr>
            <a:r>
              <a:rPr lang="ru-RU" sz="37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 помощь готовы прийти. </a:t>
            </a:r>
          </a:p>
        </p:txBody>
      </p:sp>
    </p:spTree>
    <p:extLst>
      <p:ext uri="{BB962C8B-B14F-4D97-AF65-F5344CB8AC3E}">
        <p14:creationId xmlns:p14="http://schemas.microsoft.com/office/powerpoint/2010/main" val="3720358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36512" y="-14029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Гимн Омской профессиональной сестринской ассоциации</a:t>
            </a:r>
            <a:endParaRPr lang="ru-RU" sz="3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669310" y="1291284"/>
            <a:ext cx="7933967" cy="5306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Они пришли работать по призванью,</a:t>
            </a:r>
          </a:p>
          <a:p>
            <a:pPr algn="ctr">
              <a:lnSpc>
                <a:spcPct val="110000"/>
              </a:lnSpc>
            </a:pPr>
            <a:r>
              <a:rPr lang="ru-RU" sz="36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Забыв подчас про собственный недуг. </a:t>
            </a:r>
          </a:p>
          <a:p>
            <a:pPr algn="ctr">
              <a:lnSpc>
                <a:spcPct val="110000"/>
              </a:lnSpc>
            </a:pPr>
            <a:r>
              <a:rPr lang="ru-RU" sz="36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любое время суток, днём и ночью, </a:t>
            </a:r>
          </a:p>
          <a:p>
            <a:pPr algn="ctr">
              <a:lnSpc>
                <a:spcPct val="110000"/>
              </a:lnSpc>
            </a:pPr>
            <a:r>
              <a:rPr lang="ru-RU" sz="36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 собою ласку и покой несут. </a:t>
            </a:r>
          </a:p>
          <a:p>
            <a:pPr algn="ctr">
              <a:lnSpc>
                <a:spcPct val="110000"/>
              </a:lnSpc>
            </a:pPr>
            <a:endParaRPr lang="ru-RU" sz="20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110000"/>
              </a:lnSpc>
            </a:pPr>
            <a:r>
              <a:rPr lang="ru-RU" sz="36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 если завтра позовет Отчизна, </a:t>
            </a:r>
          </a:p>
          <a:p>
            <a:pPr algn="ctr">
              <a:lnSpc>
                <a:spcPct val="110000"/>
              </a:lnSpc>
            </a:pPr>
            <a:r>
              <a:rPr lang="ru-RU" sz="36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Невзгоды мы поделим вместе с ней. </a:t>
            </a:r>
          </a:p>
          <a:p>
            <a:pPr algn="ctr">
              <a:lnSpc>
                <a:spcPct val="110000"/>
              </a:lnSpc>
            </a:pPr>
            <a:r>
              <a:rPr lang="ru-RU" sz="36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 преданных защитников России </a:t>
            </a:r>
          </a:p>
          <a:p>
            <a:pPr algn="ctr">
              <a:lnSpc>
                <a:spcPct val="110000"/>
              </a:lnSpc>
            </a:pPr>
            <a:r>
              <a:rPr lang="ru-RU" sz="36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Готовы грудью заслонить своей. </a:t>
            </a:r>
          </a:p>
        </p:txBody>
      </p:sp>
    </p:spTree>
    <p:extLst>
      <p:ext uri="{BB962C8B-B14F-4D97-AF65-F5344CB8AC3E}">
        <p14:creationId xmlns:p14="http://schemas.microsoft.com/office/powerpoint/2010/main" val="3725111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-36512" y="-14029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Гимн Омской профессиональной сестринской ассоциации</a:t>
            </a:r>
            <a:endParaRPr lang="ru-RU" sz="3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-36512" y="1916832"/>
            <a:ext cx="9144000" cy="34630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ru-RU" sz="37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Медицинские сёстры, </a:t>
            </a:r>
          </a:p>
          <a:p>
            <a:pPr algn="ctr" eaLnBrk="1" hangingPunct="1">
              <a:lnSpc>
                <a:spcPct val="120000"/>
              </a:lnSpc>
              <a:defRPr/>
            </a:pPr>
            <a:r>
              <a:rPr lang="ru-RU" sz="37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медицинские </a:t>
            </a:r>
            <a:r>
              <a:rPr lang="ru-RU" sz="37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сёстры </a:t>
            </a:r>
            <a:endParaRPr lang="ru-RU" sz="37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lnSpc>
                <a:spcPct val="120000"/>
              </a:lnSpc>
              <a:defRPr/>
            </a:pPr>
            <a:r>
              <a:rPr lang="ru-RU" sz="37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Иного не ищут пути. </a:t>
            </a:r>
          </a:p>
          <a:p>
            <a:pPr algn="ctr" eaLnBrk="1" hangingPunct="1">
              <a:lnSpc>
                <a:spcPct val="120000"/>
              </a:lnSpc>
              <a:defRPr/>
            </a:pPr>
            <a:r>
              <a:rPr lang="ru-RU" sz="37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 вместе с врачами по первому зову </a:t>
            </a:r>
          </a:p>
          <a:p>
            <a:pPr algn="ctr" eaLnBrk="1" hangingPunct="1">
              <a:lnSpc>
                <a:spcPct val="120000"/>
              </a:lnSpc>
              <a:defRPr/>
            </a:pPr>
            <a:r>
              <a:rPr lang="ru-RU" sz="37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 помощь готовы прийти. </a:t>
            </a:r>
          </a:p>
        </p:txBody>
      </p:sp>
    </p:spTree>
    <p:extLst>
      <p:ext uri="{BB962C8B-B14F-4D97-AF65-F5344CB8AC3E}">
        <p14:creationId xmlns:p14="http://schemas.microsoft.com/office/powerpoint/2010/main" val="1334525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36512" y="-14029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Гимн Омской профессиональной сестринской ассоциации</a:t>
            </a:r>
            <a:endParaRPr lang="ru-RU" sz="3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611560" y="2060848"/>
            <a:ext cx="8136904" cy="3342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4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 пока живут на свете люди, </a:t>
            </a:r>
          </a:p>
          <a:p>
            <a:pPr algn="ctr">
              <a:lnSpc>
                <a:spcPct val="120000"/>
              </a:lnSpc>
            </a:pPr>
            <a:r>
              <a:rPr lang="ru-RU" sz="4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Было, есть и будет так всегда: </a:t>
            </a:r>
          </a:p>
          <a:p>
            <a:pPr algn="ctr">
              <a:lnSpc>
                <a:spcPct val="120000"/>
              </a:lnSpc>
            </a:pPr>
            <a:r>
              <a:rPr lang="ru-RU" sz="4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Скромная почётная профессия, </a:t>
            </a:r>
          </a:p>
          <a:p>
            <a:pPr algn="ctr">
              <a:lnSpc>
                <a:spcPct val="120000"/>
              </a:lnSpc>
            </a:pPr>
            <a:r>
              <a:rPr lang="ru-RU" sz="4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Знаем, не исчезнет никогда. </a:t>
            </a:r>
          </a:p>
        </p:txBody>
      </p:sp>
    </p:spTree>
    <p:extLst>
      <p:ext uri="{BB962C8B-B14F-4D97-AF65-F5344CB8AC3E}">
        <p14:creationId xmlns:p14="http://schemas.microsoft.com/office/powerpoint/2010/main" val="4263594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-36512" y="-14029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Гимн Омской профессиональной сестринской ассоциации</a:t>
            </a:r>
            <a:endParaRPr lang="ru-RU" sz="3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36512" y="1340768"/>
            <a:ext cx="9144000" cy="49890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37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Медицинские сёстры, </a:t>
            </a:r>
          </a:p>
          <a:p>
            <a:pPr algn="ctr">
              <a:lnSpc>
                <a:spcPct val="120000"/>
              </a:lnSpc>
            </a:pPr>
            <a:r>
              <a:rPr lang="ru-RU" sz="37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медицинские сёстры </a:t>
            </a:r>
          </a:p>
          <a:p>
            <a:pPr algn="ctr">
              <a:lnSpc>
                <a:spcPct val="120000"/>
              </a:lnSpc>
            </a:pPr>
            <a:r>
              <a:rPr lang="ru-RU" sz="37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Иного не ищут пути. </a:t>
            </a:r>
          </a:p>
          <a:p>
            <a:pPr algn="ctr">
              <a:lnSpc>
                <a:spcPct val="120000"/>
              </a:lnSpc>
            </a:pPr>
            <a:r>
              <a:rPr lang="ru-RU" sz="37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 вместе с врачами по первому зову </a:t>
            </a:r>
          </a:p>
          <a:p>
            <a:pPr algn="ctr">
              <a:lnSpc>
                <a:spcPct val="120000"/>
              </a:lnSpc>
            </a:pPr>
            <a:r>
              <a:rPr lang="ru-RU" sz="37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 помощь готовы прийти. </a:t>
            </a:r>
          </a:p>
          <a:p>
            <a:pPr algn="ctr">
              <a:lnSpc>
                <a:spcPct val="120000"/>
              </a:lnSpc>
            </a:pPr>
            <a:r>
              <a:rPr lang="ru-RU" sz="37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 вместе с врачами по первому зову </a:t>
            </a:r>
          </a:p>
          <a:p>
            <a:pPr algn="ctr">
              <a:lnSpc>
                <a:spcPct val="120000"/>
              </a:lnSpc>
            </a:pPr>
            <a:r>
              <a:rPr lang="ru-RU" sz="37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 помощь готовы прийти. </a:t>
            </a:r>
          </a:p>
        </p:txBody>
      </p:sp>
    </p:spTree>
    <p:extLst>
      <p:ext uri="{BB962C8B-B14F-4D97-AF65-F5344CB8AC3E}">
        <p14:creationId xmlns:p14="http://schemas.microsoft.com/office/powerpoint/2010/main" val="24027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</TotalTime>
  <Words>226</Words>
  <Application>Microsoft Office PowerPoint</Application>
  <PresentationFormat>Экран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222</cp:revision>
  <dcterms:created xsi:type="dcterms:W3CDTF">2018-03-22T17:14:14Z</dcterms:created>
  <dcterms:modified xsi:type="dcterms:W3CDTF">2018-04-16T18:52:43Z</dcterms:modified>
</cp:coreProperties>
</file>