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751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0165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9220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98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9356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2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482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224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20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763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035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637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591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515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5940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7655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9041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50138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60072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416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16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77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395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7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png"/><Relationship Id="rId5" Type="http://schemas.openxmlformats.org/officeDocument/2006/relationships/image" Target="../media/image12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83568" y="129406"/>
            <a:ext cx="8423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ПОЧЕТНЫЙ ЧЛЕН ОМСКОЙ ПРОФЕССИОНАЛЬНОЙ СЕСТРИНСКОЙ АССОЦИАЦИИ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F:\Загрузки\Заседания комитетов\КС\Почетный член ОПСА\1. Коржова Л.В., главная медицинская сестра КПТД № 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3528392" cy="4741979"/>
          </a:xfrm>
          <a:prstGeom prst="rect">
            <a:avLst/>
          </a:prstGeom>
          <a:noFill/>
          <a:ln w="19050">
            <a:solidFill>
              <a:srgbClr val="008E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4697" y="1765846"/>
            <a:ext cx="51817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Людмила Васильевна </a:t>
            </a:r>
            <a:r>
              <a:rPr lang="ru-RU" sz="37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Коржова</a:t>
            </a:r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  <a:endParaRPr lang="ru-RU" sz="37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3212976"/>
            <a:ext cx="482453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главная медицинская сестра КПТД № 4</a:t>
            </a:r>
          </a:p>
        </p:txBody>
      </p:sp>
      <p:pic>
        <p:nvPicPr>
          <p:cNvPr id="1028" name="Picture 4" descr="https://filed10-26.my.mail.ru/pic?url=https%3A%2F%2Fcontent.foto.my.mail.ru%2Fcommunity%2Fimpress%2F9462%2Fh-13298.jpg&amp;mw=&amp;mh=&amp;sig=cba891e11e3be33af7ea1f09435c6ef1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38311">
            <a:off x="6698667" y="4482824"/>
            <a:ext cx="1958766" cy="202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alerey-room.ru/images/013117_138438187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13608"/>
            <a:ext cx="3628905" cy="37435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ОПС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1663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Загрузки\Заседания комитетов\КС\Почетный член ОПСА\2. Поспелова В.В., главная медицинская сестра СДТК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3528393" cy="4702668"/>
          </a:xfrm>
          <a:prstGeom prst="rect">
            <a:avLst/>
          </a:prstGeom>
          <a:noFill/>
          <a:ln w="19050">
            <a:solidFill>
              <a:srgbClr val="008E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27584" y="129406"/>
            <a:ext cx="8279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ПОЧЕТНЫЙ ЧЛЕН ОМСКОЙ ПРОФЕССИОНАЛЬНОЙ СЕСТРИНСКОЙ АССОЦИАЦИИ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4697" y="1765846"/>
            <a:ext cx="51817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Вера Викторовна Поспелова,</a:t>
            </a:r>
            <a:endParaRPr lang="ru-RU" sz="37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3212976"/>
            <a:ext cx="482453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главная медицинская сестра </a:t>
            </a:r>
            <a:r>
              <a:rPr lang="ru-RU" sz="3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СДТКБ</a:t>
            </a:r>
            <a:endParaRPr lang="ru-RU" sz="37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30" name="Picture 6" descr="http://galerey-room.ru/images/013117_138438187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13608"/>
            <a:ext cx="3628905" cy="37435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kartinki-cvetov.ru/animaciya/animaciya18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845" y="4509120"/>
            <a:ext cx="2123432" cy="214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ОПС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1663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11254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Загрузки\Заседания комитетов\КС\Почетный член ОПСА\3. Фефелова Г.И., главная медицинская сестра Любинской ЦРБ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45" b="2475"/>
          <a:stretch/>
        </p:blipFill>
        <p:spPr bwMode="auto">
          <a:xfrm>
            <a:off x="107504" y="1628800"/>
            <a:ext cx="3494888" cy="4697814"/>
          </a:xfrm>
          <a:prstGeom prst="rect">
            <a:avLst/>
          </a:prstGeom>
          <a:noFill/>
          <a:ln w="19050">
            <a:solidFill>
              <a:srgbClr val="008E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971600" y="129406"/>
            <a:ext cx="8135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ПОЧЕТНЫЙ ЧЛЕН ОМСКОЙ ПРОФЕССИОНАЛЬНОЙ СЕСТРИНСКОЙ АССОЦИАЦИИ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4697" y="1765846"/>
            <a:ext cx="51817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Галина Ивановна </a:t>
            </a:r>
            <a:r>
              <a:rPr lang="ru-RU" sz="3700" b="1" dirty="0" err="1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Фефелова</a:t>
            </a:r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  <a:endParaRPr lang="ru-RU" sz="37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3212976"/>
            <a:ext cx="482453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главная медицинская сестра </a:t>
            </a:r>
            <a:r>
              <a:rPr lang="ru-RU" sz="3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Любинской ЦРБ</a:t>
            </a:r>
            <a:endParaRPr lang="ru-RU" sz="37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30" name="Picture 6" descr="http://galerey-room.ru/images/013117_138438187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13608"/>
            <a:ext cx="3628905" cy="32395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oto-cvetov.com/1/cvetok_3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63794"/>
            <a:ext cx="2232248" cy="18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ОПС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1663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739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Загрузки\Заседания комитетов\КС\Почетный член ОПСА\4.Хомченко О.В., главная акушерка ГКПЦ (акуш. стац.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7504" y="1611506"/>
            <a:ext cx="3484889" cy="4697814"/>
          </a:xfrm>
          <a:prstGeom prst="rect">
            <a:avLst/>
          </a:prstGeom>
          <a:noFill/>
          <a:ln w="19050">
            <a:solidFill>
              <a:srgbClr val="008E00"/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971600" y="129406"/>
            <a:ext cx="8135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ПОЧЕТНЫЙ ЧЛЕН ОМСКОЙ ПРОФЕССИОНАЛЬНОЙ СЕСТРИНСКОЙ АССОЦИАЦИИ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4697" y="1765846"/>
            <a:ext cx="51817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Ольга Васильевна Хомченко,</a:t>
            </a:r>
            <a:endParaRPr lang="ru-RU" sz="37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3212976"/>
            <a:ext cx="482453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главная </a:t>
            </a:r>
            <a:r>
              <a:rPr lang="ru-RU" sz="3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акушерка ГКПЦ (акушерский стационар)</a:t>
            </a:r>
            <a:endParaRPr lang="ru-RU" sz="37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30" name="Picture 6" descr="http://galerey-room.ru/images/013117_138438187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13608"/>
            <a:ext cx="3628905" cy="32395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laycast.ru/uploads/2015/06/18/1401993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2458" y="4564826"/>
            <a:ext cx="2230849" cy="209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ОПС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1663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26541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Тема Office</vt:lpstr>
      <vt:lpstr>1_Тема Office</vt:lpstr>
      <vt:lpstr>2_Тема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30</cp:revision>
  <dcterms:created xsi:type="dcterms:W3CDTF">2018-03-22T17:14:14Z</dcterms:created>
  <dcterms:modified xsi:type="dcterms:W3CDTF">2018-04-17T16:42:35Z</dcterms:modified>
</cp:coreProperties>
</file>