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9144000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1484784"/>
            <a:ext cx="5040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Большая просьба </a:t>
            </a:r>
          </a:p>
          <a:p>
            <a:r>
              <a:rPr lang="ru-RU" sz="6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отключить мобильные </a:t>
            </a:r>
          </a:p>
          <a:p>
            <a:r>
              <a:rPr lang="ru-RU" sz="6000" b="1" dirty="0" smtClean="0">
                <a:solidFill>
                  <a:srgbClr val="0066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телефоны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231612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КООРДИНАЦИОННЫЙ </a:t>
            </a:r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СОВЕТ</a:t>
            </a:r>
            <a:endParaRPr lang="ru-RU" sz="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0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265021"/>
            <a:ext cx="3240360" cy="5260323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1" name="Рисунок 10" descr="ОП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958" y="58912"/>
            <a:ext cx="755650" cy="1010285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24</cp:revision>
  <dcterms:created xsi:type="dcterms:W3CDTF">2018-03-22T17:14:14Z</dcterms:created>
  <dcterms:modified xsi:type="dcterms:W3CDTF">2018-04-17T05:14:48Z</dcterms:modified>
</cp:coreProperties>
</file>