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00"/>
    <a:srgbClr val="009600"/>
    <a:srgbClr val="4FC54F"/>
    <a:srgbClr val="339933"/>
    <a:srgbClr val="33CC33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262" b="7718"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47569" y="3644817"/>
            <a:ext cx="7160935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КООРДИНАЦИОННЫЙ СОВЕТ</a:t>
            </a:r>
          </a:p>
          <a:p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ОМСКОЙ ПРОФЕССИОНАЛЬНОЙ </a:t>
            </a:r>
          </a:p>
          <a:p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СЕСТРИНСКОЙ АССОЦИАЦИИ</a:t>
            </a:r>
            <a:endParaRPr lang="ru-RU" sz="3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6021288"/>
            <a:ext cx="421140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апреля 2018 г., г. Омск</a:t>
            </a:r>
          </a:p>
        </p:txBody>
      </p:sp>
      <p:sp>
        <p:nvSpPr>
          <p:cNvPr id="19" name="Овал 18"/>
          <p:cNvSpPr/>
          <p:nvPr/>
        </p:nvSpPr>
        <p:spPr>
          <a:xfrm>
            <a:off x="-36512" y="3428793"/>
            <a:ext cx="2160240" cy="208843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869" y="3811414"/>
            <a:ext cx="954795" cy="1345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-11111" y="3072807"/>
            <a:ext cx="862357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254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sdgraphics.com/file/light-blue-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049" y="617515"/>
            <a:ext cx="9129589" cy="61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2278" y="0"/>
            <a:ext cx="9146278" cy="1268759"/>
          </a:xfrm>
          <a:custGeom>
            <a:avLst/>
            <a:gdLst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0 w 9146278"/>
              <a:gd name="connsiteY3" fmla="*/ 1268759 h 1268759"/>
              <a:gd name="connsiteX4" fmla="*/ 0 w 9146278"/>
              <a:gd name="connsiteY4" fmla="*/ 0 h 1268759"/>
              <a:gd name="connsiteX0" fmla="*/ 0 w 9146278"/>
              <a:gd name="connsiteY0" fmla="*/ 0 h 1268759"/>
              <a:gd name="connsiteX1" fmla="*/ 9146278 w 9146278"/>
              <a:gd name="connsiteY1" fmla="*/ 0 h 1268759"/>
              <a:gd name="connsiteX2" fmla="*/ 9146278 w 9146278"/>
              <a:gd name="connsiteY2" fmla="*/ 1268759 h 1268759"/>
              <a:gd name="connsiteX3" fmla="*/ 1267198 w 9146278"/>
              <a:gd name="connsiteY3" fmla="*/ 1264920 h 1268759"/>
              <a:gd name="connsiteX4" fmla="*/ 0 w 9146278"/>
              <a:gd name="connsiteY4" fmla="*/ 1268759 h 1268759"/>
              <a:gd name="connsiteX5" fmla="*/ 0 w 9146278"/>
              <a:gd name="connsiteY5" fmla="*/ 0 h 12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6278" h="1268759">
                <a:moveTo>
                  <a:pt x="0" y="0"/>
                </a:moveTo>
                <a:lnTo>
                  <a:pt x="9146278" y="0"/>
                </a:lnTo>
                <a:lnTo>
                  <a:pt x="9146278" y="1268759"/>
                </a:lnTo>
                <a:lnTo>
                  <a:pt x="1267198" y="1264920"/>
                </a:lnTo>
                <a:lnTo>
                  <a:pt x="0" y="1268759"/>
                </a:lnTo>
                <a:lnTo>
                  <a:pt x="0" y="0"/>
                </a:lnTo>
                <a:close/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23641" y="1170796"/>
            <a:ext cx="9123424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-20737" y="6669361"/>
            <a:ext cx="9146278" cy="188639"/>
          </a:xfrm>
          <a:prstGeom prst="rect">
            <a:avLst/>
          </a:pr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6" idx="3"/>
          </p:cNvCxnSpPr>
          <p:nvPr/>
        </p:nvCxnSpPr>
        <p:spPr>
          <a:xfrm flipH="1" flipV="1">
            <a:off x="23641" y="6758505"/>
            <a:ext cx="9101900" cy="5176"/>
          </a:xfrm>
          <a:prstGeom prst="line">
            <a:avLst/>
          </a:prstGeom>
          <a:ln w="317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61563" y="3075170"/>
            <a:ext cx="33505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Текст слайда</a:t>
            </a:r>
            <a:endParaRPr lang="ru-RU" sz="40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48500" y="317433"/>
            <a:ext cx="277672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ЗАГОЛОВОК</a:t>
            </a:r>
            <a:endParaRPr lang="ru-RU" sz="3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17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19</cp:revision>
  <dcterms:created xsi:type="dcterms:W3CDTF">2018-03-22T17:14:14Z</dcterms:created>
  <dcterms:modified xsi:type="dcterms:W3CDTF">2018-03-31T12:49:04Z</dcterms:modified>
</cp:coreProperties>
</file>