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E00"/>
    <a:srgbClr val="009600"/>
    <a:srgbClr val="4FC54F"/>
    <a:srgbClr val="339933"/>
    <a:srgbClr val="33CC3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04" d="100"/>
          <a:sy n="104" d="100"/>
        </p:scale>
        <p:origin x="-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Sveta\Desktop\0_8d6e5_6785b262_ori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62" b="7718"/>
          <a:stretch/>
        </p:blipFill>
        <p:spPr bwMode="auto">
          <a:xfrm>
            <a:off x="-4432" y="1"/>
            <a:ext cx="9144000" cy="3853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-10646" y="3072032"/>
            <a:ext cx="9154646" cy="3785968"/>
          </a:xfrm>
          <a:custGeom>
            <a:avLst/>
            <a:gdLst>
              <a:gd name="connsiteX0" fmla="*/ 0 w 9154646"/>
              <a:gd name="connsiteY0" fmla="*/ 0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9154646 w 9154646"/>
              <a:gd name="connsiteY2" fmla="*/ 0 h 3785968"/>
              <a:gd name="connsiteX3" fmla="*/ 9154646 w 9154646"/>
              <a:gd name="connsiteY3" fmla="*/ 3785968 h 3785968"/>
              <a:gd name="connsiteX4" fmla="*/ 0 w 9154646"/>
              <a:gd name="connsiteY4" fmla="*/ 3785968 h 3785968"/>
              <a:gd name="connsiteX5" fmla="*/ 0 w 9154646"/>
              <a:gd name="connsiteY5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9154646 w 9154646"/>
              <a:gd name="connsiteY3" fmla="*/ 0 h 3785968"/>
              <a:gd name="connsiteX4" fmla="*/ 9154646 w 9154646"/>
              <a:gd name="connsiteY4" fmla="*/ 3785968 h 3785968"/>
              <a:gd name="connsiteX5" fmla="*/ 0 w 9154646"/>
              <a:gd name="connsiteY5" fmla="*/ 3785968 h 3785968"/>
              <a:gd name="connsiteX6" fmla="*/ 0 w 9154646"/>
              <a:gd name="connsiteY6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1071096 w 9154646"/>
              <a:gd name="connsiteY3" fmla="*/ 1368 h 3785968"/>
              <a:gd name="connsiteX4" fmla="*/ 9154646 w 9154646"/>
              <a:gd name="connsiteY4" fmla="*/ 0 h 3785968"/>
              <a:gd name="connsiteX5" fmla="*/ 9154646 w 9154646"/>
              <a:gd name="connsiteY5" fmla="*/ 3785968 h 3785968"/>
              <a:gd name="connsiteX6" fmla="*/ 0 w 9154646"/>
              <a:gd name="connsiteY6" fmla="*/ 3785968 h 3785968"/>
              <a:gd name="connsiteX7" fmla="*/ 0 w 9154646"/>
              <a:gd name="connsiteY7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9154646 w 9154646"/>
              <a:gd name="connsiteY3" fmla="*/ 0 h 3785968"/>
              <a:gd name="connsiteX4" fmla="*/ 9154646 w 9154646"/>
              <a:gd name="connsiteY4" fmla="*/ 3785968 h 3785968"/>
              <a:gd name="connsiteX5" fmla="*/ 0 w 9154646"/>
              <a:gd name="connsiteY5" fmla="*/ 3785968 h 3785968"/>
              <a:gd name="connsiteX6" fmla="*/ 0 w 9154646"/>
              <a:gd name="connsiteY6" fmla="*/ 0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959336 w 9154646"/>
              <a:gd name="connsiteY6" fmla="*/ 928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86336 w 9154646"/>
              <a:gd name="connsiteY6" fmla="*/ 44205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92686 w 9154646"/>
              <a:gd name="connsiteY6" fmla="*/ 5246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60936 w 9154646"/>
              <a:gd name="connsiteY6" fmla="*/ 50555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92686 w 9154646"/>
              <a:gd name="connsiteY6" fmla="*/ 5119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274296 w 9154646"/>
              <a:gd name="connsiteY6" fmla="*/ 64868 h 3785968"/>
              <a:gd name="connsiteX7" fmla="*/ 1092686 w 9154646"/>
              <a:gd name="connsiteY7" fmla="*/ 511908 h 3785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54646" h="3785968">
                <a:moveTo>
                  <a:pt x="867896" y="1368"/>
                </a:moveTo>
                <a:lnTo>
                  <a:pt x="9154646" y="0"/>
                </a:lnTo>
                <a:lnTo>
                  <a:pt x="9154646" y="3785968"/>
                </a:lnTo>
                <a:lnTo>
                  <a:pt x="0" y="3785968"/>
                </a:lnTo>
                <a:lnTo>
                  <a:pt x="0" y="0"/>
                </a:lnTo>
                <a:lnTo>
                  <a:pt x="1312396" y="1368"/>
                </a:lnTo>
                <a:cubicBezTo>
                  <a:pt x="1512079" y="23821"/>
                  <a:pt x="1310914" y="-20222"/>
                  <a:pt x="1274296" y="64868"/>
                </a:cubicBezTo>
                <a:cubicBezTo>
                  <a:pt x="1237678" y="149958"/>
                  <a:pt x="1110254" y="449043"/>
                  <a:pt x="1092686" y="511908"/>
                </a:cubicBezTo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20831" y="6176917"/>
            <a:ext cx="421140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3800" b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апреля 2018 г., г. Омск</a:t>
            </a:r>
          </a:p>
        </p:txBody>
      </p:sp>
      <p:sp>
        <p:nvSpPr>
          <p:cNvPr id="19" name="Овал 18"/>
          <p:cNvSpPr/>
          <p:nvPr/>
        </p:nvSpPr>
        <p:spPr>
          <a:xfrm>
            <a:off x="-252536" y="836712"/>
            <a:ext cx="2808311" cy="259228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1134015" cy="1516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Прямая соединительная линия 15"/>
          <p:cNvCxnSpPr/>
          <p:nvPr/>
        </p:nvCxnSpPr>
        <p:spPr>
          <a:xfrm flipH="1">
            <a:off x="1295636" y="3072032"/>
            <a:ext cx="7848364" cy="775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-11111" y="3072807"/>
            <a:ext cx="862357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0" y="6828972"/>
            <a:ext cx="9144000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051720" y="3373829"/>
            <a:ext cx="684787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2800" dirty="0"/>
              <a:t>РАСШИРЕННОЕ ЗАСЕДАНИЕ ПРОФЕССИОНАЛЬНОГО </a:t>
            </a:r>
            <a:r>
              <a:rPr lang="ru-RU" sz="2800" dirty="0" smtClean="0"/>
              <a:t>КОМИТЕТА</a:t>
            </a:r>
            <a:endParaRPr lang="ru-RU" sz="2800" dirty="0"/>
          </a:p>
          <a:p>
            <a:endParaRPr lang="ru-RU" sz="1200" dirty="0" smtClean="0"/>
          </a:p>
          <a:p>
            <a:r>
              <a:rPr lang="ru-RU" sz="2800" dirty="0" smtClean="0"/>
              <a:t>«</a:t>
            </a:r>
            <a:r>
              <a:rPr lang="ru-RU" sz="2800" dirty="0"/>
              <a:t>Будущее  профессии создадим вместе: исследования, расширенная сестринская практика, эффективность»</a:t>
            </a:r>
          </a:p>
        </p:txBody>
      </p:sp>
      <p:pic>
        <p:nvPicPr>
          <p:cNvPr id="14" name="Picture 2" descr="http://www.mtgraphic.com/wp-content/uploads/2014/03/ominiingranaggi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56"/>
          <a:stretch/>
        </p:blipFill>
        <p:spPr bwMode="auto">
          <a:xfrm>
            <a:off x="-36512" y="3569169"/>
            <a:ext cx="2236095" cy="201570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movingforward.io/wp-content/uploads/2017/06/psychology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94" y="5412145"/>
            <a:ext cx="1191916" cy="119191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26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Mariya</cp:lastModifiedBy>
  <cp:revision>26</cp:revision>
  <dcterms:created xsi:type="dcterms:W3CDTF">2018-03-22T17:14:14Z</dcterms:created>
  <dcterms:modified xsi:type="dcterms:W3CDTF">2018-04-03T10:25:57Z</dcterms:modified>
</cp:coreProperties>
</file>