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49" y="617515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2278" y="0"/>
            <a:ext cx="9146278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3321" y="1628800"/>
            <a:ext cx="411780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БОЛЬШАЯ  ПРОСЬБА ОТКЛЮЧИТЬ</a:t>
            </a:r>
          </a:p>
          <a:p>
            <a:pPr>
              <a:lnSpc>
                <a:spcPct val="150000"/>
              </a:lnSpc>
            </a:pPr>
            <a:r>
              <a:rPr lang="ru-RU" sz="4000" b="1" dirty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МОБИЛЬНЫЕ ТЕЛЕФОНЫ!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04793" y="176855"/>
            <a:ext cx="6931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ПРОФЕССИОНАЛЬНОГО КОМИТЕТА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" name="Picture 2" descr="http://www.mtgraphic.com/wp-content/uploads/2014/03/ominiingranaggi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6"/>
          <a:stretch/>
        </p:blipFill>
        <p:spPr bwMode="auto">
          <a:xfrm>
            <a:off x="25899" y="-48602"/>
            <a:ext cx="1118047" cy="10078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movingforward.io/wp-content/uploads/2017/06/psycholog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688" y="44748"/>
            <a:ext cx="963104" cy="9631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User\Doctor Web\Searches\Desktop\046475_bf5c6b2603294d2aa2b0b3ed22bb3f3b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0645" y="1590524"/>
            <a:ext cx="2908163" cy="47210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10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pol.104-gls</cp:lastModifiedBy>
  <cp:revision>28</cp:revision>
  <dcterms:created xsi:type="dcterms:W3CDTF">2018-03-22T17:14:14Z</dcterms:created>
  <dcterms:modified xsi:type="dcterms:W3CDTF">2018-04-25T10:23:31Z</dcterms:modified>
</cp:coreProperties>
</file>