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9" y="617515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0834" y="1653099"/>
            <a:ext cx="81831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КОФЕ - ПАУЗА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4793" y="176855"/>
            <a:ext cx="693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ПРОФЕССИОНАЛЬНОГО КОМИТЕТА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2" descr="http://www.mtgraphic.com/wp-content/uploads/2014/03/ominiingranaggi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6"/>
          <a:stretch/>
        </p:blipFill>
        <p:spPr bwMode="auto">
          <a:xfrm>
            <a:off x="25899" y="-48602"/>
            <a:ext cx="1118047" cy="10078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movingforward.io/wp-content/uploads/2017/06/psycholog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88" y="44748"/>
            <a:ext cx="963104" cy="9631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Рисунки\Еда\kofecup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140968"/>
            <a:ext cx="4563887" cy="324036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pol.104-gls</cp:lastModifiedBy>
  <cp:revision>30</cp:revision>
  <dcterms:created xsi:type="dcterms:W3CDTF">2018-03-22T17:14:14Z</dcterms:created>
  <dcterms:modified xsi:type="dcterms:W3CDTF">2018-04-25T10:46:02Z</dcterms:modified>
</cp:coreProperties>
</file>