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9" y="617515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3321" y="1628800"/>
            <a:ext cx="8039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ПРИВЕТСТВУЕМ</a:t>
            </a:r>
          </a:p>
          <a:p>
            <a:pPr algn="ctr"/>
            <a:r>
              <a:rPr lang="ru-RU" sz="3200" b="1" dirty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УЧАСТНИКОВ ЗАСЕДАНИЯ!</a:t>
            </a:r>
            <a:endParaRPr lang="ru-RU" sz="3200" b="1" dirty="0">
              <a:solidFill>
                <a:srgbClr val="008E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4793" y="176855"/>
            <a:ext cx="6931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ПРОФЕССИОНАЛЬНОГО КОМИТЕТА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" name="Picture 2" descr="http://www.mtgraphic.com/wp-content/uploads/2014/03/ominiingranaggi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6"/>
          <a:stretch/>
        </p:blipFill>
        <p:spPr bwMode="auto">
          <a:xfrm>
            <a:off x="25899" y="-48602"/>
            <a:ext cx="1118047" cy="10078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movingforward.io/wp-content/uploads/2017/06/psycholog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688" y="44748"/>
            <a:ext cx="963104" cy="9631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User\Doctor Web\Searches\Desktop\white-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78637" y="3068960"/>
            <a:ext cx="6613432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8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pol.104-gls</cp:lastModifiedBy>
  <cp:revision>29</cp:revision>
  <dcterms:created xsi:type="dcterms:W3CDTF">2018-03-22T17:14:14Z</dcterms:created>
  <dcterms:modified xsi:type="dcterms:W3CDTF">2018-04-25T10:26:29Z</dcterms:modified>
</cp:coreProperties>
</file>