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sdgraphics.com/file/light-blu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11" y="1268760"/>
            <a:ext cx="9129589" cy="614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-2278" y="0"/>
            <a:ext cx="9146278" cy="1268759"/>
          </a:xfrm>
          <a:custGeom>
            <a:avLst/>
            <a:gdLst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0 w 9146278"/>
              <a:gd name="connsiteY3" fmla="*/ 1268759 h 1268759"/>
              <a:gd name="connsiteX4" fmla="*/ 0 w 9146278"/>
              <a:gd name="connsiteY4" fmla="*/ 0 h 1268759"/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1267198 w 9146278"/>
              <a:gd name="connsiteY3" fmla="*/ 1264920 h 1268759"/>
              <a:gd name="connsiteX4" fmla="*/ 0 w 9146278"/>
              <a:gd name="connsiteY4" fmla="*/ 1268759 h 1268759"/>
              <a:gd name="connsiteX5" fmla="*/ 0 w 9146278"/>
              <a:gd name="connsiteY5" fmla="*/ 0 h 12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6278" h="1268759">
                <a:moveTo>
                  <a:pt x="0" y="0"/>
                </a:moveTo>
                <a:lnTo>
                  <a:pt x="9146278" y="0"/>
                </a:lnTo>
                <a:lnTo>
                  <a:pt x="9146278" y="1268759"/>
                </a:lnTo>
                <a:lnTo>
                  <a:pt x="1267198" y="1264920"/>
                </a:lnTo>
                <a:lnTo>
                  <a:pt x="0" y="1268759"/>
                </a:lnTo>
                <a:lnTo>
                  <a:pt x="0" y="0"/>
                </a:lnTo>
                <a:close/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-20737" y="6669361"/>
            <a:ext cx="9146278" cy="188639"/>
          </a:xfrm>
          <a:prstGeom prst="rect">
            <a:avLst/>
          </a:pr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6" idx="3"/>
          </p:cNvCxnSpPr>
          <p:nvPr/>
        </p:nvCxnSpPr>
        <p:spPr>
          <a:xfrm flipH="1" flipV="1">
            <a:off x="23641" y="6758505"/>
            <a:ext cx="9101900" cy="5176"/>
          </a:xfrm>
          <a:prstGeom prst="line">
            <a:avLst/>
          </a:prstGeom>
          <a:ln w="317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3568" y="1412776"/>
            <a:ext cx="4104456" cy="5123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БОЛЬШАЯ  ПРОСЬБА ОТКЛЮЧИТЬ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МОБИЛЬНЫЕ ТЕЛЕФОНЫ!</a:t>
            </a:r>
            <a:endParaRPr lang="ru-RU" sz="4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116633"/>
            <a:ext cx="60121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РАСШИРЕННОЕ ЗАСЕДАНИЕ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ЭТИЧЕСКОГО КОМИТЕТА  ОПСА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" name="Picture 3" descr="C:\Users\Sveta\Desktop\Без имени-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6798"/>
          <a:stretch/>
        </p:blipFill>
        <p:spPr bwMode="auto">
          <a:xfrm>
            <a:off x="23641" y="58717"/>
            <a:ext cx="1668039" cy="931461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Группа 10"/>
          <p:cNvGrpSpPr/>
          <p:nvPr/>
        </p:nvGrpSpPr>
        <p:grpSpPr>
          <a:xfrm>
            <a:off x="1748658" y="116632"/>
            <a:ext cx="1066421" cy="982639"/>
            <a:chOff x="9673839" y="404874"/>
            <a:chExt cx="1504967" cy="1347122"/>
          </a:xfrm>
        </p:grpSpPr>
        <p:pic>
          <p:nvPicPr>
            <p:cNvPr id="12" name="Picture 2" descr="ÐÐ°ÑÑÐ¸Ð½ÐºÐ¸ Ð¿Ð¾ Ð·Ð°Ð¿ÑÐ¾ÑÑ ethics in medicine clipart"/>
            <p:cNvPicPr>
              <a:picLocks noChangeAspect="1" noChangeArrowheads="1"/>
            </p:cNvPicPr>
            <p:nvPr/>
          </p:nvPicPr>
          <p:blipFill rotWithShape="1"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1399" t="36059" r="79218" b="23189"/>
            <a:stretch/>
          </p:blipFill>
          <p:spPr bwMode="auto">
            <a:xfrm>
              <a:off x="9828584" y="404874"/>
              <a:ext cx="520504" cy="6593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ÐÐ°ÑÑÐ¸Ð½ÐºÐ¸ Ð¿Ð¾ Ð·Ð°Ð¿ÑÐ¾ÑÑ ethics in medicine clipart"/>
            <p:cNvPicPr>
              <a:picLocks noChangeAspect="1" noChangeArrowheads="1"/>
            </p:cNvPicPr>
            <p:nvPr/>
          </p:nvPicPr>
          <p:blipFill rotWithShape="1"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5523" t="36059" r="29008" b="24489"/>
            <a:stretch/>
          </p:blipFill>
          <p:spPr bwMode="auto">
            <a:xfrm>
              <a:off x="9673839" y="1076863"/>
              <a:ext cx="858129" cy="6383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ÐÐ°ÑÑÐ¸Ð½ÐºÐ¸ Ð¿Ð¾ Ð·Ð°Ð¿ÑÐ¾ÑÑ ethics in medicine clipart"/>
            <p:cNvPicPr>
              <a:picLocks noChangeAspect="1" noChangeArrowheads="1"/>
            </p:cNvPicPr>
            <p:nvPr/>
          </p:nvPicPr>
          <p:blipFill rotWithShape="1"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0892" t="36059" r="52785" b="23189"/>
            <a:stretch/>
          </p:blipFill>
          <p:spPr bwMode="auto">
            <a:xfrm>
              <a:off x="10238035" y="441686"/>
              <a:ext cx="905487" cy="6593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ÐÐ°ÑÑÐ¸Ð½ÐºÐ¸ Ð¿Ð¾ Ð·Ð°Ð¿ÑÐ¾ÑÑ ethics in medicine clipart"/>
            <p:cNvPicPr>
              <a:picLocks noChangeAspect="1" noChangeArrowheads="1"/>
            </p:cNvPicPr>
            <p:nvPr/>
          </p:nvPicPr>
          <p:blipFill rotWithShape="1"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9507" t="36059" r="6491" b="24489"/>
            <a:stretch/>
          </p:blipFill>
          <p:spPr bwMode="auto">
            <a:xfrm>
              <a:off x="10402064" y="1113675"/>
              <a:ext cx="776742" cy="63832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" name="Picture 4" descr="https://avatanplus.com/files/resources/original/57064bc36eab7153f097f37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0456" y="58717"/>
            <a:ext cx="298245" cy="174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User\Doctor Web\Searches\Desktop\046475_bf5c6b2603294d2aa2b0b3ed22bb3f3b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1556792"/>
            <a:ext cx="3096344" cy="50265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11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34</cp:revision>
  <dcterms:created xsi:type="dcterms:W3CDTF">2018-03-22T17:14:14Z</dcterms:created>
  <dcterms:modified xsi:type="dcterms:W3CDTF">2018-04-23T16:38:39Z</dcterms:modified>
</cp:coreProperties>
</file>