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00"/>
    <a:srgbClr val="009600"/>
    <a:srgbClr val="4FC54F"/>
    <a:srgbClr val="339933"/>
    <a:srgbClr val="33CC33"/>
    <a:srgbClr val="00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Sveta\Desktop\0_8d6e5_6785b262_ori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2262" b="7718"/>
          <a:stretch/>
        </p:blipFill>
        <p:spPr bwMode="auto">
          <a:xfrm>
            <a:off x="-4432" y="1"/>
            <a:ext cx="9144000" cy="38537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-10646" y="3072032"/>
            <a:ext cx="9154646" cy="3785968"/>
          </a:xfrm>
          <a:custGeom>
            <a:avLst/>
            <a:gdLst>
              <a:gd name="connsiteX0" fmla="*/ 0 w 9154646"/>
              <a:gd name="connsiteY0" fmla="*/ 0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9154646 w 9154646"/>
              <a:gd name="connsiteY2" fmla="*/ 0 h 3785968"/>
              <a:gd name="connsiteX3" fmla="*/ 9154646 w 9154646"/>
              <a:gd name="connsiteY3" fmla="*/ 3785968 h 3785968"/>
              <a:gd name="connsiteX4" fmla="*/ 0 w 9154646"/>
              <a:gd name="connsiteY4" fmla="*/ 3785968 h 3785968"/>
              <a:gd name="connsiteX5" fmla="*/ 0 w 9154646"/>
              <a:gd name="connsiteY5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9154646 w 9154646"/>
              <a:gd name="connsiteY3" fmla="*/ 0 h 3785968"/>
              <a:gd name="connsiteX4" fmla="*/ 9154646 w 9154646"/>
              <a:gd name="connsiteY4" fmla="*/ 3785968 h 3785968"/>
              <a:gd name="connsiteX5" fmla="*/ 0 w 9154646"/>
              <a:gd name="connsiteY5" fmla="*/ 3785968 h 3785968"/>
              <a:gd name="connsiteX6" fmla="*/ 0 w 9154646"/>
              <a:gd name="connsiteY6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1071096 w 9154646"/>
              <a:gd name="connsiteY3" fmla="*/ 1368 h 3785968"/>
              <a:gd name="connsiteX4" fmla="*/ 9154646 w 9154646"/>
              <a:gd name="connsiteY4" fmla="*/ 0 h 3785968"/>
              <a:gd name="connsiteX5" fmla="*/ 9154646 w 9154646"/>
              <a:gd name="connsiteY5" fmla="*/ 3785968 h 3785968"/>
              <a:gd name="connsiteX6" fmla="*/ 0 w 9154646"/>
              <a:gd name="connsiteY6" fmla="*/ 3785968 h 3785968"/>
              <a:gd name="connsiteX7" fmla="*/ 0 w 9154646"/>
              <a:gd name="connsiteY7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9154646 w 9154646"/>
              <a:gd name="connsiteY3" fmla="*/ 0 h 3785968"/>
              <a:gd name="connsiteX4" fmla="*/ 9154646 w 9154646"/>
              <a:gd name="connsiteY4" fmla="*/ 3785968 h 3785968"/>
              <a:gd name="connsiteX5" fmla="*/ 0 w 9154646"/>
              <a:gd name="connsiteY5" fmla="*/ 3785968 h 3785968"/>
              <a:gd name="connsiteX6" fmla="*/ 0 w 9154646"/>
              <a:gd name="connsiteY6" fmla="*/ 0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959336 w 9154646"/>
              <a:gd name="connsiteY6" fmla="*/ 928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86336 w 9154646"/>
              <a:gd name="connsiteY6" fmla="*/ 44205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92686 w 9154646"/>
              <a:gd name="connsiteY6" fmla="*/ 5246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60936 w 9154646"/>
              <a:gd name="connsiteY6" fmla="*/ 50555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92686 w 9154646"/>
              <a:gd name="connsiteY6" fmla="*/ 5119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274296 w 9154646"/>
              <a:gd name="connsiteY6" fmla="*/ 64868 h 3785968"/>
              <a:gd name="connsiteX7" fmla="*/ 1092686 w 9154646"/>
              <a:gd name="connsiteY7" fmla="*/ 511908 h 3785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54646" h="3785968">
                <a:moveTo>
                  <a:pt x="867896" y="1368"/>
                </a:moveTo>
                <a:lnTo>
                  <a:pt x="9154646" y="0"/>
                </a:lnTo>
                <a:lnTo>
                  <a:pt x="9154646" y="3785968"/>
                </a:lnTo>
                <a:lnTo>
                  <a:pt x="0" y="3785968"/>
                </a:lnTo>
                <a:lnTo>
                  <a:pt x="0" y="0"/>
                </a:lnTo>
                <a:lnTo>
                  <a:pt x="1312396" y="1368"/>
                </a:lnTo>
                <a:cubicBezTo>
                  <a:pt x="1512079" y="23821"/>
                  <a:pt x="1310914" y="-20222"/>
                  <a:pt x="1274296" y="64868"/>
                </a:cubicBezTo>
                <a:cubicBezTo>
                  <a:pt x="1237678" y="149958"/>
                  <a:pt x="1110254" y="449043"/>
                  <a:pt x="1092686" y="511908"/>
                </a:cubicBezTo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20831" y="6176917"/>
            <a:ext cx="421140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3800" b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апреля 2018 г., г. Омск</a:t>
            </a:r>
          </a:p>
        </p:txBody>
      </p:sp>
      <p:sp>
        <p:nvSpPr>
          <p:cNvPr id="19" name="Овал 18"/>
          <p:cNvSpPr/>
          <p:nvPr/>
        </p:nvSpPr>
        <p:spPr>
          <a:xfrm>
            <a:off x="-252536" y="836712"/>
            <a:ext cx="2808311" cy="259228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1134015" cy="15167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Прямая соединительная линия 15"/>
          <p:cNvCxnSpPr/>
          <p:nvPr/>
        </p:nvCxnSpPr>
        <p:spPr>
          <a:xfrm flipH="1">
            <a:off x="1295636" y="3072032"/>
            <a:ext cx="7848364" cy="775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-11111" y="3072807"/>
            <a:ext cx="862357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0" y="6828972"/>
            <a:ext cx="9144000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088232" y="3512329"/>
            <a:ext cx="7164288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2800" dirty="0"/>
              <a:t>РАСШИРЕННОЕ ЗАСЕДАНИЕ </a:t>
            </a:r>
            <a:r>
              <a:rPr lang="ru-RU" sz="2800" dirty="0" smtClean="0"/>
              <a:t>ЭТИЧЕСКОГО КОМИТЕТА</a:t>
            </a:r>
            <a:endParaRPr lang="ru-RU" sz="2800" dirty="0"/>
          </a:p>
          <a:p>
            <a:endParaRPr lang="ru-RU" sz="1200" dirty="0" smtClean="0"/>
          </a:p>
          <a:p>
            <a:r>
              <a:rPr lang="ru-RU" sz="2500" dirty="0" smtClean="0"/>
              <a:t>«</a:t>
            </a:r>
            <a:r>
              <a:rPr lang="ru-RU" sz="2500" dirty="0"/>
              <a:t>Пациент-ориентированная модель оказания медицинской помощи как актуальный фактор регулирования сестринской деятельности»</a:t>
            </a:r>
          </a:p>
        </p:txBody>
      </p:sp>
      <p:pic>
        <p:nvPicPr>
          <p:cNvPr id="17" name="Picture 3" descr="C:\Users\Sveta\Desktop\Без имени-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6798"/>
          <a:stretch/>
        </p:blipFill>
        <p:spPr bwMode="auto">
          <a:xfrm>
            <a:off x="-43187" y="3861048"/>
            <a:ext cx="2166915" cy="1210042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Группа 13"/>
          <p:cNvGrpSpPr/>
          <p:nvPr/>
        </p:nvGrpSpPr>
        <p:grpSpPr>
          <a:xfrm>
            <a:off x="324132" y="5193324"/>
            <a:ext cx="1504967" cy="1347122"/>
            <a:chOff x="9673839" y="404874"/>
            <a:chExt cx="1504967" cy="1347122"/>
          </a:xfrm>
          <a:effectLst>
            <a:reflection blurRad="6350" stA="52000" endA="300" endPos="35000" dir="5400000" sy="-100000" algn="bl" rotWithShape="0"/>
          </a:effectLst>
        </p:grpSpPr>
        <p:pic>
          <p:nvPicPr>
            <p:cNvPr id="15" name="Picture 2" descr="ÐÐ°ÑÑÐ¸Ð½ÐºÐ¸ Ð¿Ð¾ Ð·Ð°Ð¿ÑÐ¾ÑÑ ethics in medicine clipart"/>
            <p:cNvPicPr>
              <a:picLocks noChangeAspect="1" noChangeArrowheads="1"/>
            </p:cNvPicPr>
            <p:nvPr/>
          </p:nvPicPr>
          <p:blipFill rotWithShape="1">
            <a:blip r:embed="rId5" cstate="print">
              <a:lum bright="70000" contrast="-70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1399" t="36059" r="79218" b="23189"/>
            <a:stretch/>
          </p:blipFill>
          <p:spPr bwMode="auto">
            <a:xfrm>
              <a:off x="9828584" y="404874"/>
              <a:ext cx="520504" cy="65933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ÐÐ°ÑÑÐ¸Ð½ÐºÐ¸ Ð¿Ð¾ Ð·Ð°Ð¿ÑÐ¾ÑÑ ethics in medicine clipart"/>
            <p:cNvPicPr>
              <a:picLocks noChangeAspect="1" noChangeArrowheads="1"/>
            </p:cNvPicPr>
            <p:nvPr/>
          </p:nvPicPr>
          <p:blipFill rotWithShape="1">
            <a:blip r:embed="rId5" cstate="print">
              <a:lum bright="70000" contrast="-70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55523" t="36059" r="29008" b="24489"/>
            <a:stretch/>
          </p:blipFill>
          <p:spPr bwMode="auto">
            <a:xfrm>
              <a:off x="9673839" y="1076863"/>
              <a:ext cx="858129" cy="63832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 descr="ÐÐ°ÑÑÐ¸Ð½ÐºÐ¸ Ð¿Ð¾ Ð·Ð°Ð¿ÑÐ¾ÑÑ ethics in medicine clipart"/>
            <p:cNvPicPr>
              <a:picLocks noChangeAspect="1" noChangeArrowheads="1"/>
            </p:cNvPicPr>
            <p:nvPr/>
          </p:nvPicPr>
          <p:blipFill rotWithShape="1">
            <a:blip r:embed="rId5" cstate="print">
              <a:lum bright="70000" contrast="-70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30892" t="36059" r="52785" b="23189"/>
            <a:stretch/>
          </p:blipFill>
          <p:spPr bwMode="auto">
            <a:xfrm>
              <a:off x="10238035" y="441686"/>
              <a:ext cx="905487" cy="65933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ÐÐ°ÑÑÐ¸Ð½ÐºÐ¸ Ð¿Ð¾ Ð·Ð°Ð¿ÑÐ¾ÑÑ ethics in medicine clipart"/>
            <p:cNvPicPr>
              <a:picLocks noChangeAspect="1" noChangeArrowheads="1"/>
            </p:cNvPicPr>
            <p:nvPr/>
          </p:nvPicPr>
          <p:blipFill rotWithShape="1">
            <a:blip r:embed="rId5" cstate="print">
              <a:lum bright="70000" contrast="-70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79507" t="36059" r="6491" b="24489"/>
            <a:stretch/>
          </p:blipFill>
          <p:spPr bwMode="auto">
            <a:xfrm>
              <a:off x="10402064" y="1113675"/>
              <a:ext cx="776742" cy="63832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4" name="Picture 4" descr="https://avatanplus.com/files/resources/original/57064bc36eab7153f097f37d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918" y="3853791"/>
            <a:ext cx="398852" cy="2327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254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25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KGA</cp:lastModifiedBy>
  <cp:revision>31</cp:revision>
  <dcterms:created xsi:type="dcterms:W3CDTF">2018-03-22T17:14:14Z</dcterms:created>
  <dcterms:modified xsi:type="dcterms:W3CDTF">2018-04-02T11:21:27Z</dcterms:modified>
</cp:coreProperties>
</file>