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4" d="100"/>
          <a:sy n="54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1" y="717011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1412776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ПРИВЕТСТВУЕМ</a:t>
            </a:r>
          </a:p>
          <a:p>
            <a:pPr algn="ctr"/>
            <a:r>
              <a:rPr lang="ru-RU" sz="40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УЧАСТНИКОВ </a:t>
            </a:r>
            <a:r>
              <a:rPr lang="ru-RU" sz="40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ЗАСЕДАНИЯ!</a:t>
            </a:r>
            <a:endParaRPr lang="ru-RU" sz="4000" b="1" dirty="0" smtClean="0">
              <a:solidFill>
                <a:srgbClr val="008E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1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0144" cy="9175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octor Web\Searches\Desktop\white-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068960"/>
            <a:ext cx="6325891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280144" y="44624"/>
            <a:ext cx="786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ИНФОРМАЦИОННО-АНАЛИТИЧЕСКОГО КОМИТЕТА ОПСА  «ОТКРЫТОСТЬ, ИНФОРМИРОВАННОСТЬ,  ДОСТУПНОСТЬ»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50</cp:revision>
  <dcterms:created xsi:type="dcterms:W3CDTF">2018-03-22T17:14:14Z</dcterms:created>
  <dcterms:modified xsi:type="dcterms:W3CDTF">2018-04-21T07:55:53Z</dcterms:modified>
</cp:coreProperties>
</file>