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00"/>
    <a:srgbClr val="009600"/>
    <a:srgbClr val="4FC54F"/>
    <a:srgbClr val="339933"/>
    <a:srgbClr val="33CC3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4" d="100"/>
          <a:sy n="54" d="100"/>
        </p:scale>
        <p:origin x="-102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sdgraphics.com/file/light-blu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1" y="717011"/>
            <a:ext cx="9129589" cy="614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-2278" y="0"/>
            <a:ext cx="9146278" cy="1268759"/>
          </a:xfrm>
          <a:custGeom>
            <a:avLst/>
            <a:gdLst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0 w 9146278"/>
              <a:gd name="connsiteY3" fmla="*/ 1268759 h 1268759"/>
              <a:gd name="connsiteX4" fmla="*/ 0 w 9146278"/>
              <a:gd name="connsiteY4" fmla="*/ 0 h 1268759"/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1267198 w 9146278"/>
              <a:gd name="connsiteY3" fmla="*/ 1264920 h 1268759"/>
              <a:gd name="connsiteX4" fmla="*/ 0 w 9146278"/>
              <a:gd name="connsiteY4" fmla="*/ 1268759 h 1268759"/>
              <a:gd name="connsiteX5" fmla="*/ 0 w 9146278"/>
              <a:gd name="connsiteY5" fmla="*/ 0 h 126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6278" h="1268759">
                <a:moveTo>
                  <a:pt x="0" y="0"/>
                </a:moveTo>
                <a:lnTo>
                  <a:pt x="9146278" y="0"/>
                </a:lnTo>
                <a:lnTo>
                  <a:pt x="9146278" y="1268759"/>
                </a:lnTo>
                <a:lnTo>
                  <a:pt x="1267198" y="1264920"/>
                </a:lnTo>
                <a:lnTo>
                  <a:pt x="0" y="1268759"/>
                </a:lnTo>
                <a:lnTo>
                  <a:pt x="0" y="0"/>
                </a:lnTo>
                <a:close/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-20737" y="6669361"/>
            <a:ext cx="9146278" cy="188639"/>
          </a:xfrm>
          <a:prstGeom prst="rect">
            <a:avLst/>
          </a:pr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6" idx="3"/>
          </p:cNvCxnSpPr>
          <p:nvPr/>
        </p:nvCxnSpPr>
        <p:spPr>
          <a:xfrm flipH="1" flipV="1">
            <a:off x="23641" y="6758505"/>
            <a:ext cx="9101900" cy="5176"/>
          </a:xfrm>
          <a:prstGeom prst="line">
            <a:avLst/>
          </a:prstGeom>
          <a:ln w="317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23528" y="1484784"/>
            <a:ext cx="85689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8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ДИСКУССИЯ</a:t>
            </a:r>
          </a:p>
        </p:txBody>
      </p:sp>
      <p:pic>
        <p:nvPicPr>
          <p:cNvPr id="11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80144" cy="9175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octor Web\Searches\Desktop\Sogodni-v-Kvasilovi-vidbudetsja-zasidannja-vikonkomu-selishchnoji-radi-71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2924944"/>
            <a:ext cx="5544616" cy="355819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280144" y="44624"/>
            <a:ext cx="78669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РАСШИРЕННОЕ ЗАСЕДАНИЕ ИНФОРМАЦИОННО-АНАЛИТИЧЕСКОГО КОМИТЕТА ОПСА  «ОТКРЫТОСТЬ, ИНФОРМИРОВАННОСТЬ,  ДОСТУПНОСТЬ»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13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49</cp:revision>
  <dcterms:created xsi:type="dcterms:W3CDTF">2018-03-22T17:14:14Z</dcterms:created>
  <dcterms:modified xsi:type="dcterms:W3CDTF">2018-04-21T07:56:27Z</dcterms:modified>
</cp:coreProperties>
</file>