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45" autoAdjust="0"/>
  </p:normalViewPr>
  <p:slideViewPr>
    <p:cSldViewPr>
      <p:cViewPr varScale="1">
        <p:scale>
          <a:sx n="83" d="100"/>
          <a:sy n="83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210193" y="767606"/>
            <a:ext cx="689831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Министерство здравоохранения Омской области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Омская профессиональная сестринская ассоциация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Специализированная секция «Акушерское дело»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Специализированная секция «Сестринское дело в онкологии»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2360722"/>
            <a:ext cx="6192688" cy="286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5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РЕГИОНАЛЬНАЯ КОНФЕРЕНЦИЯ </a:t>
            </a:r>
          </a:p>
          <a:p>
            <a:pPr>
              <a:lnSpc>
                <a:spcPct val="110000"/>
              </a:lnSpc>
            </a:pPr>
            <a:endParaRPr lang="ru-RU" sz="14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10000"/>
              </a:lnSpc>
            </a:pPr>
            <a:r>
              <a:rPr lang="ru-RU" sz="25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«АКТУАЛЬНЫЕ ВОПРОСЫ ПРОФИЛАКТИКИ, РАННЕЙ ДИАГНОСТИКИ  ЗЛОКАЧЕСТВЕННЫХ НОВООБРАЗОВАНИЙ РЕПРОДУКТИВНЫХ ОРГАНОВ»</a:t>
            </a: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9" name="Picture 5" descr="C:\Users\Sveta\Desktop\Без имени-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276" b="8351"/>
          <a:stretch/>
        </p:blipFill>
        <p:spPr bwMode="auto">
          <a:xfrm>
            <a:off x="6140829" y="2564904"/>
            <a:ext cx="2730799" cy="1910477"/>
          </a:xfrm>
          <a:prstGeom prst="rect">
            <a:avLst/>
          </a:prstGeom>
          <a:noFill/>
          <a:effectLst>
            <a:outerShdw blurRad="50800" dist="1397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850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07704" y="6093296"/>
            <a:ext cx="561662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</a:t>
            </a:r>
            <a: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г</a:t>
            </a:r>
            <a:r>
              <a:rPr lang="ru-RU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Омск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39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user</cp:lastModifiedBy>
  <cp:revision>38</cp:revision>
  <dcterms:created xsi:type="dcterms:W3CDTF">2018-03-22T17:14:14Z</dcterms:created>
  <dcterms:modified xsi:type="dcterms:W3CDTF">2018-05-18T05:25:15Z</dcterms:modified>
</cp:coreProperties>
</file>