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Default Extension="gif" ContentType="image/gif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3" r:id="rId3"/>
    <p:sldId id="270" r:id="rId4"/>
    <p:sldId id="271" r:id="rId5"/>
    <p:sldId id="272" r:id="rId6"/>
    <p:sldId id="273" r:id="rId7"/>
    <p:sldId id="274" r:id="rId8"/>
    <p:sldId id="275" r:id="rId9"/>
    <p:sldId id="276" r:id="rId10"/>
    <p:sldId id="277" r:id="rId11"/>
    <p:sldId id="278" r:id="rId12"/>
    <p:sldId id="279" r:id="rId13"/>
    <p:sldId id="280" r:id="rId14"/>
    <p:sldId id="281" r:id="rId15"/>
    <p:sldId id="282" r:id="rId16"/>
    <p:sldId id="288" r:id="rId17"/>
    <p:sldId id="283" r:id="rId18"/>
    <p:sldId id="284" r:id="rId19"/>
    <p:sldId id="285" r:id="rId20"/>
    <p:sldId id="286" r:id="rId21"/>
    <p:sldId id="287" r:id="rId22"/>
    <p:sldId id="289" r:id="rId23"/>
    <p:sldId id="290" r:id="rId24"/>
    <p:sldId id="291" r:id="rId25"/>
    <p:sldId id="298" r:id="rId26"/>
    <p:sldId id="293" r:id="rId27"/>
    <p:sldId id="294" r:id="rId28"/>
    <p:sldId id="299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8E00"/>
    <a:srgbClr val="009600"/>
    <a:srgbClr val="4FC54F"/>
    <a:srgbClr val="339933"/>
    <a:srgbClr val="33CC3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645" autoAdjust="0"/>
  </p:normalViewPr>
  <p:slideViewPr>
    <p:cSldViewPr>
      <p:cViewPr varScale="1">
        <p:scale>
          <a:sx n="83" d="100"/>
          <a:sy n="83" d="100"/>
        </p:scale>
        <p:origin x="-109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5.gif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5.gif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966E4C7-919D-43A6-9073-A07790C32AD7}" type="doc">
      <dgm:prSet loTypeId="urn:microsoft.com/office/officeart/2005/8/layout/default" loCatId="list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5C0AE9EF-EF70-40AA-A969-D753B511DAF4}">
      <dgm:prSet phldrT="[Текст]"/>
      <dgm:spPr/>
      <dgm:t>
        <a:bodyPr/>
        <a:lstStyle/>
        <a:p>
          <a:r>
            <a:rPr lang="ru-RU" b="1" dirty="0" smtClean="0">
              <a:latin typeface="Arial Black" pitchFamily="34" charset="0"/>
            </a:rPr>
            <a:t>Медицина</a:t>
          </a:r>
          <a:endParaRPr lang="ru-RU" b="1" dirty="0">
            <a:latin typeface="Arial Black" pitchFamily="34" charset="0"/>
          </a:endParaRPr>
        </a:p>
      </dgm:t>
    </dgm:pt>
    <dgm:pt modelId="{143AFFA3-D1FA-40E8-8687-6C19C99A2AC3}" type="parTrans" cxnId="{9C7806D2-285E-446C-85F4-1E48ED5E2634}">
      <dgm:prSet/>
      <dgm:spPr/>
      <dgm:t>
        <a:bodyPr/>
        <a:lstStyle/>
        <a:p>
          <a:endParaRPr lang="ru-RU"/>
        </a:p>
      </dgm:t>
    </dgm:pt>
    <dgm:pt modelId="{2635CEAC-63F7-4ED2-BA39-05E86D6F6A0E}" type="sibTrans" cxnId="{9C7806D2-285E-446C-85F4-1E48ED5E2634}">
      <dgm:prSet/>
      <dgm:spPr/>
      <dgm:t>
        <a:bodyPr/>
        <a:lstStyle/>
        <a:p>
          <a:endParaRPr lang="ru-RU"/>
        </a:p>
      </dgm:t>
    </dgm:pt>
    <dgm:pt modelId="{9BD33BF3-25A5-4BA7-AD0A-E423DD9B3041}">
      <dgm:prSet phldrT="[Текст]"/>
      <dgm:spPr/>
      <dgm:t>
        <a:bodyPr/>
        <a:lstStyle/>
        <a:p>
          <a:r>
            <a:rPr lang="ru-RU" b="1" dirty="0" smtClean="0">
              <a:latin typeface="Arial Black" pitchFamily="34" charset="0"/>
            </a:rPr>
            <a:t>Физиология</a:t>
          </a:r>
          <a:endParaRPr lang="ru-RU" b="1" dirty="0">
            <a:latin typeface="Arial Black" pitchFamily="34" charset="0"/>
          </a:endParaRPr>
        </a:p>
      </dgm:t>
    </dgm:pt>
    <dgm:pt modelId="{97FF5D25-8EA0-4F2F-ACDC-AB156AB9713E}" type="parTrans" cxnId="{EF1321E2-C868-40AC-94B7-C9B900B838DB}">
      <dgm:prSet/>
      <dgm:spPr/>
      <dgm:t>
        <a:bodyPr/>
        <a:lstStyle/>
        <a:p>
          <a:endParaRPr lang="ru-RU"/>
        </a:p>
      </dgm:t>
    </dgm:pt>
    <dgm:pt modelId="{035AC26C-873A-45E1-89F8-7035D7383591}" type="sibTrans" cxnId="{EF1321E2-C868-40AC-94B7-C9B900B838DB}">
      <dgm:prSet/>
      <dgm:spPr/>
      <dgm:t>
        <a:bodyPr/>
        <a:lstStyle/>
        <a:p>
          <a:endParaRPr lang="ru-RU"/>
        </a:p>
      </dgm:t>
    </dgm:pt>
    <dgm:pt modelId="{DB1B3058-8489-4D33-A249-24F755AEF21D}">
      <dgm:prSet phldrT="[Текст]"/>
      <dgm:spPr/>
      <dgm:t>
        <a:bodyPr/>
        <a:lstStyle/>
        <a:p>
          <a:r>
            <a:rPr lang="ru-RU" b="1" dirty="0" smtClean="0">
              <a:latin typeface="Arial Black" pitchFamily="34" charset="0"/>
            </a:rPr>
            <a:t>Психология </a:t>
          </a:r>
          <a:endParaRPr lang="ru-RU" b="1" dirty="0">
            <a:latin typeface="Arial Black" pitchFamily="34" charset="0"/>
          </a:endParaRPr>
        </a:p>
      </dgm:t>
    </dgm:pt>
    <dgm:pt modelId="{1240ECE6-8E0C-4B3D-98FB-CED158AE612B}" type="parTrans" cxnId="{6650209B-1CB5-43B1-AB4C-8A44923F5DD1}">
      <dgm:prSet/>
      <dgm:spPr/>
      <dgm:t>
        <a:bodyPr/>
        <a:lstStyle/>
        <a:p>
          <a:endParaRPr lang="ru-RU"/>
        </a:p>
      </dgm:t>
    </dgm:pt>
    <dgm:pt modelId="{F7060618-3888-4F32-A134-D1FF02A4A979}" type="sibTrans" cxnId="{6650209B-1CB5-43B1-AB4C-8A44923F5DD1}">
      <dgm:prSet/>
      <dgm:spPr/>
      <dgm:t>
        <a:bodyPr/>
        <a:lstStyle/>
        <a:p>
          <a:endParaRPr lang="ru-RU"/>
        </a:p>
      </dgm:t>
    </dgm:pt>
    <dgm:pt modelId="{6F0D1525-C5E0-4EF7-A169-0DBD069E7903}">
      <dgm:prSet phldrT="[Текст]"/>
      <dgm:spPr/>
      <dgm:t>
        <a:bodyPr/>
        <a:lstStyle/>
        <a:p>
          <a:r>
            <a:rPr lang="ru-RU" b="1" dirty="0" smtClean="0">
              <a:latin typeface="Arial Black" pitchFamily="34" charset="0"/>
            </a:rPr>
            <a:t>Психотерапия</a:t>
          </a:r>
          <a:endParaRPr lang="ru-RU" b="1" dirty="0">
            <a:latin typeface="Arial Black" pitchFamily="34" charset="0"/>
          </a:endParaRPr>
        </a:p>
      </dgm:t>
    </dgm:pt>
    <dgm:pt modelId="{C38B250E-E23B-47DD-B7EE-15B0DD0F69CA}" type="parTrans" cxnId="{EFC06019-E4C1-4A85-A97D-7EC4FB94FF71}">
      <dgm:prSet/>
      <dgm:spPr/>
      <dgm:t>
        <a:bodyPr/>
        <a:lstStyle/>
        <a:p>
          <a:endParaRPr lang="ru-RU"/>
        </a:p>
      </dgm:t>
    </dgm:pt>
    <dgm:pt modelId="{C9667E2A-DE60-4DAF-B4A0-72A7F39BF80F}" type="sibTrans" cxnId="{EFC06019-E4C1-4A85-A97D-7EC4FB94FF71}">
      <dgm:prSet/>
      <dgm:spPr/>
      <dgm:t>
        <a:bodyPr/>
        <a:lstStyle/>
        <a:p>
          <a:endParaRPr lang="ru-RU"/>
        </a:p>
      </dgm:t>
    </dgm:pt>
    <dgm:pt modelId="{63A5C8E2-759F-4C32-8BD4-BBC2E5309D2A}">
      <dgm:prSet phldrT="[Текст]"/>
      <dgm:spPr/>
      <dgm:t>
        <a:bodyPr/>
        <a:lstStyle/>
        <a:p>
          <a:r>
            <a:rPr lang="ru-RU" b="1" dirty="0" smtClean="0">
              <a:latin typeface="Arial Black" pitchFamily="34" charset="0"/>
            </a:rPr>
            <a:t>Социальная наука</a:t>
          </a:r>
          <a:endParaRPr lang="ru-RU" b="1" dirty="0">
            <a:latin typeface="Arial Black" pitchFamily="34" charset="0"/>
          </a:endParaRPr>
        </a:p>
      </dgm:t>
    </dgm:pt>
    <dgm:pt modelId="{D239062F-C003-44F1-BF01-04E8395D9860}" type="parTrans" cxnId="{4728FA38-6088-452B-AF50-F9857DC5107F}">
      <dgm:prSet/>
      <dgm:spPr/>
      <dgm:t>
        <a:bodyPr/>
        <a:lstStyle/>
        <a:p>
          <a:endParaRPr lang="ru-RU"/>
        </a:p>
      </dgm:t>
    </dgm:pt>
    <dgm:pt modelId="{EBE249A6-0DB9-4028-9BB2-60A7827D27A2}" type="sibTrans" cxnId="{4728FA38-6088-452B-AF50-F9857DC5107F}">
      <dgm:prSet/>
      <dgm:spPr/>
      <dgm:t>
        <a:bodyPr/>
        <a:lstStyle/>
        <a:p>
          <a:endParaRPr lang="ru-RU"/>
        </a:p>
      </dgm:t>
    </dgm:pt>
    <dgm:pt modelId="{F40A33D5-21B0-47D2-A01E-EF3832EA1BB7}" type="pres">
      <dgm:prSet presAssocID="{8966E4C7-919D-43A6-9073-A07790C32AD7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9EE1C1D-0F57-4A3E-854F-DD93A913ADB9}" type="pres">
      <dgm:prSet presAssocID="{5C0AE9EF-EF70-40AA-A969-D753B511DAF4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888899-0A92-43DE-A8CF-728CDDDF8D1B}" type="pres">
      <dgm:prSet presAssocID="{2635CEAC-63F7-4ED2-BA39-05E86D6F6A0E}" presName="sibTrans" presStyleCnt="0"/>
      <dgm:spPr/>
      <dgm:t>
        <a:bodyPr/>
        <a:lstStyle/>
        <a:p>
          <a:endParaRPr lang="ru-RU"/>
        </a:p>
      </dgm:t>
    </dgm:pt>
    <dgm:pt modelId="{142013C8-0298-4D07-A4AB-4D671957BBD4}" type="pres">
      <dgm:prSet presAssocID="{9BD33BF3-25A5-4BA7-AD0A-E423DD9B3041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514DFE-4350-4AE0-9C7A-CDF3CD12A0D8}" type="pres">
      <dgm:prSet presAssocID="{035AC26C-873A-45E1-89F8-7035D7383591}" presName="sibTrans" presStyleCnt="0"/>
      <dgm:spPr/>
      <dgm:t>
        <a:bodyPr/>
        <a:lstStyle/>
        <a:p>
          <a:endParaRPr lang="ru-RU"/>
        </a:p>
      </dgm:t>
    </dgm:pt>
    <dgm:pt modelId="{4645F324-8D64-4B09-B133-520702D698F6}" type="pres">
      <dgm:prSet presAssocID="{DB1B3058-8489-4D33-A249-24F755AEF21D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CAC9FC-BEE8-4C91-BB1D-AB985393F0D7}" type="pres">
      <dgm:prSet presAssocID="{F7060618-3888-4F32-A134-D1FF02A4A979}" presName="sibTrans" presStyleCnt="0"/>
      <dgm:spPr/>
      <dgm:t>
        <a:bodyPr/>
        <a:lstStyle/>
        <a:p>
          <a:endParaRPr lang="ru-RU"/>
        </a:p>
      </dgm:t>
    </dgm:pt>
    <dgm:pt modelId="{96DBD9A9-D047-453D-8649-F4F3A5C8810A}" type="pres">
      <dgm:prSet presAssocID="{6F0D1525-C5E0-4EF7-A169-0DBD069E7903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2E1275-CDBE-4E71-A062-74A44DD660BE}" type="pres">
      <dgm:prSet presAssocID="{C9667E2A-DE60-4DAF-B4A0-72A7F39BF80F}" presName="sibTrans" presStyleCnt="0"/>
      <dgm:spPr/>
      <dgm:t>
        <a:bodyPr/>
        <a:lstStyle/>
        <a:p>
          <a:endParaRPr lang="ru-RU"/>
        </a:p>
      </dgm:t>
    </dgm:pt>
    <dgm:pt modelId="{2C46A794-7188-4C39-A8BE-C8ACCED7AEBD}" type="pres">
      <dgm:prSet presAssocID="{63A5C8E2-759F-4C32-8BD4-BBC2E5309D2A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C7806D2-285E-446C-85F4-1E48ED5E2634}" srcId="{8966E4C7-919D-43A6-9073-A07790C32AD7}" destId="{5C0AE9EF-EF70-40AA-A969-D753B511DAF4}" srcOrd="0" destOrd="0" parTransId="{143AFFA3-D1FA-40E8-8687-6C19C99A2AC3}" sibTransId="{2635CEAC-63F7-4ED2-BA39-05E86D6F6A0E}"/>
    <dgm:cxn modelId="{4728FA38-6088-452B-AF50-F9857DC5107F}" srcId="{8966E4C7-919D-43A6-9073-A07790C32AD7}" destId="{63A5C8E2-759F-4C32-8BD4-BBC2E5309D2A}" srcOrd="4" destOrd="0" parTransId="{D239062F-C003-44F1-BF01-04E8395D9860}" sibTransId="{EBE249A6-0DB9-4028-9BB2-60A7827D27A2}"/>
    <dgm:cxn modelId="{2A57A6FF-6531-4E85-818B-B1B795B36995}" type="presOf" srcId="{5C0AE9EF-EF70-40AA-A969-D753B511DAF4}" destId="{C9EE1C1D-0F57-4A3E-854F-DD93A913ADB9}" srcOrd="0" destOrd="0" presId="urn:microsoft.com/office/officeart/2005/8/layout/default"/>
    <dgm:cxn modelId="{9C08F87F-69CF-4CCC-9E70-60F64F07A019}" type="presOf" srcId="{DB1B3058-8489-4D33-A249-24F755AEF21D}" destId="{4645F324-8D64-4B09-B133-520702D698F6}" srcOrd="0" destOrd="0" presId="urn:microsoft.com/office/officeart/2005/8/layout/default"/>
    <dgm:cxn modelId="{EF1321E2-C868-40AC-94B7-C9B900B838DB}" srcId="{8966E4C7-919D-43A6-9073-A07790C32AD7}" destId="{9BD33BF3-25A5-4BA7-AD0A-E423DD9B3041}" srcOrd="1" destOrd="0" parTransId="{97FF5D25-8EA0-4F2F-ACDC-AB156AB9713E}" sibTransId="{035AC26C-873A-45E1-89F8-7035D7383591}"/>
    <dgm:cxn modelId="{BF2FA4D4-A575-47FB-8B97-D5C8C53C09B5}" type="presOf" srcId="{6F0D1525-C5E0-4EF7-A169-0DBD069E7903}" destId="{96DBD9A9-D047-453D-8649-F4F3A5C8810A}" srcOrd="0" destOrd="0" presId="urn:microsoft.com/office/officeart/2005/8/layout/default"/>
    <dgm:cxn modelId="{EFC06019-E4C1-4A85-A97D-7EC4FB94FF71}" srcId="{8966E4C7-919D-43A6-9073-A07790C32AD7}" destId="{6F0D1525-C5E0-4EF7-A169-0DBD069E7903}" srcOrd="3" destOrd="0" parTransId="{C38B250E-E23B-47DD-B7EE-15B0DD0F69CA}" sibTransId="{C9667E2A-DE60-4DAF-B4A0-72A7F39BF80F}"/>
    <dgm:cxn modelId="{C6B5236B-48D8-4192-8820-6860FE1E1863}" type="presOf" srcId="{9BD33BF3-25A5-4BA7-AD0A-E423DD9B3041}" destId="{142013C8-0298-4D07-A4AB-4D671957BBD4}" srcOrd="0" destOrd="0" presId="urn:microsoft.com/office/officeart/2005/8/layout/default"/>
    <dgm:cxn modelId="{D6029F43-54F9-47A8-92D3-EDA8552C8462}" type="presOf" srcId="{63A5C8E2-759F-4C32-8BD4-BBC2E5309D2A}" destId="{2C46A794-7188-4C39-A8BE-C8ACCED7AEBD}" srcOrd="0" destOrd="0" presId="urn:microsoft.com/office/officeart/2005/8/layout/default"/>
    <dgm:cxn modelId="{0669AE9E-59B3-4846-A95B-115486438629}" type="presOf" srcId="{8966E4C7-919D-43A6-9073-A07790C32AD7}" destId="{F40A33D5-21B0-47D2-A01E-EF3832EA1BB7}" srcOrd="0" destOrd="0" presId="urn:microsoft.com/office/officeart/2005/8/layout/default"/>
    <dgm:cxn modelId="{6650209B-1CB5-43B1-AB4C-8A44923F5DD1}" srcId="{8966E4C7-919D-43A6-9073-A07790C32AD7}" destId="{DB1B3058-8489-4D33-A249-24F755AEF21D}" srcOrd="2" destOrd="0" parTransId="{1240ECE6-8E0C-4B3D-98FB-CED158AE612B}" sibTransId="{F7060618-3888-4F32-A134-D1FF02A4A979}"/>
    <dgm:cxn modelId="{9BA559BE-DBD3-42FE-9B28-CD6AEA17E026}" type="presParOf" srcId="{F40A33D5-21B0-47D2-A01E-EF3832EA1BB7}" destId="{C9EE1C1D-0F57-4A3E-854F-DD93A913ADB9}" srcOrd="0" destOrd="0" presId="urn:microsoft.com/office/officeart/2005/8/layout/default"/>
    <dgm:cxn modelId="{9BE514B1-07BC-49B2-8BC1-9BA34E9F0273}" type="presParOf" srcId="{F40A33D5-21B0-47D2-A01E-EF3832EA1BB7}" destId="{E1888899-0A92-43DE-A8CF-728CDDDF8D1B}" srcOrd="1" destOrd="0" presId="urn:microsoft.com/office/officeart/2005/8/layout/default"/>
    <dgm:cxn modelId="{67A49F0E-CDE6-4748-BFB2-4945C0B1D39E}" type="presParOf" srcId="{F40A33D5-21B0-47D2-A01E-EF3832EA1BB7}" destId="{142013C8-0298-4D07-A4AB-4D671957BBD4}" srcOrd="2" destOrd="0" presId="urn:microsoft.com/office/officeart/2005/8/layout/default"/>
    <dgm:cxn modelId="{715212CC-C95B-4C33-96D1-53748109034E}" type="presParOf" srcId="{F40A33D5-21B0-47D2-A01E-EF3832EA1BB7}" destId="{2E514DFE-4350-4AE0-9C7A-CDF3CD12A0D8}" srcOrd="3" destOrd="0" presId="urn:microsoft.com/office/officeart/2005/8/layout/default"/>
    <dgm:cxn modelId="{E26A2D89-C2B7-4E9C-ABB7-55200308AC1C}" type="presParOf" srcId="{F40A33D5-21B0-47D2-A01E-EF3832EA1BB7}" destId="{4645F324-8D64-4B09-B133-520702D698F6}" srcOrd="4" destOrd="0" presId="urn:microsoft.com/office/officeart/2005/8/layout/default"/>
    <dgm:cxn modelId="{916FFE7C-4F47-41A7-AA39-9114B7D091C9}" type="presParOf" srcId="{F40A33D5-21B0-47D2-A01E-EF3832EA1BB7}" destId="{99CAC9FC-BEE8-4C91-BB1D-AB985393F0D7}" srcOrd="5" destOrd="0" presId="urn:microsoft.com/office/officeart/2005/8/layout/default"/>
    <dgm:cxn modelId="{14771AD4-8C97-42C8-98E5-F58332D249BC}" type="presParOf" srcId="{F40A33D5-21B0-47D2-A01E-EF3832EA1BB7}" destId="{96DBD9A9-D047-453D-8649-F4F3A5C8810A}" srcOrd="6" destOrd="0" presId="urn:microsoft.com/office/officeart/2005/8/layout/default"/>
    <dgm:cxn modelId="{9F419BF9-38CA-42DD-AD93-6AB9F71A9C10}" type="presParOf" srcId="{F40A33D5-21B0-47D2-A01E-EF3832EA1BB7}" destId="{E72E1275-CDBE-4E71-A062-74A44DD660BE}" srcOrd="7" destOrd="0" presId="urn:microsoft.com/office/officeart/2005/8/layout/default"/>
    <dgm:cxn modelId="{29BEFBB6-6B47-431F-8A11-3E4925C57419}" type="presParOf" srcId="{F40A33D5-21B0-47D2-A01E-EF3832EA1BB7}" destId="{2C46A794-7188-4C39-A8BE-C8ACCED7AEBD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F0D2952-B9EB-42D6-B0E3-2B815C5DFD5E}" type="doc">
      <dgm:prSet loTypeId="urn:microsoft.com/office/officeart/2005/8/layout/list1" loCatId="list" qsTypeId="urn:microsoft.com/office/officeart/2005/8/quickstyle/simple4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58F09E48-AEF8-48D0-85E6-398459859A01}">
      <dgm:prSet phldrT="[Текст]" custT="1"/>
      <dgm:spPr>
        <a:solidFill>
          <a:schemeClr val="accent4">
            <a:lumMod val="50000"/>
          </a:schemeClr>
        </a:solidFill>
      </dgm:spPr>
      <dgm:t>
        <a:bodyPr/>
        <a:lstStyle/>
        <a:p>
          <a:r>
            <a:rPr lang="ru-RU" sz="16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нарушение способности к выражению чувств</a:t>
          </a:r>
          <a:endParaRPr lang="ru-RU" sz="1600" dirty="0"/>
        </a:p>
      </dgm:t>
    </dgm:pt>
    <dgm:pt modelId="{F3A36DCC-689B-4417-B7AB-838493912EC7}" type="parTrans" cxnId="{A5B307BF-A266-42F6-A9C2-370D9ADCD876}">
      <dgm:prSet/>
      <dgm:spPr/>
      <dgm:t>
        <a:bodyPr/>
        <a:lstStyle/>
        <a:p>
          <a:endParaRPr lang="ru-RU"/>
        </a:p>
      </dgm:t>
    </dgm:pt>
    <dgm:pt modelId="{67C1B423-2D9E-4053-9370-0F4457EA1361}" type="sibTrans" cxnId="{A5B307BF-A266-42F6-A9C2-370D9ADCD876}">
      <dgm:prSet/>
      <dgm:spPr/>
      <dgm:t>
        <a:bodyPr/>
        <a:lstStyle/>
        <a:p>
          <a:endParaRPr lang="ru-RU"/>
        </a:p>
      </dgm:t>
    </dgm:pt>
    <dgm:pt modelId="{D3A8636D-EC52-4D48-9CC4-5B66AD92729C}">
      <dgm:prSet phldrT="[Текст]" custT="1"/>
      <dgm:spPr>
        <a:solidFill>
          <a:schemeClr val="accent3">
            <a:lumMod val="50000"/>
          </a:schemeClr>
        </a:solidFill>
      </dgm:spPr>
      <dgm:t>
        <a:bodyPr/>
        <a:lstStyle/>
        <a:p>
          <a:r>
            <a:rPr lang="ru-RU" sz="16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доминирующая детская позиция в коммуникации (инфантилизм)</a:t>
          </a:r>
          <a:endParaRPr lang="ru-RU" sz="1600" dirty="0"/>
        </a:p>
      </dgm:t>
    </dgm:pt>
    <dgm:pt modelId="{A4A8FB8C-BBA7-4385-9721-39E6A58E9546}" type="parTrans" cxnId="{2396DFD6-74B8-46D5-8E6A-C6EC0B5E07F4}">
      <dgm:prSet/>
      <dgm:spPr/>
      <dgm:t>
        <a:bodyPr/>
        <a:lstStyle/>
        <a:p>
          <a:endParaRPr lang="ru-RU"/>
        </a:p>
      </dgm:t>
    </dgm:pt>
    <dgm:pt modelId="{C4243393-CEA4-451F-BD36-98D7594F91BF}" type="sibTrans" cxnId="{2396DFD6-74B8-46D5-8E6A-C6EC0B5E07F4}">
      <dgm:prSet/>
      <dgm:spPr/>
      <dgm:t>
        <a:bodyPr/>
        <a:lstStyle/>
        <a:p>
          <a:endParaRPr lang="ru-RU"/>
        </a:p>
      </dgm:t>
    </dgm:pt>
    <dgm:pt modelId="{9E7910E2-3982-4EE2-941C-A54DE4ADAAC2}">
      <dgm:prSet phldrT="[Текст]" custT="1"/>
      <dgm:spPr>
        <a:solidFill>
          <a:schemeClr val="accent3">
            <a:lumMod val="50000"/>
          </a:schemeClr>
        </a:solidFill>
      </dgm:spPr>
      <dgm:t>
        <a:bodyPr/>
        <a:lstStyle/>
        <a:p>
          <a:r>
            <a:rPr lang="ru-RU" sz="16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игнорирование собственных потребностей</a:t>
          </a:r>
          <a:endParaRPr lang="ru-RU" sz="1600" dirty="0"/>
        </a:p>
      </dgm:t>
    </dgm:pt>
    <dgm:pt modelId="{CDAA13DC-4F0A-4B68-9F98-859E71E73A02}" type="parTrans" cxnId="{1A69031C-1587-4D70-8666-9D11FE803371}">
      <dgm:prSet/>
      <dgm:spPr/>
      <dgm:t>
        <a:bodyPr/>
        <a:lstStyle/>
        <a:p>
          <a:endParaRPr lang="ru-RU"/>
        </a:p>
      </dgm:t>
    </dgm:pt>
    <dgm:pt modelId="{3FF8D9DA-704C-4B55-A54A-CD976D391203}" type="sibTrans" cxnId="{1A69031C-1587-4D70-8666-9D11FE803371}">
      <dgm:prSet/>
      <dgm:spPr/>
      <dgm:t>
        <a:bodyPr/>
        <a:lstStyle/>
        <a:p>
          <a:endParaRPr lang="ru-RU"/>
        </a:p>
      </dgm:t>
    </dgm:pt>
    <dgm:pt modelId="{4D815193-DA00-4B7F-8FB0-A5F3CE493D19}">
      <dgm:prSet custT="1"/>
      <dgm:spPr>
        <a:solidFill>
          <a:schemeClr val="accent4">
            <a:lumMod val="50000"/>
          </a:schemeClr>
        </a:solidFill>
      </dgm:spPr>
      <dgm:t>
        <a:bodyPr/>
        <a:lstStyle/>
        <a:p>
          <a:r>
            <a:rPr lang="ru-RU" sz="16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тенденция к </a:t>
          </a:r>
          <a:r>
            <a:rPr lang="ru-RU" sz="1600" dirty="0" err="1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экстернализации</a:t>
          </a:r>
          <a:r>
            <a:rPr lang="ru-RU" sz="16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 локуса контроля</a:t>
          </a:r>
          <a:endParaRPr lang="ru-RU" sz="1600" dirty="0"/>
        </a:p>
      </dgm:t>
    </dgm:pt>
    <dgm:pt modelId="{733F5360-6A2F-41F9-96CE-EB039C885BD5}" type="parTrans" cxnId="{1C1FD439-4A2A-4DC1-B5FA-CEF144849E4E}">
      <dgm:prSet/>
      <dgm:spPr/>
      <dgm:t>
        <a:bodyPr/>
        <a:lstStyle/>
        <a:p>
          <a:endParaRPr lang="ru-RU"/>
        </a:p>
      </dgm:t>
    </dgm:pt>
    <dgm:pt modelId="{007C1E44-409F-4C07-AD31-D7DB52E06BAD}" type="sibTrans" cxnId="{1C1FD439-4A2A-4DC1-B5FA-CEF144849E4E}">
      <dgm:prSet/>
      <dgm:spPr/>
      <dgm:t>
        <a:bodyPr/>
        <a:lstStyle/>
        <a:p>
          <a:endParaRPr lang="ru-RU"/>
        </a:p>
      </dgm:t>
    </dgm:pt>
    <dgm:pt modelId="{B80F7F31-192B-4F52-8784-919C03145C8F}">
      <dgm:prSet custT="1"/>
      <dgm:spPr>
        <a:solidFill>
          <a:schemeClr val="accent4">
            <a:lumMod val="50000"/>
          </a:schemeClr>
        </a:solidFill>
      </dgm:spPr>
      <dgm:t>
        <a:bodyPr/>
        <a:lstStyle/>
        <a:p>
          <a:r>
            <a:rPr lang="ru-RU" sz="16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длительно существующее состояние безнадежности, подавленности, отчаяния</a:t>
          </a:r>
          <a:endParaRPr lang="ru-RU" sz="1600" dirty="0"/>
        </a:p>
      </dgm:t>
    </dgm:pt>
    <dgm:pt modelId="{17D81214-DCBB-4158-919A-A132C7BF6641}" type="parTrans" cxnId="{B6CB9BD1-F49E-4DEF-A1B3-3B4E0CDF2636}">
      <dgm:prSet/>
      <dgm:spPr/>
      <dgm:t>
        <a:bodyPr/>
        <a:lstStyle/>
        <a:p>
          <a:endParaRPr lang="ru-RU"/>
        </a:p>
      </dgm:t>
    </dgm:pt>
    <dgm:pt modelId="{791E5723-6ACC-4940-B5CE-0C5764EE1E4E}" type="sibTrans" cxnId="{B6CB9BD1-F49E-4DEF-A1B3-3B4E0CDF2636}">
      <dgm:prSet/>
      <dgm:spPr/>
      <dgm:t>
        <a:bodyPr/>
        <a:lstStyle/>
        <a:p>
          <a:endParaRPr lang="ru-RU"/>
        </a:p>
      </dgm:t>
    </dgm:pt>
    <dgm:pt modelId="{2EECAFAC-8A23-43B9-8C41-A45E87BEFE30}">
      <dgm:prSet custT="1"/>
      <dgm:spPr>
        <a:solidFill>
          <a:schemeClr val="accent3">
            <a:lumMod val="50000"/>
          </a:schemeClr>
        </a:solidFill>
      </dgm:spPr>
      <dgm:t>
        <a:bodyPr/>
        <a:lstStyle/>
        <a:p>
          <a:pPr>
            <a:spcAft>
              <a:spcPts val="0"/>
            </a:spcAft>
          </a:pPr>
          <a:r>
            <a:rPr lang="ru-RU" sz="16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сохранение «пуповины» с кем-либо из родителей</a:t>
          </a:r>
          <a:endParaRPr lang="ru-RU" sz="1600" dirty="0"/>
        </a:p>
      </dgm:t>
    </dgm:pt>
    <dgm:pt modelId="{DC799A0B-B840-4FCA-B343-F9A40D71CBF1}" type="parTrans" cxnId="{B44C973D-E495-42AD-8F20-FF3F9AA69419}">
      <dgm:prSet/>
      <dgm:spPr/>
      <dgm:t>
        <a:bodyPr/>
        <a:lstStyle/>
        <a:p>
          <a:endParaRPr lang="ru-RU"/>
        </a:p>
      </dgm:t>
    </dgm:pt>
    <dgm:pt modelId="{77E4C849-4028-4F38-B8B6-FA8087CD9B0C}" type="sibTrans" cxnId="{B44C973D-E495-42AD-8F20-FF3F9AA69419}">
      <dgm:prSet/>
      <dgm:spPr/>
      <dgm:t>
        <a:bodyPr/>
        <a:lstStyle/>
        <a:p>
          <a:endParaRPr lang="ru-RU"/>
        </a:p>
      </dgm:t>
    </dgm:pt>
    <dgm:pt modelId="{44742448-0793-4FBB-ABE3-BBDFAA0355B5}" type="pres">
      <dgm:prSet presAssocID="{7F0D2952-B9EB-42D6-B0E3-2B815C5DFD5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EA1E7C1-1D8F-4530-B35E-E0F0D2EB0276}" type="pres">
      <dgm:prSet presAssocID="{58F09E48-AEF8-48D0-85E6-398459859A01}" presName="parentLin" presStyleCnt="0"/>
      <dgm:spPr/>
    </dgm:pt>
    <dgm:pt modelId="{418F7DA5-C159-4131-B30A-44CA2188C0F8}" type="pres">
      <dgm:prSet presAssocID="{58F09E48-AEF8-48D0-85E6-398459859A01}" presName="parentLeftMargin" presStyleLbl="node1" presStyleIdx="0" presStyleCnt="6"/>
      <dgm:spPr/>
      <dgm:t>
        <a:bodyPr/>
        <a:lstStyle/>
        <a:p>
          <a:endParaRPr lang="ru-RU"/>
        </a:p>
      </dgm:t>
    </dgm:pt>
    <dgm:pt modelId="{96D48B05-BA55-4C1E-B83F-7FA6B380FB6D}" type="pres">
      <dgm:prSet presAssocID="{58F09E48-AEF8-48D0-85E6-398459859A01}" presName="parentText" presStyleLbl="node1" presStyleIdx="0" presStyleCnt="6" custScaleY="15519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20F107-406F-4524-A2D6-05D18F952D74}" type="pres">
      <dgm:prSet presAssocID="{58F09E48-AEF8-48D0-85E6-398459859A01}" presName="negativeSpace" presStyleCnt="0"/>
      <dgm:spPr/>
    </dgm:pt>
    <dgm:pt modelId="{FFEFD635-CC76-40FB-8FEB-655F9682C535}" type="pres">
      <dgm:prSet presAssocID="{58F09E48-AEF8-48D0-85E6-398459859A01}" presName="childText" presStyleLbl="conFgAcc1" presStyleIdx="0" presStyleCnt="6">
        <dgm:presLayoutVars>
          <dgm:bulletEnabled val="1"/>
        </dgm:presLayoutVars>
      </dgm:prSet>
      <dgm:spPr>
        <a:ln>
          <a:noFill/>
        </a:ln>
      </dgm:spPr>
    </dgm:pt>
    <dgm:pt modelId="{49CB0E32-D2DA-4B08-A421-255165E866CD}" type="pres">
      <dgm:prSet presAssocID="{67C1B423-2D9E-4053-9370-0F4457EA1361}" presName="spaceBetweenRectangles" presStyleCnt="0"/>
      <dgm:spPr/>
    </dgm:pt>
    <dgm:pt modelId="{23B90E4A-8A05-4935-A1F9-DA68A5D38E6A}" type="pres">
      <dgm:prSet presAssocID="{D3A8636D-EC52-4D48-9CC4-5B66AD92729C}" presName="parentLin" presStyleCnt="0"/>
      <dgm:spPr/>
    </dgm:pt>
    <dgm:pt modelId="{B2B6A395-FD94-44A7-9197-9226DB85899B}" type="pres">
      <dgm:prSet presAssocID="{D3A8636D-EC52-4D48-9CC4-5B66AD92729C}" presName="parentLeftMargin" presStyleLbl="node1" presStyleIdx="0" presStyleCnt="6"/>
      <dgm:spPr/>
      <dgm:t>
        <a:bodyPr/>
        <a:lstStyle/>
        <a:p>
          <a:endParaRPr lang="ru-RU"/>
        </a:p>
      </dgm:t>
    </dgm:pt>
    <dgm:pt modelId="{F1E15CEB-7AFD-48E8-8F87-DA10C481C2E6}" type="pres">
      <dgm:prSet presAssocID="{D3A8636D-EC52-4D48-9CC4-5B66AD92729C}" presName="parentText" presStyleLbl="node1" presStyleIdx="1" presStyleCnt="6" custScaleY="157543" custLinFactX="28869" custLinFactNeighborX="100000" custLinFactNeighborY="37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1CB849-FCAC-4808-B984-AF6B2A12C1EF}" type="pres">
      <dgm:prSet presAssocID="{D3A8636D-EC52-4D48-9CC4-5B66AD92729C}" presName="negativeSpace" presStyleCnt="0"/>
      <dgm:spPr/>
    </dgm:pt>
    <dgm:pt modelId="{744008CA-5A6E-412C-8FD2-49F04BA69ADF}" type="pres">
      <dgm:prSet presAssocID="{D3A8636D-EC52-4D48-9CC4-5B66AD92729C}" presName="childText" presStyleLbl="conFgAcc1" presStyleIdx="1" presStyleCnt="6">
        <dgm:presLayoutVars>
          <dgm:bulletEnabled val="1"/>
        </dgm:presLayoutVars>
      </dgm:prSet>
      <dgm:spPr/>
    </dgm:pt>
    <dgm:pt modelId="{0FA5BBA3-2C0A-428C-821D-94EB3AA0309B}" type="pres">
      <dgm:prSet presAssocID="{C4243393-CEA4-451F-BD36-98D7594F91BF}" presName="spaceBetweenRectangles" presStyleCnt="0"/>
      <dgm:spPr/>
    </dgm:pt>
    <dgm:pt modelId="{6E5B7EBA-707F-47BE-A2AE-6E0C5F9292DA}" type="pres">
      <dgm:prSet presAssocID="{4D815193-DA00-4B7F-8FB0-A5F3CE493D19}" presName="parentLin" presStyleCnt="0"/>
      <dgm:spPr/>
    </dgm:pt>
    <dgm:pt modelId="{C017E07F-3C83-4F98-9928-68CD5234CF73}" type="pres">
      <dgm:prSet presAssocID="{4D815193-DA00-4B7F-8FB0-A5F3CE493D19}" presName="parentLeftMargin" presStyleLbl="node1" presStyleIdx="1" presStyleCnt="6"/>
      <dgm:spPr/>
      <dgm:t>
        <a:bodyPr/>
        <a:lstStyle/>
        <a:p>
          <a:endParaRPr lang="ru-RU"/>
        </a:p>
      </dgm:t>
    </dgm:pt>
    <dgm:pt modelId="{99737083-5671-4B04-9B5A-5265E6C32A66}" type="pres">
      <dgm:prSet presAssocID="{4D815193-DA00-4B7F-8FB0-A5F3CE493D19}" presName="parentText" presStyleLbl="node1" presStyleIdx="2" presStyleCnt="6" custScaleY="165931" custLinFactX="-1488" custLinFactNeighborX="-100000" custLinFactNeighborY="1389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7BDA9A-9E89-4559-B20A-A22EA625D692}" type="pres">
      <dgm:prSet presAssocID="{4D815193-DA00-4B7F-8FB0-A5F3CE493D19}" presName="negativeSpace" presStyleCnt="0"/>
      <dgm:spPr/>
    </dgm:pt>
    <dgm:pt modelId="{2EA1C5A4-C62E-4F92-8CBC-D7F7A4FF2172}" type="pres">
      <dgm:prSet presAssocID="{4D815193-DA00-4B7F-8FB0-A5F3CE493D19}" presName="childText" presStyleLbl="conFgAcc1" presStyleIdx="2" presStyleCnt="6">
        <dgm:presLayoutVars>
          <dgm:bulletEnabled val="1"/>
        </dgm:presLayoutVars>
      </dgm:prSet>
      <dgm:spPr/>
    </dgm:pt>
    <dgm:pt modelId="{B9E80989-C303-4DCE-B39C-A81E6547A25D}" type="pres">
      <dgm:prSet presAssocID="{007C1E44-409F-4C07-AD31-D7DB52E06BAD}" presName="spaceBetweenRectangles" presStyleCnt="0"/>
      <dgm:spPr/>
    </dgm:pt>
    <dgm:pt modelId="{D5773CD4-77B5-41C6-899F-D31769C14292}" type="pres">
      <dgm:prSet presAssocID="{9E7910E2-3982-4EE2-941C-A54DE4ADAAC2}" presName="parentLin" presStyleCnt="0"/>
      <dgm:spPr/>
    </dgm:pt>
    <dgm:pt modelId="{32EA8D03-6417-4E67-939A-31FE8B0C71D7}" type="pres">
      <dgm:prSet presAssocID="{9E7910E2-3982-4EE2-941C-A54DE4ADAAC2}" presName="parentLeftMargin" presStyleLbl="node1" presStyleIdx="2" presStyleCnt="6"/>
      <dgm:spPr/>
      <dgm:t>
        <a:bodyPr/>
        <a:lstStyle/>
        <a:p>
          <a:endParaRPr lang="ru-RU"/>
        </a:p>
      </dgm:t>
    </dgm:pt>
    <dgm:pt modelId="{7D667C86-0EAB-4196-9890-02680E92E47C}" type="pres">
      <dgm:prSet presAssocID="{9E7910E2-3982-4EE2-941C-A54DE4ADAAC2}" presName="parentText" presStyleLbl="node1" presStyleIdx="3" presStyleCnt="6" custScaleY="162056" custLinFactX="28869" custLinFactNeighborX="100000" custLinFactNeighborY="1901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9EB7FD-33FC-4E3B-8420-51FD00FBB2BE}" type="pres">
      <dgm:prSet presAssocID="{9E7910E2-3982-4EE2-941C-A54DE4ADAAC2}" presName="negativeSpace" presStyleCnt="0"/>
      <dgm:spPr/>
    </dgm:pt>
    <dgm:pt modelId="{405F7932-8DA6-4728-B585-AA3CC178A262}" type="pres">
      <dgm:prSet presAssocID="{9E7910E2-3982-4EE2-941C-A54DE4ADAAC2}" presName="childText" presStyleLbl="conFgAcc1" presStyleIdx="3" presStyleCnt="6">
        <dgm:presLayoutVars>
          <dgm:bulletEnabled val="1"/>
        </dgm:presLayoutVars>
      </dgm:prSet>
      <dgm:spPr/>
    </dgm:pt>
    <dgm:pt modelId="{B23DAE61-B537-404F-B0B7-5C19625879C2}" type="pres">
      <dgm:prSet presAssocID="{3FF8D9DA-704C-4B55-A54A-CD976D391203}" presName="spaceBetweenRectangles" presStyleCnt="0"/>
      <dgm:spPr/>
    </dgm:pt>
    <dgm:pt modelId="{0C76F382-B10E-423B-99C6-C44D902B3E1D}" type="pres">
      <dgm:prSet presAssocID="{B80F7F31-192B-4F52-8784-919C03145C8F}" presName="parentLin" presStyleCnt="0"/>
      <dgm:spPr/>
    </dgm:pt>
    <dgm:pt modelId="{9FEEB885-8EF3-4888-A15C-9D2EFCDAF95C}" type="pres">
      <dgm:prSet presAssocID="{B80F7F31-192B-4F52-8784-919C03145C8F}" presName="parentLeftMargin" presStyleLbl="node1" presStyleIdx="3" presStyleCnt="6"/>
      <dgm:spPr/>
      <dgm:t>
        <a:bodyPr/>
        <a:lstStyle/>
        <a:p>
          <a:endParaRPr lang="ru-RU"/>
        </a:p>
      </dgm:t>
    </dgm:pt>
    <dgm:pt modelId="{16DDAFF3-ECA7-47F3-BA9C-6D8FBF250D94}" type="pres">
      <dgm:prSet presAssocID="{B80F7F31-192B-4F52-8784-919C03145C8F}" presName="parentText" presStyleLbl="node1" presStyleIdx="4" presStyleCnt="6" custScaleY="155461" custLinFactX="-1488" custLinFactNeighborX="-100000" custLinFactNeighborY="1072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4761BE-8BAE-4526-BFA8-E1370B7D4AC4}" type="pres">
      <dgm:prSet presAssocID="{B80F7F31-192B-4F52-8784-919C03145C8F}" presName="negativeSpace" presStyleCnt="0"/>
      <dgm:spPr/>
    </dgm:pt>
    <dgm:pt modelId="{2A304962-9E3C-475C-82B4-E012581A912A}" type="pres">
      <dgm:prSet presAssocID="{B80F7F31-192B-4F52-8784-919C03145C8F}" presName="childText" presStyleLbl="conFgAcc1" presStyleIdx="4" presStyleCnt="6">
        <dgm:presLayoutVars>
          <dgm:bulletEnabled val="1"/>
        </dgm:presLayoutVars>
      </dgm:prSet>
      <dgm:spPr/>
    </dgm:pt>
    <dgm:pt modelId="{688E801F-ED4F-47E0-9F4D-0037B8FE761A}" type="pres">
      <dgm:prSet presAssocID="{791E5723-6ACC-4940-B5CE-0C5764EE1E4E}" presName="spaceBetweenRectangles" presStyleCnt="0"/>
      <dgm:spPr/>
    </dgm:pt>
    <dgm:pt modelId="{CFDE1E60-625F-40F5-A1DC-C29AA35B8C42}" type="pres">
      <dgm:prSet presAssocID="{2EECAFAC-8A23-43B9-8C41-A45E87BEFE30}" presName="parentLin" presStyleCnt="0"/>
      <dgm:spPr/>
    </dgm:pt>
    <dgm:pt modelId="{635239A6-8872-407C-A010-777CEC457ECD}" type="pres">
      <dgm:prSet presAssocID="{2EECAFAC-8A23-43B9-8C41-A45E87BEFE30}" presName="parentLeftMargin" presStyleLbl="node1" presStyleIdx="4" presStyleCnt="6"/>
      <dgm:spPr/>
      <dgm:t>
        <a:bodyPr/>
        <a:lstStyle/>
        <a:p>
          <a:endParaRPr lang="ru-RU"/>
        </a:p>
      </dgm:t>
    </dgm:pt>
    <dgm:pt modelId="{4086455E-127C-4CC1-8043-59E622387EC0}" type="pres">
      <dgm:prSet presAssocID="{2EECAFAC-8A23-43B9-8C41-A45E87BEFE30}" presName="parentText" presStyleLbl="node1" presStyleIdx="5" presStyleCnt="6" custScaleY="165614" custLinFactX="28869" custLinFactNeighborX="100000" custLinFactNeighborY="2632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F4DDE3-490B-4D2E-A270-40970E1D3757}" type="pres">
      <dgm:prSet presAssocID="{2EECAFAC-8A23-43B9-8C41-A45E87BEFE30}" presName="negativeSpace" presStyleCnt="0"/>
      <dgm:spPr/>
    </dgm:pt>
    <dgm:pt modelId="{AE921F9E-7AA5-478E-BD87-A1CF0656F4CF}" type="pres">
      <dgm:prSet presAssocID="{2EECAFAC-8A23-43B9-8C41-A45E87BEFE30}" presName="childText" presStyleLbl="conFgAcc1" presStyleIdx="5" presStyleCnt="6">
        <dgm:presLayoutVars>
          <dgm:bulletEnabled val="1"/>
        </dgm:presLayoutVars>
      </dgm:prSet>
      <dgm:spPr>
        <a:ln>
          <a:noFill/>
        </a:ln>
      </dgm:spPr>
    </dgm:pt>
  </dgm:ptLst>
  <dgm:cxnLst>
    <dgm:cxn modelId="{3F1BE4FD-F6F7-49DE-ADE6-81F745EE686F}" type="presOf" srcId="{58F09E48-AEF8-48D0-85E6-398459859A01}" destId="{418F7DA5-C159-4131-B30A-44CA2188C0F8}" srcOrd="0" destOrd="0" presId="urn:microsoft.com/office/officeart/2005/8/layout/list1"/>
    <dgm:cxn modelId="{A5B307BF-A266-42F6-A9C2-370D9ADCD876}" srcId="{7F0D2952-B9EB-42D6-B0E3-2B815C5DFD5E}" destId="{58F09E48-AEF8-48D0-85E6-398459859A01}" srcOrd="0" destOrd="0" parTransId="{F3A36DCC-689B-4417-B7AB-838493912EC7}" sibTransId="{67C1B423-2D9E-4053-9370-0F4457EA1361}"/>
    <dgm:cxn modelId="{ED983BF3-9C7F-4347-A4DA-CA3874140423}" type="presOf" srcId="{9E7910E2-3982-4EE2-941C-A54DE4ADAAC2}" destId="{7D667C86-0EAB-4196-9890-02680E92E47C}" srcOrd="1" destOrd="0" presId="urn:microsoft.com/office/officeart/2005/8/layout/list1"/>
    <dgm:cxn modelId="{B44C973D-E495-42AD-8F20-FF3F9AA69419}" srcId="{7F0D2952-B9EB-42D6-B0E3-2B815C5DFD5E}" destId="{2EECAFAC-8A23-43B9-8C41-A45E87BEFE30}" srcOrd="5" destOrd="0" parTransId="{DC799A0B-B840-4FCA-B343-F9A40D71CBF1}" sibTransId="{77E4C849-4028-4F38-B8B6-FA8087CD9B0C}"/>
    <dgm:cxn modelId="{B6CB9BD1-F49E-4DEF-A1B3-3B4E0CDF2636}" srcId="{7F0D2952-B9EB-42D6-B0E3-2B815C5DFD5E}" destId="{B80F7F31-192B-4F52-8784-919C03145C8F}" srcOrd="4" destOrd="0" parTransId="{17D81214-DCBB-4158-919A-A132C7BF6641}" sibTransId="{791E5723-6ACC-4940-B5CE-0C5764EE1E4E}"/>
    <dgm:cxn modelId="{058423D8-EC50-43BC-ADC8-EE0D40ACAE31}" type="presOf" srcId="{B80F7F31-192B-4F52-8784-919C03145C8F}" destId="{9FEEB885-8EF3-4888-A15C-9D2EFCDAF95C}" srcOrd="0" destOrd="0" presId="urn:microsoft.com/office/officeart/2005/8/layout/list1"/>
    <dgm:cxn modelId="{1CF2B410-E94D-487F-BE06-66607D5DAAEB}" type="presOf" srcId="{9E7910E2-3982-4EE2-941C-A54DE4ADAAC2}" destId="{32EA8D03-6417-4E67-939A-31FE8B0C71D7}" srcOrd="0" destOrd="0" presId="urn:microsoft.com/office/officeart/2005/8/layout/list1"/>
    <dgm:cxn modelId="{1C1FD439-4A2A-4DC1-B5FA-CEF144849E4E}" srcId="{7F0D2952-B9EB-42D6-B0E3-2B815C5DFD5E}" destId="{4D815193-DA00-4B7F-8FB0-A5F3CE493D19}" srcOrd="2" destOrd="0" parTransId="{733F5360-6A2F-41F9-96CE-EB039C885BD5}" sibTransId="{007C1E44-409F-4C07-AD31-D7DB52E06BAD}"/>
    <dgm:cxn modelId="{33371D9C-A103-4539-8720-2478EA89B6EB}" type="presOf" srcId="{2EECAFAC-8A23-43B9-8C41-A45E87BEFE30}" destId="{4086455E-127C-4CC1-8043-59E622387EC0}" srcOrd="1" destOrd="0" presId="urn:microsoft.com/office/officeart/2005/8/layout/list1"/>
    <dgm:cxn modelId="{FCDA943B-66D9-4A93-AC10-8D625475FCBD}" type="presOf" srcId="{D3A8636D-EC52-4D48-9CC4-5B66AD92729C}" destId="{F1E15CEB-7AFD-48E8-8F87-DA10C481C2E6}" srcOrd="1" destOrd="0" presId="urn:microsoft.com/office/officeart/2005/8/layout/list1"/>
    <dgm:cxn modelId="{BD84962F-F6C6-4337-BC80-210D4F57C9B4}" type="presOf" srcId="{D3A8636D-EC52-4D48-9CC4-5B66AD92729C}" destId="{B2B6A395-FD94-44A7-9197-9226DB85899B}" srcOrd="0" destOrd="0" presId="urn:microsoft.com/office/officeart/2005/8/layout/list1"/>
    <dgm:cxn modelId="{1A69031C-1587-4D70-8666-9D11FE803371}" srcId="{7F0D2952-B9EB-42D6-B0E3-2B815C5DFD5E}" destId="{9E7910E2-3982-4EE2-941C-A54DE4ADAAC2}" srcOrd="3" destOrd="0" parTransId="{CDAA13DC-4F0A-4B68-9F98-859E71E73A02}" sibTransId="{3FF8D9DA-704C-4B55-A54A-CD976D391203}"/>
    <dgm:cxn modelId="{59593D37-19D0-4662-826D-6215DC7B53C5}" type="presOf" srcId="{2EECAFAC-8A23-43B9-8C41-A45E87BEFE30}" destId="{635239A6-8872-407C-A010-777CEC457ECD}" srcOrd="0" destOrd="0" presId="urn:microsoft.com/office/officeart/2005/8/layout/list1"/>
    <dgm:cxn modelId="{77C0BF2D-53B7-48A6-A34D-2199E2505B39}" type="presOf" srcId="{4D815193-DA00-4B7F-8FB0-A5F3CE493D19}" destId="{99737083-5671-4B04-9B5A-5265E6C32A66}" srcOrd="1" destOrd="0" presId="urn:microsoft.com/office/officeart/2005/8/layout/list1"/>
    <dgm:cxn modelId="{8714767F-04ED-4623-AE1D-FF9C8A71E3A7}" type="presOf" srcId="{B80F7F31-192B-4F52-8784-919C03145C8F}" destId="{16DDAFF3-ECA7-47F3-BA9C-6D8FBF250D94}" srcOrd="1" destOrd="0" presId="urn:microsoft.com/office/officeart/2005/8/layout/list1"/>
    <dgm:cxn modelId="{050AA547-31E6-4C11-9944-467BA25292E2}" type="presOf" srcId="{4D815193-DA00-4B7F-8FB0-A5F3CE493D19}" destId="{C017E07F-3C83-4F98-9928-68CD5234CF73}" srcOrd="0" destOrd="0" presId="urn:microsoft.com/office/officeart/2005/8/layout/list1"/>
    <dgm:cxn modelId="{A68FEBFE-3D70-48A7-A533-4987FEC04ECF}" type="presOf" srcId="{7F0D2952-B9EB-42D6-B0E3-2B815C5DFD5E}" destId="{44742448-0793-4FBB-ABE3-BBDFAA0355B5}" srcOrd="0" destOrd="0" presId="urn:microsoft.com/office/officeart/2005/8/layout/list1"/>
    <dgm:cxn modelId="{2396DFD6-74B8-46D5-8E6A-C6EC0B5E07F4}" srcId="{7F0D2952-B9EB-42D6-B0E3-2B815C5DFD5E}" destId="{D3A8636D-EC52-4D48-9CC4-5B66AD92729C}" srcOrd="1" destOrd="0" parTransId="{A4A8FB8C-BBA7-4385-9721-39E6A58E9546}" sibTransId="{C4243393-CEA4-451F-BD36-98D7594F91BF}"/>
    <dgm:cxn modelId="{B767B5DC-82E3-4B63-B54E-D63F149EEEA9}" type="presOf" srcId="{58F09E48-AEF8-48D0-85E6-398459859A01}" destId="{96D48B05-BA55-4C1E-B83F-7FA6B380FB6D}" srcOrd="1" destOrd="0" presId="urn:microsoft.com/office/officeart/2005/8/layout/list1"/>
    <dgm:cxn modelId="{38C17292-DEBB-48C2-BB4C-5D8B8818EB9A}" type="presParOf" srcId="{44742448-0793-4FBB-ABE3-BBDFAA0355B5}" destId="{6EA1E7C1-1D8F-4530-B35E-E0F0D2EB0276}" srcOrd="0" destOrd="0" presId="urn:microsoft.com/office/officeart/2005/8/layout/list1"/>
    <dgm:cxn modelId="{80A31A72-1F34-4475-8987-37F8379CE1F8}" type="presParOf" srcId="{6EA1E7C1-1D8F-4530-B35E-E0F0D2EB0276}" destId="{418F7DA5-C159-4131-B30A-44CA2188C0F8}" srcOrd="0" destOrd="0" presId="urn:microsoft.com/office/officeart/2005/8/layout/list1"/>
    <dgm:cxn modelId="{1270E4DE-8AD7-4C7D-8150-D23C2839A3A8}" type="presParOf" srcId="{6EA1E7C1-1D8F-4530-B35E-E0F0D2EB0276}" destId="{96D48B05-BA55-4C1E-B83F-7FA6B380FB6D}" srcOrd="1" destOrd="0" presId="urn:microsoft.com/office/officeart/2005/8/layout/list1"/>
    <dgm:cxn modelId="{D90F004D-7B20-4C8F-8388-76AAE63C9ADB}" type="presParOf" srcId="{44742448-0793-4FBB-ABE3-BBDFAA0355B5}" destId="{A120F107-406F-4524-A2D6-05D18F952D74}" srcOrd="1" destOrd="0" presId="urn:microsoft.com/office/officeart/2005/8/layout/list1"/>
    <dgm:cxn modelId="{EA6A79C4-F9CC-42E6-B72B-30BA4785B43D}" type="presParOf" srcId="{44742448-0793-4FBB-ABE3-BBDFAA0355B5}" destId="{FFEFD635-CC76-40FB-8FEB-655F9682C535}" srcOrd="2" destOrd="0" presId="urn:microsoft.com/office/officeart/2005/8/layout/list1"/>
    <dgm:cxn modelId="{B41F5297-E93F-4377-ABFF-CE5B0DBDEE10}" type="presParOf" srcId="{44742448-0793-4FBB-ABE3-BBDFAA0355B5}" destId="{49CB0E32-D2DA-4B08-A421-255165E866CD}" srcOrd="3" destOrd="0" presId="urn:microsoft.com/office/officeart/2005/8/layout/list1"/>
    <dgm:cxn modelId="{37A8AFA3-5673-4935-856C-10E58CE379DA}" type="presParOf" srcId="{44742448-0793-4FBB-ABE3-BBDFAA0355B5}" destId="{23B90E4A-8A05-4935-A1F9-DA68A5D38E6A}" srcOrd="4" destOrd="0" presId="urn:microsoft.com/office/officeart/2005/8/layout/list1"/>
    <dgm:cxn modelId="{A87A0E02-A375-4FCE-83AB-C7A5E59A1BAD}" type="presParOf" srcId="{23B90E4A-8A05-4935-A1F9-DA68A5D38E6A}" destId="{B2B6A395-FD94-44A7-9197-9226DB85899B}" srcOrd="0" destOrd="0" presId="urn:microsoft.com/office/officeart/2005/8/layout/list1"/>
    <dgm:cxn modelId="{079BAA71-7710-4F74-8622-C0F8645EDBF0}" type="presParOf" srcId="{23B90E4A-8A05-4935-A1F9-DA68A5D38E6A}" destId="{F1E15CEB-7AFD-48E8-8F87-DA10C481C2E6}" srcOrd="1" destOrd="0" presId="urn:microsoft.com/office/officeart/2005/8/layout/list1"/>
    <dgm:cxn modelId="{1746A310-3A80-4DC4-8946-7ACA044C1C4F}" type="presParOf" srcId="{44742448-0793-4FBB-ABE3-BBDFAA0355B5}" destId="{891CB849-FCAC-4808-B984-AF6B2A12C1EF}" srcOrd="5" destOrd="0" presId="urn:microsoft.com/office/officeart/2005/8/layout/list1"/>
    <dgm:cxn modelId="{CB4CF9A4-8048-4420-87A5-6DCF73EDE350}" type="presParOf" srcId="{44742448-0793-4FBB-ABE3-BBDFAA0355B5}" destId="{744008CA-5A6E-412C-8FD2-49F04BA69ADF}" srcOrd="6" destOrd="0" presId="urn:microsoft.com/office/officeart/2005/8/layout/list1"/>
    <dgm:cxn modelId="{371178F6-4B6B-42C5-81F3-513BA6028800}" type="presParOf" srcId="{44742448-0793-4FBB-ABE3-BBDFAA0355B5}" destId="{0FA5BBA3-2C0A-428C-821D-94EB3AA0309B}" srcOrd="7" destOrd="0" presId="urn:microsoft.com/office/officeart/2005/8/layout/list1"/>
    <dgm:cxn modelId="{AC6F4905-A650-45FE-A28C-9F10920D1717}" type="presParOf" srcId="{44742448-0793-4FBB-ABE3-BBDFAA0355B5}" destId="{6E5B7EBA-707F-47BE-A2AE-6E0C5F9292DA}" srcOrd="8" destOrd="0" presId="urn:microsoft.com/office/officeart/2005/8/layout/list1"/>
    <dgm:cxn modelId="{C5A09BC1-40C6-440C-B50B-09DB6A6BAFE7}" type="presParOf" srcId="{6E5B7EBA-707F-47BE-A2AE-6E0C5F9292DA}" destId="{C017E07F-3C83-4F98-9928-68CD5234CF73}" srcOrd="0" destOrd="0" presId="urn:microsoft.com/office/officeart/2005/8/layout/list1"/>
    <dgm:cxn modelId="{D2E2C2DE-9CB2-4CC6-9D6F-0AB0C6DB0CD4}" type="presParOf" srcId="{6E5B7EBA-707F-47BE-A2AE-6E0C5F9292DA}" destId="{99737083-5671-4B04-9B5A-5265E6C32A66}" srcOrd="1" destOrd="0" presId="urn:microsoft.com/office/officeart/2005/8/layout/list1"/>
    <dgm:cxn modelId="{A99B92FD-9040-423B-8F52-18BE4B4F22D6}" type="presParOf" srcId="{44742448-0793-4FBB-ABE3-BBDFAA0355B5}" destId="{B17BDA9A-9E89-4559-B20A-A22EA625D692}" srcOrd="9" destOrd="0" presId="urn:microsoft.com/office/officeart/2005/8/layout/list1"/>
    <dgm:cxn modelId="{D27B2581-1D2C-46BE-AF28-89AC0AD9798D}" type="presParOf" srcId="{44742448-0793-4FBB-ABE3-BBDFAA0355B5}" destId="{2EA1C5A4-C62E-4F92-8CBC-D7F7A4FF2172}" srcOrd="10" destOrd="0" presId="urn:microsoft.com/office/officeart/2005/8/layout/list1"/>
    <dgm:cxn modelId="{DCB56FF7-4101-4516-AD8D-A5444063E48F}" type="presParOf" srcId="{44742448-0793-4FBB-ABE3-BBDFAA0355B5}" destId="{B9E80989-C303-4DCE-B39C-A81E6547A25D}" srcOrd="11" destOrd="0" presId="urn:microsoft.com/office/officeart/2005/8/layout/list1"/>
    <dgm:cxn modelId="{E3868666-6B97-48E7-8ED3-9C50E9D4E2F8}" type="presParOf" srcId="{44742448-0793-4FBB-ABE3-BBDFAA0355B5}" destId="{D5773CD4-77B5-41C6-899F-D31769C14292}" srcOrd="12" destOrd="0" presId="urn:microsoft.com/office/officeart/2005/8/layout/list1"/>
    <dgm:cxn modelId="{03E92C4E-37A7-4276-AA8A-53A00310EB1C}" type="presParOf" srcId="{D5773CD4-77B5-41C6-899F-D31769C14292}" destId="{32EA8D03-6417-4E67-939A-31FE8B0C71D7}" srcOrd="0" destOrd="0" presId="urn:microsoft.com/office/officeart/2005/8/layout/list1"/>
    <dgm:cxn modelId="{F408F71F-07CF-476A-827F-864912DAC87F}" type="presParOf" srcId="{D5773CD4-77B5-41C6-899F-D31769C14292}" destId="{7D667C86-0EAB-4196-9890-02680E92E47C}" srcOrd="1" destOrd="0" presId="urn:microsoft.com/office/officeart/2005/8/layout/list1"/>
    <dgm:cxn modelId="{6C8416A8-4A50-4532-AAF2-6B5E082CA687}" type="presParOf" srcId="{44742448-0793-4FBB-ABE3-BBDFAA0355B5}" destId="{D19EB7FD-33FC-4E3B-8420-51FD00FBB2BE}" srcOrd="13" destOrd="0" presId="urn:microsoft.com/office/officeart/2005/8/layout/list1"/>
    <dgm:cxn modelId="{6F37F084-2146-47CD-AA28-19C503D382D0}" type="presParOf" srcId="{44742448-0793-4FBB-ABE3-BBDFAA0355B5}" destId="{405F7932-8DA6-4728-B585-AA3CC178A262}" srcOrd="14" destOrd="0" presId="urn:microsoft.com/office/officeart/2005/8/layout/list1"/>
    <dgm:cxn modelId="{731698FE-2582-461A-94F4-1D2DA6BA7865}" type="presParOf" srcId="{44742448-0793-4FBB-ABE3-BBDFAA0355B5}" destId="{B23DAE61-B537-404F-B0B7-5C19625879C2}" srcOrd="15" destOrd="0" presId="urn:microsoft.com/office/officeart/2005/8/layout/list1"/>
    <dgm:cxn modelId="{0DDB9A3E-1495-4A4F-93EA-24F53933F7D6}" type="presParOf" srcId="{44742448-0793-4FBB-ABE3-BBDFAA0355B5}" destId="{0C76F382-B10E-423B-99C6-C44D902B3E1D}" srcOrd="16" destOrd="0" presId="urn:microsoft.com/office/officeart/2005/8/layout/list1"/>
    <dgm:cxn modelId="{AA472552-77C3-479E-B319-6926D8452E5C}" type="presParOf" srcId="{0C76F382-B10E-423B-99C6-C44D902B3E1D}" destId="{9FEEB885-8EF3-4888-A15C-9D2EFCDAF95C}" srcOrd="0" destOrd="0" presId="urn:microsoft.com/office/officeart/2005/8/layout/list1"/>
    <dgm:cxn modelId="{7E9FD79B-FE7D-490C-820D-5E68C7F4DB12}" type="presParOf" srcId="{0C76F382-B10E-423B-99C6-C44D902B3E1D}" destId="{16DDAFF3-ECA7-47F3-BA9C-6D8FBF250D94}" srcOrd="1" destOrd="0" presId="urn:microsoft.com/office/officeart/2005/8/layout/list1"/>
    <dgm:cxn modelId="{EB172383-7C2D-4735-8AB2-C239277A605B}" type="presParOf" srcId="{44742448-0793-4FBB-ABE3-BBDFAA0355B5}" destId="{B84761BE-8BAE-4526-BFA8-E1370B7D4AC4}" srcOrd="17" destOrd="0" presId="urn:microsoft.com/office/officeart/2005/8/layout/list1"/>
    <dgm:cxn modelId="{D352FC73-B475-48E7-88CF-10E0CFC4E989}" type="presParOf" srcId="{44742448-0793-4FBB-ABE3-BBDFAA0355B5}" destId="{2A304962-9E3C-475C-82B4-E012581A912A}" srcOrd="18" destOrd="0" presId="urn:microsoft.com/office/officeart/2005/8/layout/list1"/>
    <dgm:cxn modelId="{171DCD29-D124-4DE9-81EE-E69BA2C107C2}" type="presParOf" srcId="{44742448-0793-4FBB-ABE3-BBDFAA0355B5}" destId="{688E801F-ED4F-47E0-9F4D-0037B8FE761A}" srcOrd="19" destOrd="0" presId="urn:microsoft.com/office/officeart/2005/8/layout/list1"/>
    <dgm:cxn modelId="{5D13B41B-004A-4C47-9383-3CE522365ABA}" type="presParOf" srcId="{44742448-0793-4FBB-ABE3-BBDFAA0355B5}" destId="{CFDE1E60-625F-40F5-A1DC-C29AA35B8C42}" srcOrd="20" destOrd="0" presId="urn:microsoft.com/office/officeart/2005/8/layout/list1"/>
    <dgm:cxn modelId="{342BE60A-9078-47C4-9D46-A105B1DB7810}" type="presParOf" srcId="{CFDE1E60-625F-40F5-A1DC-C29AA35B8C42}" destId="{635239A6-8872-407C-A010-777CEC457ECD}" srcOrd="0" destOrd="0" presId="urn:microsoft.com/office/officeart/2005/8/layout/list1"/>
    <dgm:cxn modelId="{4AE171DC-AF1D-412F-B3DC-E0C2FCF47DA0}" type="presParOf" srcId="{CFDE1E60-625F-40F5-A1DC-C29AA35B8C42}" destId="{4086455E-127C-4CC1-8043-59E622387EC0}" srcOrd="1" destOrd="0" presId="urn:microsoft.com/office/officeart/2005/8/layout/list1"/>
    <dgm:cxn modelId="{200F0FD5-8D30-4B22-A8D7-762DF183C2EF}" type="presParOf" srcId="{44742448-0793-4FBB-ABE3-BBDFAA0355B5}" destId="{42F4DDE3-490B-4D2E-A270-40970E1D3757}" srcOrd="21" destOrd="0" presId="urn:microsoft.com/office/officeart/2005/8/layout/list1"/>
    <dgm:cxn modelId="{5A1F24D1-AD0F-41AE-A114-A87B440084F2}" type="presParOf" srcId="{44742448-0793-4FBB-ABE3-BBDFAA0355B5}" destId="{AE921F9E-7AA5-478E-BD87-A1CF0656F4CF}" srcOrd="2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CD218CE-5FC8-4D64-B58D-0E2434DE9805}" type="doc">
      <dgm:prSet loTypeId="urn:microsoft.com/office/officeart/2005/8/layout/vList3" loCatId="list" qsTypeId="urn:microsoft.com/office/officeart/2005/8/quickstyle/simple5" qsCatId="simple" csTypeId="urn:microsoft.com/office/officeart/2005/8/colors/colorful1" csCatId="colorful" phldr="1"/>
      <dgm:spPr/>
    </dgm:pt>
    <dgm:pt modelId="{0B99074D-A5B4-490A-873C-2F24E5752B25}">
      <dgm:prSet phldrT="[Текст]"/>
      <dgm:spPr>
        <a:solidFill>
          <a:schemeClr val="accent5">
            <a:lumMod val="75000"/>
          </a:schemeClr>
        </a:solidFill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Психотерапевты</a:t>
          </a:r>
        </a:p>
        <a:p>
          <a:pPr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/>
        </a:p>
      </dgm:t>
    </dgm:pt>
    <dgm:pt modelId="{11C3E0B9-829E-4EC4-BA6D-19D4C49A998B}" type="parTrans" cxnId="{E8A71577-167E-424F-86BD-9303393C9716}">
      <dgm:prSet/>
      <dgm:spPr/>
      <dgm:t>
        <a:bodyPr/>
        <a:lstStyle/>
        <a:p>
          <a:endParaRPr lang="ru-RU"/>
        </a:p>
      </dgm:t>
    </dgm:pt>
    <dgm:pt modelId="{BC2479EB-538D-4968-A657-F573DE266935}" type="sibTrans" cxnId="{E8A71577-167E-424F-86BD-9303393C9716}">
      <dgm:prSet/>
      <dgm:spPr/>
      <dgm:t>
        <a:bodyPr/>
        <a:lstStyle/>
        <a:p>
          <a:endParaRPr lang="ru-RU"/>
        </a:p>
      </dgm:t>
    </dgm:pt>
    <dgm:pt modelId="{5D1180C3-1670-4A4D-8608-DEB9EB3A5A14}">
      <dgm:prSet phldrT="[Текст]"/>
      <dgm:spPr>
        <a:solidFill>
          <a:srgbClr val="00B050"/>
        </a:solidFill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dirty="0" err="1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Онкопсихологи</a:t>
          </a:r>
          <a:endParaRPr lang="ru-RU" dirty="0" smtClean="0">
            <a:latin typeface="Arial Unicode MS" pitchFamily="34" charset="-128"/>
            <a:ea typeface="Arial Unicode MS" pitchFamily="34" charset="-128"/>
            <a:cs typeface="Arial Unicode MS" pitchFamily="34" charset="-128"/>
          </a:endParaRPr>
        </a:p>
        <a:p>
          <a:pPr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/>
        </a:p>
      </dgm:t>
    </dgm:pt>
    <dgm:pt modelId="{35FE0B36-1A48-46A1-B868-51C33F57D2D4}" type="parTrans" cxnId="{76DF7DE6-4925-462D-B432-912CB23B8E12}">
      <dgm:prSet/>
      <dgm:spPr/>
      <dgm:t>
        <a:bodyPr/>
        <a:lstStyle/>
        <a:p>
          <a:endParaRPr lang="ru-RU"/>
        </a:p>
      </dgm:t>
    </dgm:pt>
    <dgm:pt modelId="{2F82EA7C-2342-4097-AF01-53A3C20C7B32}" type="sibTrans" cxnId="{76DF7DE6-4925-462D-B432-912CB23B8E12}">
      <dgm:prSet/>
      <dgm:spPr/>
      <dgm:t>
        <a:bodyPr/>
        <a:lstStyle/>
        <a:p>
          <a:endParaRPr lang="ru-RU"/>
        </a:p>
      </dgm:t>
    </dgm:pt>
    <dgm:pt modelId="{4EB863BD-8EEA-492A-9837-ECF56B333A20}">
      <dgm:prSet phldrT="[Текст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Клинические психологи</a:t>
          </a:r>
        </a:p>
        <a:p>
          <a:pPr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/>
        </a:p>
      </dgm:t>
    </dgm:pt>
    <dgm:pt modelId="{C1DA7B16-E72E-4436-A035-F231A5E4A5B3}" type="parTrans" cxnId="{EF25E9C6-2EE0-4B37-9F56-AA1AC146F824}">
      <dgm:prSet/>
      <dgm:spPr/>
      <dgm:t>
        <a:bodyPr/>
        <a:lstStyle/>
        <a:p>
          <a:endParaRPr lang="ru-RU"/>
        </a:p>
      </dgm:t>
    </dgm:pt>
    <dgm:pt modelId="{352E3B55-E76B-46CB-89A8-2A96E1C65778}" type="sibTrans" cxnId="{EF25E9C6-2EE0-4B37-9F56-AA1AC146F824}">
      <dgm:prSet/>
      <dgm:spPr/>
      <dgm:t>
        <a:bodyPr/>
        <a:lstStyle/>
        <a:p>
          <a:endParaRPr lang="ru-RU"/>
        </a:p>
      </dgm:t>
    </dgm:pt>
    <dgm:pt modelId="{E826FADE-A8D8-4F93-8221-0C8178DED443}" type="pres">
      <dgm:prSet presAssocID="{0CD218CE-5FC8-4D64-B58D-0E2434DE9805}" presName="linearFlow" presStyleCnt="0">
        <dgm:presLayoutVars>
          <dgm:dir/>
          <dgm:resizeHandles val="exact"/>
        </dgm:presLayoutVars>
      </dgm:prSet>
      <dgm:spPr/>
    </dgm:pt>
    <dgm:pt modelId="{CFBB5B9E-8100-4596-AE29-C88207883765}" type="pres">
      <dgm:prSet presAssocID="{0B99074D-A5B4-490A-873C-2F24E5752B25}" presName="composite" presStyleCnt="0"/>
      <dgm:spPr/>
    </dgm:pt>
    <dgm:pt modelId="{E7F8D0FA-727D-4F70-A357-EEE38350CA01}" type="pres">
      <dgm:prSet presAssocID="{0B99074D-A5B4-490A-873C-2F24E5752B25}" presName="imgShp" presStyleLbl="fgImgPlac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965DC0E2-4FD7-4C9F-B56A-62AFC76ABBFE}" type="pres">
      <dgm:prSet presAssocID="{0B99074D-A5B4-490A-873C-2F24E5752B25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774E66-6B69-4784-B92E-42A7BB25BA59}" type="pres">
      <dgm:prSet presAssocID="{BC2479EB-538D-4968-A657-F573DE266935}" presName="spacing" presStyleCnt="0"/>
      <dgm:spPr/>
    </dgm:pt>
    <dgm:pt modelId="{00A145A8-06AB-494B-9A14-DBC7445CE682}" type="pres">
      <dgm:prSet presAssocID="{5D1180C3-1670-4A4D-8608-DEB9EB3A5A14}" presName="composite" presStyleCnt="0"/>
      <dgm:spPr/>
    </dgm:pt>
    <dgm:pt modelId="{031E2774-92A7-4980-A556-40D06C1DFBF7}" type="pres">
      <dgm:prSet presAssocID="{5D1180C3-1670-4A4D-8608-DEB9EB3A5A14}" presName="imgShp" presStyleLbl="fgImgPlace1" presStyleIdx="1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526847B6-89BA-405D-A2AC-2DEDE8B5F067}" type="pres">
      <dgm:prSet presAssocID="{5D1180C3-1670-4A4D-8608-DEB9EB3A5A14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4D3F8F-0D54-4326-A7E2-3F5A5ACA7263}" type="pres">
      <dgm:prSet presAssocID="{2F82EA7C-2342-4097-AF01-53A3C20C7B32}" presName="spacing" presStyleCnt="0"/>
      <dgm:spPr/>
    </dgm:pt>
    <dgm:pt modelId="{267C5781-D0CC-410F-A598-45106684D682}" type="pres">
      <dgm:prSet presAssocID="{4EB863BD-8EEA-492A-9837-ECF56B333A20}" presName="composite" presStyleCnt="0"/>
      <dgm:spPr/>
    </dgm:pt>
    <dgm:pt modelId="{F8E0173C-6DE1-4D09-A50A-A88B154F6929}" type="pres">
      <dgm:prSet presAssocID="{4EB863BD-8EEA-492A-9837-ECF56B333A20}" presName="imgShp" presStyleLbl="fgImgPlace1" presStyleIdx="2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04725F34-33DA-457E-8A9E-E055B8834784}" type="pres">
      <dgm:prSet presAssocID="{4EB863BD-8EEA-492A-9837-ECF56B333A20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F25E9C6-2EE0-4B37-9F56-AA1AC146F824}" srcId="{0CD218CE-5FC8-4D64-B58D-0E2434DE9805}" destId="{4EB863BD-8EEA-492A-9837-ECF56B333A20}" srcOrd="2" destOrd="0" parTransId="{C1DA7B16-E72E-4436-A035-F231A5E4A5B3}" sibTransId="{352E3B55-E76B-46CB-89A8-2A96E1C65778}"/>
    <dgm:cxn modelId="{76DF7DE6-4925-462D-B432-912CB23B8E12}" srcId="{0CD218CE-5FC8-4D64-B58D-0E2434DE9805}" destId="{5D1180C3-1670-4A4D-8608-DEB9EB3A5A14}" srcOrd="1" destOrd="0" parTransId="{35FE0B36-1A48-46A1-B868-51C33F57D2D4}" sibTransId="{2F82EA7C-2342-4097-AF01-53A3C20C7B32}"/>
    <dgm:cxn modelId="{5C2C4646-8605-4A17-92D3-77010A045B27}" type="presOf" srcId="{0B99074D-A5B4-490A-873C-2F24E5752B25}" destId="{965DC0E2-4FD7-4C9F-B56A-62AFC76ABBFE}" srcOrd="0" destOrd="0" presId="urn:microsoft.com/office/officeart/2005/8/layout/vList3"/>
    <dgm:cxn modelId="{F4B60591-EE16-4C18-87CB-3AE6A2E5E36B}" type="presOf" srcId="{4EB863BD-8EEA-492A-9837-ECF56B333A20}" destId="{04725F34-33DA-457E-8A9E-E055B8834784}" srcOrd="0" destOrd="0" presId="urn:microsoft.com/office/officeart/2005/8/layout/vList3"/>
    <dgm:cxn modelId="{E8A71577-167E-424F-86BD-9303393C9716}" srcId="{0CD218CE-5FC8-4D64-B58D-0E2434DE9805}" destId="{0B99074D-A5B4-490A-873C-2F24E5752B25}" srcOrd="0" destOrd="0" parTransId="{11C3E0B9-829E-4EC4-BA6D-19D4C49A998B}" sibTransId="{BC2479EB-538D-4968-A657-F573DE266935}"/>
    <dgm:cxn modelId="{4D234737-89CC-4FF9-A5AE-24F2A2D8A849}" type="presOf" srcId="{5D1180C3-1670-4A4D-8608-DEB9EB3A5A14}" destId="{526847B6-89BA-405D-A2AC-2DEDE8B5F067}" srcOrd="0" destOrd="0" presId="urn:microsoft.com/office/officeart/2005/8/layout/vList3"/>
    <dgm:cxn modelId="{05E35742-A275-4804-B0D1-D47662007B73}" type="presOf" srcId="{0CD218CE-5FC8-4D64-B58D-0E2434DE9805}" destId="{E826FADE-A8D8-4F93-8221-0C8178DED443}" srcOrd="0" destOrd="0" presId="urn:microsoft.com/office/officeart/2005/8/layout/vList3"/>
    <dgm:cxn modelId="{1EF86979-834A-46E4-998E-7E9FDAC7F255}" type="presParOf" srcId="{E826FADE-A8D8-4F93-8221-0C8178DED443}" destId="{CFBB5B9E-8100-4596-AE29-C88207883765}" srcOrd="0" destOrd="0" presId="urn:microsoft.com/office/officeart/2005/8/layout/vList3"/>
    <dgm:cxn modelId="{C173B3D1-B125-4523-AC8A-2FA087BBFD07}" type="presParOf" srcId="{CFBB5B9E-8100-4596-AE29-C88207883765}" destId="{E7F8D0FA-727D-4F70-A357-EEE38350CA01}" srcOrd="0" destOrd="0" presId="urn:microsoft.com/office/officeart/2005/8/layout/vList3"/>
    <dgm:cxn modelId="{14F2351B-7AA0-425D-B1E1-0096BE08E3DD}" type="presParOf" srcId="{CFBB5B9E-8100-4596-AE29-C88207883765}" destId="{965DC0E2-4FD7-4C9F-B56A-62AFC76ABBFE}" srcOrd="1" destOrd="0" presId="urn:microsoft.com/office/officeart/2005/8/layout/vList3"/>
    <dgm:cxn modelId="{6812B22B-96A8-4C24-B2EE-24A3BD2CA5AD}" type="presParOf" srcId="{E826FADE-A8D8-4F93-8221-0C8178DED443}" destId="{89774E66-6B69-4784-B92E-42A7BB25BA59}" srcOrd="1" destOrd="0" presId="urn:microsoft.com/office/officeart/2005/8/layout/vList3"/>
    <dgm:cxn modelId="{F3F44B65-24F2-4901-BA6F-664317675091}" type="presParOf" srcId="{E826FADE-A8D8-4F93-8221-0C8178DED443}" destId="{00A145A8-06AB-494B-9A14-DBC7445CE682}" srcOrd="2" destOrd="0" presId="urn:microsoft.com/office/officeart/2005/8/layout/vList3"/>
    <dgm:cxn modelId="{6E71E61F-1FEB-4AAF-883B-71B497723AD0}" type="presParOf" srcId="{00A145A8-06AB-494B-9A14-DBC7445CE682}" destId="{031E2774-92A7-4980-A556-40D06C1DFBF7}" srcOrd="0" destOrd="0" presId="urn:microsoft.com/office/officeart/2005/8/layout/vList3"/>
    <dgm:cxn modelId="{791F49F4-687D-4399-8983-689844B28742}" type="presParOf" srcId="{00A145A8-06AB-494B-9A14-DBC7445CE682}" destId="{526847B6-89BA-405D-A2AC-2DEDE8B5F067}" srcOrd="1" destOrd="0" presId="urn:microsoft.com/office/officeart/2005/8/layout/vList3"/>
    <dgm:cxn modelId="{C31DB4B5-0F0B-4E38-A886-E7C8EBCE84FB}" type="presParOf" srcId="{E826FADE-A8D8-4F93-8221-0C8178DED443}" destId="{2B4D3F8F-0D54-4326-A7E2-3F5A5ACA7263}" srcOrd="3" destOrd="0" presId="urn:microsoft.com/office/officeart/2005/8/layout/vList3"/>
    <dgm:cxn modelId="{15A09071-7519-4F2E-8C21-7A3BC4B35DB2}" type="presParOf" srcId="{E826FADE-A8D8-4F93-8221-0C8178DED443}" destId="{267C5781-D0CC-410F-A598-45106684D682}" srcOrd="4" destOrd="0" presId="urn:microsoft.com/office/officeart/2005/8/layout/vList3"/>
    <dgm:cxn modelId="{D394C4B9-469A-422F-AAE0-B6EAFA4D3CEB}" type="presParOf" srcId="{267C5781-D0CC-410F-A598-45106684D682}" destId="{F8E0173C-6DE1-4D09-A50A-A88B154F6929}" srcOrd="0" destOrd="0" presId="urn:microsoft.com/office/officeart/2005/8/layout/vList3"/>
    <dgm:cxn modelId="{F0F96543-A48E-4A20-81F3-CE6839A86224}" type="presParOf" srcId="{267C5781-D0CC-410F-A598-45106684D682}" destId="{04725F34-33DA-457E-8A9E-E055B8834784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3B05477-6B7E-4411-9263-6169F6CB41E6}" type="doc">
      <dgm:prSet loTypeId="urn:microsoft.com/office/officeart/2005/8/layout/list1" loCatId="list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4C95DFB2-5483-4702-AEC8-E91B98BE88E9}">
      <dgm:prSet phldrT="[Текст]"/>
      <dgm:spPr/>
      <dgm:t>
        <a:bodyPr/>
        <a:lstStyle/>
        <a:p>
          <a:r>
            <a:rPr lang="ru-RU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Рационально – поведенческая терапия</a:t>
          </a:r>
          <a:endParaRPr lang="ru-RU" dirty="0"/>
        </a:p>
      </dgm:t>
    </dgm:pt>
    <dgm:pt modelId="{C6120AC6-EB19-4898-8FB3-F68914E4B04C}" type="parTrans" cxnId="{B2988B23-2231-4C87-9A76-E425E5A80A80}">
      <dgm:prSet/>
      <dgm:spPr/>
      <dgm:t>
        <a:bodyPr/>
        <a:lstStyle/>
        <a:p>
          <a:endParaRPr lang="ru-RU"/>
        </a:p>
      </dgm:t>
    </dgm:pt>
    <dgm:pt modelId="{2F91F359-B868-40F6-A558-CE4FD285C06C}" type="sibTrans" cxnId="{B2988B23-2231-4C87-9A76-E425E5A80A80}">
      <dgm:prSet/>
      <dgm:spPr/>
      <dgm:t>
        <a:bodyPr/>
        <a:lstStyle/>
        <a:p>
          <a:endParaRPr lang="ru-RU"/>
        </a:p>
      </dgm:t>
    </dgm:pt>
    <dgm:pt modelId="{16545D1E-383A-481F-9CFC-0F93390461EB}">
      <dgm:prSet phldrT="[Текст]"/>
      <dgm:spPr/>
      <dgm:t>
        <a:bodyPr/>
        <a:lstStyle/>
        <a:p>
          <a:r>
            <a:rPr lang="ru-RU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Эмоционально-образная терапия</a:t>
          </a:r>
          <a:endParaRPr lang="ru-RU" dirty="0"/>
        </a:p>
      </dgm:t>
    </dgm:pt>
    <dgm:pt modelId="{BC608EB6-3714-46D4-935C-F68144524C54}" type="parTrans" cxnId="{F54DB2ED-54F1-4E80-89AB-2367CBCF86CB}">
      <dgm:prSet/>
      <dgm:spPr/>
      <dgm:t>
        <a:bodyPr/>
        <a:lstStyle/>
        <a:p>
          <a:endParaRPr lang="ru-RU"/>
        </a:p>
      </dgm:t>
    </dgm:pt>
    <dgm:pt modelId="{EFEC9907-25DA-4639-BFF3-12D93B2A2475}" type="sibTrans" cxnId="{F54DB2ED-54F1-4E80-89AB-2367CBCF86CB}">
      <dgm:prSet/>
      <dgm:spPr/>
      <dgm:t>
        <a:bodyPr/>
        <a:lstStyle/>
        <a:p>
          <a:endParaRPr lang="ru-RU"/>
        </a:p>
      </dgm:t>
    </dgm:pt>
    <dgm:pt modelId="{67A063FB-945A-4484-AE60-3AFB4FD03EFA}">
      <dgm:prSet phldrT="[Текст]"/>
      <dgm:spPr/>
      <dgm:t>
        <a:bodyPr/>
        <a:lstStyle/>
        <a:p>
          <a:r>
            <a:rPr lang="ru-RU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Обучение методикам релаксации</a:t>
          </a:r>
          <a:endParaRPr lang="ru-RU" dirty="0"/>
        </a:p>
      </dgm:t>
    </dgm:pt>
    <dgm:pt modelId="{0B10D16E-3B78-428F-AD3B-F6725CEB96AE}" type="parTrans" cxnId="{2EF987D4-0933-4219-89B5-BDEB75134589}">
      <dgm:prSet/>
      <dgm:spPr/>
      <dgm:t>
        <a:bodyPr/>
        <a:lstStyle/>
        <a:p>
          <a:endParaRPr lang="ru-RU"/>
        </a:p>
      </dgm:t>
    </dgm:pt>
    <dgm:pt modelId="{1C56ABDF-DDEA-403B-936E-91786B6B27B4}" type="sibTrans" cxnId="{2EF987D4-0933-4219-89B5-BDEB75134589}">
      <dgm:prSet/>
      <dgm:spPr/>
      <dgm:t>
        <a:bodyPr/>
        <a:lstStyle/>
        <a:p>
          <a:endParaRPr lang="ru-RU"/>
        </a:p>
      </dgm:t>
    </dgm:pt>
    <dgm:pt modelId="{41EF83B2-AB45-45B0-B058-8412909B002B}">
      <dgm:prSet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ru-RU" dirty="0" err="1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Гештальт-терапия</a:t>
          </a:r>
          <a:endParaRPr lang="ru-RU" dirty="0"/>
        </a:p>
      </dgm:t>
    </dgm:pt>
    <dgm:pt modelId="{F166F836-99B6-46A8-B335-6F220F4B573B}" type="parTrans" cxnId="{0FC3934E-6811-4D24-A201-88C247726501}">
      <dgm:prSet/>
      <dgm:spPr/>
      <dgm:t>
        <a:bodyPr/>
        <a:lstStyle/>
        <a:p>
          <a:endParaRPr lang="ru-RU"/>
        </a:p>
      </dgm:t>
    </dgm:pt>
    <dgm:pt modelId="{1D11D1F3-FF3B-4E4A-98B7-FF282943E2BD}" type="sibTrans" cxnId="{0FC3934E-6811-4D24-A201-88C247726501}">
      <dgm:prSet/>
      <dgm:spPr/>
      <dgm:t>
        <a:bodyPr/>
        <a:lstStyle/>
        <a:p>
          <a:endParaRPr lang="ru-RU"/>
        </a:p>
      </dgm:t>
    </dgm:pt>
    <dgm:pt modelId="{AD48E913-5512-4299-A068-E832B624557A}">
      <dgm:prSet/>
      <dgm:spPr/>
      <dgm:t>
        <a:bodyPr/>
        <a:lstStyle/>
        <a:p>
          <a:r>
            <a:rPr lang="ru-RU" dirty="0" err="1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Арт-терапия</a:t>
          </a:r>
          <a:r>
            <a:rPr lang="ru-RU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 (песочная терапия)</a:t>
          </a:r>
          <a:endParaRPr lang="ru-RU" dirty="0"/>
        </a:p>
      </dgm:t>
    </dgm:pt>
    <dgm:pt modelId="{A9A81BEC-AE05-4AF5-95C3-D1A464B1822F}" type="parTrans" cxnId="{10A4A2DE-35E3-4028-953B-14F383055F6C}">
      <dgm:prSet/>
      <dgm:spPr/>
      <dgm:t>
        <a:bodyPr/>
        <a:lstStyle/>
        <a:p>
          <a:endParaRPr lang="ru-RU"/>
        </a:p>
      </dgm:t>
    </dgm:pt>
    <dgm:pt modelId="{6B8BF08E-DDD9-478E-A9BC-5C45CC4198A9}" type="sibTrans" cxnId="{10A4A2DE-35E3-4028-953B-14F383055F6C}">
      <dgm:prSet/>
      <dgm:spPr/>
      <dgm:t>
        <a:bodyPr/>
        <a:lstStyle/>
        <a:p>
          <a:endParaRPr lang="ru-RU"/>
        </a:p>
      </dgm:t>
    </dgm:pt>
    <dgm:pt modelId="{C8F3F664-4E3F-4E3C-850C-7F31A3E3D68F}">
      <dgm:prSet/>
      <dgm:spPr>
        <a:solidFill>
          <a:schemeClr val="accent2">
            <a:lumMod val="50000"/>
          </a:schemeClr>
        </a:solidFill>
      </dgm:spPr>
      <dgm:t>
        <a:bodyPr/>
        <a:lstStyle/>
        <a:p>
          <a:r>
            <a:rPr lang="ru-RU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Обучение методам самовнушения</a:t>
          </a:r>
          <a:endParaRPr lang="ru-RU" dirty="0"/>
        </a:p>
      </dgm:t>
    </dgm:pt>
    <dgm:pt modelId="{1FC90CCF-1EBA-471C-A866-433333FC8A2A}" type="parTrans" cxnId="{16A52F7E-3D64-49E1-97AC-6C1423926993}">
      <dgm:prSet/>
      <dgm:spPr/>
      <dgm:t>
        <a:bodyPr/>
        <a:lstStyle/>
        <a:p>
          <a:endParaRPr lang="ru-RU"/>
        </a:p>
      </dgm:t>
    </dgm:pt>
    <dgm:pt modelId="{C73B0B02-DCAB-4BBC-B306-5D22434AE1B6}" type="sibTrans" cxnId="{16A52F7E-3D64-49E1-97AC-6C1423926993}">
      <dgm:prSet/>
      <dgm:spPr/>
      <dgm:t>
        <a:bodyPr/>
        <a:lstStyle/>
        <a:p>
          <a:endParaRPr lang="ru-RU"/>
        </a:p>
      </dgm:t>
    </dgm:pt>
    <dgm:pt modelId="{7BADCE9B-D917-4E1C-A42E-3419D2F7A0FB}" type="pres">
      <dgm:prSet presAssocID="{03B05477-6B7E-4411-9263-6169F6CB41E6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E0C85FF-54F7-4A6F-8CEF-3FB38CDAEE95}" type="pres">
      <dgm:prSet presAssocID="{4C95DFB2-5483-4702-AEC8-E91B98BE88E9}" presName="parentLin" presStyleCnt="0"/>
      <dgm:spPr/>
    </dgm:pt>
    <dgm:pt modelId="{50E9A664-5068-4C60-B9A4-46E159C5047B}" type="pres">
      <dgm:prSet presAssocID="{4C95DFB2-5483-4702-AEC8-E91B98BE88E9}" presName="parentLeftMargin" presStyleLbl="node1" presStyleIdx="0" presStyleCnt="6"/>
      <dgm:spPr/>
      <dgm:t>
        <a:bodyPr/>
        <a:lstStyle/>
        <a:p>
          <a:endParaRPr lang="ru-RU"/>
        </a:p>
      </dgm:t>
    </dgm:pt>
    <dgm:pt modelId="{C6A801DA-5EC6-4B97-A882-F73C90B4D194}" type="pres">
      <dgm:prSet presAssocID="{4C95DFB2-5483-4702-AEC8-E91B98BE88E9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2FC34A-B6E0-47A3-A6EA-7B864ACCB429}" type="pres">
      <dgm:prSet presAssocID="{4C95DFB2-5483-4702-AEC8-E91B98BE88E9}" presName="negativeSpace" presStyleCnt="0"/>
      <dgm:spPr/>
    </dgm:pt>
    <dgm:pt modelId="{EE5FAB35-FA4A-4627-B12A-9D5B7BBCCD4A}" type="pres">
      <dgm:prSet presAssocID="{4C95DFB2-5483-4702-AEC8-E91B98BE88E9}" presName="childText" presStyleLbl="conFgAcc1" presStyleIdx="0" presStyleCnt="6">
        <dgm:presLayoutVars>
          <dgm:bulletEnabled val="1"/>
        </dgm:presLayoutVars>
      </dgm:prSet>
      <dgm:spPr/>
    </dgm:pt>
    <dgm:pt modelId="{AD0D8029-5F21-4C2B-9855-6FB69C87661E}" type="pres">
      <dgm:prSet presAssocID="{2F91F359-B868-40F6-A558-CE4FD285C06C}" presName="spaceBetweenRectangles" presStyleCnt="0"/>
      <dgm:spPr/>
    </dgm:pt>
    <dgm:pt modelId="{C3931C40-38F9-43DB-95E3-D89EE6FCA3EB}" type="pres">
      <dgm:prSet presAssocID="{41EF83B2-AB45-45B0-B058-8412909B002B}" presName="parentLin" presStyleCnt="0"/>
      <dgm:spPr/>
    </dgm:pt>
    <dgm:pt modelId="{EEEF0AC4-1CFD-436E-9C44-85904B7D4A02}" type="pres">
      <dgm:prSet presAssocID="{41EF83B2-AB45-45B0-B058-8412909B002B}" presName="parentLeftMargin" presStyleLbl="node1" presStyleIdx="0" presStyleCnt="6"/>
      <dgm:spPr/>
      <dgm:t>
        <a:bodyPr/>
        <a:lstStyle/>
        <a:p>
          <a:endParaRPr lang="ru-RU"/>
        </a:p>
      </dgm:t>
    </dgm:pt>
    <dgm:pt modelId="{8736918E-2790-47CC-B99B-77697E169B44}" type="pres">
      <dgm:prSet presAssocID="{41EF83B2-AB45-45B0-B058-8412909B002B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31CC22-04B1-4A41-9BA4-0376E0CE9B92}" type="pres">
      <dgm:prSet presAssocID="{41EF83B2-AB45-45B0-B058-8412909B002B}" presName="negativeSpace" presStyleCnt="0"/>
      <dgm:spPr/>
    </dgm:pt>
    <dgm:pt modelId="{EE59C572-7BB4-4884-8AC9-04F619A4AE7E}" type="pres">
      <dgm:prSet presAssocID="{41EF83B2-AB45-45B0-B058-8412909B002B}" presName="childText" presStyleLbl="conFgAcc1" presStyleIdx="1" presStyleCnt="6">
        <dgm:presLayoutVars>
          <dgm:bulletEnabled val="1"/>
        </dgm:presLayoutVars>
      </dgm:prSet>
      <dgm:spPr/>
    </dgm:pt>
    <dgm:pt modelId="{C1A34EA3-801A-4B5E-AE7E-5771356EF9D9}" type="pres">
      <dgm:prSet presAssocID="{1D11D1F3-FF3B-4E4A-98B7-FF282943E2BD}" presName="spaceBetweenRectangles" presStyleCnt="0"/>
      <dgm:spPr/>
    </dgm:pt>
    <dgm:pt modelId="{0BC98F63-4204-45D4-BED3-8E67B08539E8}" type="pres">
      <dgm:prSet presAssocID="{AD48E913-5512-4299-A068-E832B624557A}" presName="parentLin" presStyleCnt="0"/>
      <dgm:spPr/>
    </dgm:pt>
    <dgm:pt modelId="{B9000EB3-7CE7-40CD-BB3A-A5BA1E505BA0}" type="pres">
      <dgm:prSet presAssocID="{AD48E913-5512-4299-A068-E832B624557A}" presName="parentLeftMargin" presStyleLbl="node1" presStyleIdx="1" presStyleCnt="6"/>
      <dgm:spPr/>
      <dgm:t>
        <a:bodyPr/>
        <a:lstStyle/>
        <a:p>
          <a:endParaRPr lang="ru-RU"/>
        </a:p>
      </dgm:t>
    </dgm:pt>
    <dgm:pt modelId="{DFFC9C69-EE4B-4847-A534-10F855959AE3}" type="pres">
      <dgm:prSet presAssocID="{AD48E913-5512-4299-A068-E832B624557A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FAE603-180B-4189-A074-6413FD162A2E}" type="pres">
      <dgm:prSet presAssocID="{AD48E913-5512-4299-A068-E832B624557A}" presName="negativeSpace" presStyleCnt="0"/>
      <dgm:spPr/>
    </dgm:pt>
    <dgm:pt modelId="{A361E391-76DD-4EA4-A63B-AAD4B0FDBECE}" type="pres">
      <dgm:prSet presAssocID="{AD48E913-5512-4299-A068-E832B624557A}" presName="childText" presStyleLbl="conFgAcc1" presStyleIdx="2" presStyleCnt="6">
        <dgm:presLayoutVars>
          <dgm:bulletEnabled val="1"/>
        </dgm:presLayoutVars>
      </dgm:prSet>
      <dgm:spPr/>
    </dgm:pt>
    <dgm:pt modelId="{AA47602E-AADF-4547-9DE7-9AFF136106B8}" type="pres">
      <dgm:prSet presAssocID="{6B8BF08E-DDD9-478E-A9BC-5C45CC4198A9}" presName="spaceBetweenRectangles" presStyleCnt="0"/>
      <dgm:spPr/>
    </dgm:pt>
    <dgm:pt modelId="{6D8184D8-FD6C-4D87-8C78-2AEEB6FB74C6}" type="pres">
      <dgm:prSet presAssocID="{16545D1E-383A-481F-9CFC-0F93390461EB}" presName="parentLin" presStyleCnt="0"/>
      <dgm:spPr/>
    </dgm:pt>
    <dgm:pt modelId="{16A3AECA-D477-4D95-BC2C-E66899D4BC52}" type="pres">
      <dgm:prSet presAssocID="{16545D1E-383A-481F-9CFC-0F93390461EB}" presName="parentLeftMargin" presStyleLbl="node1" presStyleIdx="2" presStyleCnt="6"/>
      <dgm:spPr/>
      <dgm:t>
        <a:bodyPr/>
        <a:lstStyle/>
        <a:p>
          <a:endParaRPr lang="ru-RU"/>
        </a:p>
      </dgm:t>
    </dgm:pt>
    <dgm:pt modelId="{6945B5EF-2ACE-49D7-B692-5F9C383099EF}" type="pres">
      <dgm:prSet presAssocID="{16545D1E-383A-481F-9CFC-0F93390461EB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3644D5-5FF3-43F8-88B4-FFE6FB34DFF0}" type="pres">
      <dgm:prSet presAssocID="{16545D1E-383A-481F-9CFC-0F93390461EB}" presName="negativeSpace" presStyleCnt="0"/>
      <dgm:spPr/>
    </dgm:pt>
    <dgm:pt modelId="{CDDB7017-D20F-41AB-8623-C2C96A9581B7}" type="pres">
      <dgm:prSet presAssocID="{16545D1E-383A-481F-9CFC-0F93390461EB}" presName="childText" presStyleLbl="conFgAcc1" presStyleIdx="3" presStyleCnt="6">
        <dgm:presLayoutVars>
          <dgm:bulletEnabled val="1"/>
        </dgm:presLayoutVars>
      </dgm:prSet>
      <dgm:spPr/>
    </dgm:pt>
    <dgm:pt modelId="{FCC76362-8433-4E72-BC2D-D95DF04D6B6E}" type="pres">
      <dgm:prSet presAssocID="{EFEC9907-25DA-4639-BFF3-12D93B2A2475}" presName="spaceBetweenRectangles" presStyleCnt="0"/>
      <dgm:spPr/>
    </dgm:pt>
    <dgm:pt modelId="{99990CFC-F54F-4CF9-ABFA-0AB854B2E127}" type="pres">
      <dgm:prSet presAssocID="{C8F3F664-4E3F-4E3C-850C-7F31A3E3D68F}" presName="parentLin" presStyleCnt="0"/>
      <dgm:spPr/>
    </dgm:pt>
    <dgm:pt modelId="{C04076C5-E501-4260-A6C8-49B2C6C1B760}" type="pres">
      <dgm:prSet presAssocID="{C8F3F664-4E3F-4E3C-850C-7F31A3E3D68F}" presName="parentLeftMargin" presStyleLbl="node1" presStyleIdx="3" presStyleCnt="6"/>
      <dgm:spPr/>
      <dgm:t>
        <a:bodyPr/>
        <a:lstStyle/>
        <a:p>
          <a:endParaRPr lang="ru-RU"/>
        </a:p>
      </dgm:t>
    </dgm:pt>
    <dgm:pt modelId="{1275B0D5-6968-4C1D-A488-A69ACA189C22}" type="pres">
      <dgm:prSet presAssocID="{C8F3F664-4E3F-4E3C-850C-7F31A3E3D68F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84BFB5-13F4-45D8-8844-0AFE4AC6F2BA}" type="pres">
      <dgm:prSet presAssocID="{C8F3F664-4E3F-4E3C-850C-7F31A3E3D68F}" presName="negativeSpace" presStyleCnt="0"/>
      <dgm:spPr/>
    </dgm:pt>
    <dgm:pt modelId="{A494C978-EBA0-441C-98CC-D746D74EB9A1}" type="pres">
      <dgm:prSet presAssocID="{C8F3F664-4E3F-4E3C-850C-7F31A3E3D68F}" presName="childText" presStyleLbl="conFgAcc1" presStyleIdx="4" presStyleCnt="6">
        <dgm:presLayoutVars>
          <dgm:bulletEnabled val="1"/>
        </dgm:presLayoutVars>
      </dgm:prSet>
      <dgm:spPr/>
    </dgm:pt>
    <dgm:pt modelId="{2D4EADF4-063D-4A2B-B086-DEF6B0B82B99}" type="pres">
      <dgm:prSet presAssocID="{C73B0B02-DCAB-4BBC-B306-5D22434AE1B6}" presName="spaceBetweenRectangles" presStyleCnt="0"/>
      <dgm:spPr/>
    </dgm:pt>
    <dgm:pt modelId="{1C1821FD-D232-4526-8F9D-D569D3C86040}" type="pres">
      <dgm:prSet presAssocID="{67A063FB-945A-4484-AE60-3AFB4FD03EFA}" presName="parentLin" presStyleCnt="0"/>
      <dgm:spPr/>
    </dgm:pt>
    <dgm:pt modelId="{E19C245F-0FB2-4F7E-BB80-C2A43D05A249}" type="pres">
      <dgm:prSet presAssocID="{67A063FB-945A-4484-AE60-3AFB4FD03EFA}" presName="parentLeftMargin" presStyleLbl="node1" presStyleIdx="4" presStyleCnt="6"/>
      <dgm:spPr/>
      <dgm:t>
        <a:bodyPr/>
        <a:lstStyle/>
        <a:p>
          <a:endParaRPr lang="ru-RU"/>
        </a:p>
      </dgm:t>
    </dgm:pt>
    <dgm:pt modelId="{0C2ED673-6A1C-4FCB-BCC1-3200D703B6F5}" type="pres">
      <dgm:prSet presAssocID="{67A063FB-945A-4484-AE60-3AFB4FD03EFA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7A3302-F60D-4E0D-9399-AFA088889681}" type="pres">
      <dgm:prSet presAssocID="{67A063FB-945A-4484-AE60-3AFB4FD03EFA}" presName="negativeSpace" presStyleCnt="0"/>
      <dgm:spPr/>
    </dgm:pt>
    <dgm:pt modelId="{198B8947-492E-4FFE-9D8E-ABF6F5580BE1}" type="pres">
      <dgm:prSet presAssocID="{67A063FB-945A-4484-AE60-3AFB4FD03EFA}" presName="childText" presStyleLbl="conFgAcc1" presStyleIdx="5" presStyleCnt="6">
        <dgm:presLayoutVars>
          <dgm:bulletEnabled val="1"/>
        </dgm:presLayoutVars>
      </dgm:prSet>
      <dgm:spPr/>
    </dgm:pt>
  </dgm:ptLst>
  <dgm:cxnLst>
    <dgm:cxn modelId="{10A4A2DE-35E3-4028-953B-14F383055F6C}" srcId="{03B05477-6B7E-4411-9263-6169F6CB41E6}" destId="{AD48E913-5512-4299-A068-E832B624557A}" srcOrd="2" destOrd="0" parTransId="{A9A81BEC-AE05-4AF5-95C3-D1A464B1822F}" sibTransId="{6B8BF08E-DDD9-478E-A9BC-5C45CC4198A9}"/>
    <dgm:cxn modelId="{684E5EDA-1374-4EB6-84A3-5811D3542A80}" type="presOf" srcId="{4C95DFB2-5483-4702-AEC8-E91B98BE88E9}" destId="{50E9A664-5068-4C60-B9A4-46E159C5047B}" srcOrd="0" destOrd="0" presId="urn:microsoft.com/office/officeart/2005/8/layout/list1"/>
    <dgm:cxn modelId="{0FC3934E-6811-4D24-A201-88C247726501}" srcId="{03B05477-6B7E-4411-9263-6169F6CB41E6}" destId="{41EF83B2-AB45-45B0-B058-8412909B002B}" srcOrd="1" destOrd="0" parTransId="{F166F836-99B6-46A8-B335-6F220F4B573B}" sibTransId="{1D11D1F3-FF3B-4E4A-98B7-FF282943E2BD}"/>
    <dgm:cxn modelId="{7C6636DC-FC30-4881-A8AD-BCCC0FD35E7A}" type="presOf" srcId="{4C95DFB2-5483-4702-AEC8-E91B98BE88E9}" destId="{C6A801DA-5EC6-4B97-A882-F73C90B4D194}" srcOrd="1" destOrd="0" presId="urn:microsoft.com/office/officeart/2005/8/layout/list1"/>
    <dgm:cxn modelId="{FE2D1E0D-F409-4D94-A35D-A219A9CCA7AF}" type="presOf" srcId="{C8F3F664-4E3F-4E3C-850C-7F31A3E3D68F}" destId="{C04076C5-E501-4260-A6C8-49B2C6C1B760}" srcOrd="0" destOrd="0" presId="urn:microsoft.com/office/officeart/2005/8/layout/list1"/>
    <dgm:cxn modelId="{344E50C9-0684-4B9F-8150-943540D3A406}" type="presOf" srcId="{41EF83B2-AB45-45B0-B058-8412909B002B}" destId="{EEEF0AC4-1CFD-436E-9C44-85904B7D4A02}" srcOrd="0" destOrd="0" presId="urn:microsoft.com/office/officeart/2005/8/layout/list1"/>
    <dgm:cxn modelId="{CEE4567C-BF0A-4481-BCA4-82D0C00D124D}" type="presOf" srcId="{16545D1E-383A-481F-9CFC-0F93390461EB}" destId="{6945B5EF-2ACE-49D7-B692-5F9C383099EF}" srcOrd="1" destOrd="0" presId="urn:microsoft.com/office/officeart/2005/8/layout/list1"/>
    <dgm:cxn modelId="{B0D0E6E1-7A18-4597-84CF-32F3D40F0D5B}" type="presOf" srcId="{41EF83B2-AB45-45B0-B058-8412909B002B}" destId="{8736918E-2790-47CC-B99B-77697E169B44}" srcOrd="1" destOrd="0" presId="urn:microsoft.com/office/officeart/2005/8/layout/list1"/>
    <dgm:cxn modelId="{91B70AFC-B383-4244-8758-0079D844E3E7}" type="presOf" srcId="{AD48E913-5512-4299-A068-E832B624557A}" destId="{B9000EB3-7CE7-40CD-BB3A-A5BA1E505BA0}" srcOrd="0" destOrd="0" presId="urn:microsoft.com/office/officeart/2005/8/layout/list1"/>
    <dgm:cxn modelId="{4675AC89-D749-41BB-8FC0-D3E4E6D6E620}" type="presOf" srcId="{16545D1E-383A-481F-9CFC-0F93390461EB}" destId="{16A3AECA-D477-4D95-BC2C-E66899D4BC52}" srcOrd="0" destOrd="0" presId="urn:microsoft.com/office/officeart/2005/8/layout/list1"/>
    <dgm:cxn modelId="{6E1C3D29-C234-4874-8876-2E2FE3843D2E}" type="presOf" srcId="{03B05477-6B7E-4411-9263-6169F6CB41E6}" destId="{7BADCE9B-D917-4E1C-A42E-3419D2F7A0FB}" srcOrd="0" destOrd="0" presId="urn:microsoft.com/office/officeart/2005/8/layout/list1"/>
    <dgm:cxn modelId="{332DCE87-CAB3-4BA1-B3DB-3FCE206D0573}" type="presOf" srcId="{67A063FB-945A-4484-AE60-3AFB4FD03EFA}" destId="{E19C245F-0FB2-4F7E-BB80-C2A43D05A249}" srcOrd="0" destOrd="0" presId="urn:microsoft.com/office/officeart/2005/8/layout/list1"/>
    <dgm:cxn modelId="{E82DE5C6-3212-4049-9B7D-F16104413C66}" type="presOf" srcId="{67A063FB-945A-4484-AE60-3AFB4FD03EFA}" destId="{0C2ED673-6A1C-4FCB-BCC1-3200D703B6F5}" srcOrd="1" destOrd="0" presId="urn:microsoft.com/office/officeart/2005/8/layout/list1"/>
    <dgm:cxn modelId="{F54DB2ED-54F1-4E80-89AB-2367CBCF86CB}" srcId="{03B05477-6B7E-4411-9263-6169F6CB41E6}" destId="{16545D1E-383A-481F-9CFC-0F93390461EB}" srcOrd="3" destOrd="0" parTransId="{BC608EB6-3714-46D4-935C-F68144524C54}" sibTransId="{EFEC9907-25DA-4639-BFF3-12D93B2A2475}"/>
    <dgm:cxn modelId="{C5333B7E-0FE7-4723-A430-CACD966BAC0D}" type="presOf" srcId="{AD48E913-5512-4299-A068-E832B624557A}" destId="{DFFC9C69-EE4B-4847-A534-10F855959AE3}" srcOrd="1" destOrd="0" presId="urn:microsoft.com/office/officeart/2005/8/layout/list1"/>
    <dgm:cxn modelId="{16A52F7E-3D64-49E1-97AC-6C1423926993}" srcId="{03B05477-6B7E-4411-9263-6169F6CB41E6}" destId="{C8F3F664-4E3F-4E3C-850C-7F31A3E3D68F}" srcOrd="4" destOrd="0" parTransId="{1FC90CCF-1EBA-471C-A866-433333FC8A2A}" sibTransId="{C73B0B02-DCAB-4BBC-B306-5D22434AE1B6}"/>
    <dgm:cxn modelId="{2EF987D4-0933-4219-89B5-BDEB75134589}" srcId="{03B05477-6B7E-4411-9263-6169F6CB41E6}" destId="{67A063FB-945A-4484-AE60-3AFB4FD03EFA}" srcOrd="5" destOrd="0" parTransId="{0B10D16E-3B78-428F-AD3B-F6725CEB96AE}" sibTransId="{1C56ABDF-DDEA-403B-936E-91786B6B27B4}"/>
    <dgm:cxn modelId="{B2988B23-2231-4C87-9A76-E425E5A80A80}" srcId="{03B05477-6B7E-4411-9263-6169F6CB41E6}" destId="{4C95DFB2-5483-4702-AEC8-E91B98BE88E9}" srcOrd="0" destOrd="0" parTransId="{C6120AC6-EB19-4898-8FB3-F68914E4B04C}" sibTransId="{2F91F359-B868-40F6-A558-CE4FD285C06C}"/>
    <dgm:cxn modelId="{F7C91983-84BA-4EF2-8CE0-6599ADF365EE}" type="presOf" srcId="{C8F3F664-4E3F-4E3C-850C-7F31A3E3D68F}" destId="{1275B0D5-6968-4C1D-A488-A69ACA189C22}" srcOrd="1" destOrd="0" presId="urn:microsoft.com/office/officeart/2005/8/layout/list1"/>
    <dgm:cxn modelId="{2B7A14B6-BA44-4A36-AA2E-57ADD31E7C03}" type="presParOf" srcId="{7BADCE9B-D917-4E1C-A42E-3419D2F7A0FB}" destId="{4E0C85FF-54F7-4A6F-8CEF-3FB38CDAEE95}" srcOrd="0" destOrd="0" presId="urn:microsoft.com/office/officeart/2005/8/layout/list1"/>
    <dgm:cxn modelId="{F484BB32-D1F2-4A41-AA7F-71E37B843D86}" type="presParOf" srcId="{4E0C85FF-54F7-4A6F-8CEF-3FB38CDAEE95}" destId="{50E9A664-5068-4C60-B9A4-46E159C5047B}" srcOrd="0" destOrd="0" presId="urn:microsoft.com/office/officeart/2005/8/layout/list1"/>
    <dgm:cxn modelId="{3BECE104-1016-453D-8045-986A2E3E24BA}" type="presParOf" srcId="{4E0C85FF-54F7-4A6F-8CEF-3FB38CDAEE95}" destId="{C6A801DA-5EC6-4B97-A882-F73C90B4D194}" srcOrd="1" destOrd="0" presId="urn:microsoft.com/office/officeart/2005/8/layout/list1"/>
    <dgm:cxn modelId="{BDB7766B-4BA3-4936-9921-8137363C0298}" type="presParOf" srcId="{7BADCE9B-D917-4E1C-A42E-3419D2F7A0FB}" destId="{A12FC34A-B6E0-47A3-A6EA-7B864ACCB429}" srcOrd="1" destOrd="0" presId="urn:microsoft.com/office/officeart/2005/8/layout/list1"/>
    <dgm:cxn modelId="{B4ADEAE0-C96A-46CC-8F47-7369AA3652E4}" type="presParOf" srcId="{7BADCE9B-D917-4E1C-A42E-3419D2F7A0FB}" destId="{EE5FAB35-FA4A-4627-B12A-9D5B7BBCCD4A}" srcOrd="2" destOrd="0" presId="urn:microsoft.com/office/officeart/2005/8/layout/list1"/>
    <dgm:cxn modelId="{A24DF433-635C-4526-91F4-54C9AFC53C31}" type="presParOf" srcId="{7BADCE9B-D917-4E1C-A42E-3419D2F7A0FB}" destId="{AD0D8029-5F21-4C2B-9855-6FB69C87661E}" srcOrd="3" destOrd="0" presId="urn:microsoft.com/office/officeart/2005/8/layout/list1"/>
    <dgm:cxn modelId="{DB95F656-F06A-40E5-BF3E-2BEE645C7F43}" type="presParOf" srcId="{7BADCE9B-D917-4E1C-A42E-3419D2F7A0FB}" destId="{C3931C40-38F9-43DB-95E3-D89EE6FCA3EB}" srcOrd="4" destOrd="0" presId="urn:microsoft.com/office/officeart/2005/8/layout/list1"/>
    <dgm:cxn modelId="{BE15E66C-9799-4A84-A18D-2149F7089624}" type="presParOf" srcId="{C3931C40-38F9-43DB-95E3-D89EE6FCA3EB}" destId="{EEEF0AC4-1CFD-436E-9C44-85904B7D4A02}" srcOrd="0" destOrd="0" presId="urn:microsoft.com/office/officeart/2005/8/layout/list1"/>
    <dgm:cxn modelId="{E7C6E292-DA25-4E42-8091-9BC7B6FE9D0F}" type="presParOf" srcId="{C3931C40-38F9-43DB-95E3-D89EE6FCA3EB}" destId="{8736918E-2790-47CC-B99B-77697E169B44}" srcOrd="1" destOrd="0" presId="urn:microsoft.com/office/officeart/2005/8/layout/list1"/>
    <dgm:cxn modelId="{EBDC1718-1958-430D-9710-C7C8B35C7E4C}" type="presParOf" srcId="{7BADCE9B-D917-4E1C-A42E-3419D2F7A0FB}" destId="{9431CC22-04B1-4A41-9BA4-0376E0CE9B92}" srcOrd="5" destOrd="0" presId="urn:microsoft.com/office/officeart/2005/8/layout/list1"/>
    <dgm:cxn modelId="{84021A03-416F-4310-891B-637455A58DE3}" type="presParOf" srcId="{7BADCE9B-D917-4E1C-A42E-3419D2F7A0FB}" destId="{EE59C572-7BB4-4884-8AC9-04F619A4AE7E}" srcOrd="6" destOrd="0" presId="urn:microsoft.com/office/officeart/2005/8/layout/list1"/>
    <dgm:cxn modelId="{D595B97E-DD7B-4A02-B94A-7BAE8BC13DD1}" type="presParOf" srcId="{7BADCE9B-D917-4E1C-A42E-3419D2F7A0FB}" destId="{C1A34EA3-801A-4B5E-AE7E-5771356EF9D9}" srcOrd="7" destOrd="0" presId="urn:microsoft.com/office/officeart/2005/8/layout/list1"/>
    <dgm:cxn modelId="{6240E899-CFB0-4BA6-A066-04CB8AC5E5A1}" type="presParOf" srcId="{7BADCE9B-D917-4E1C-A42E-3419D2F7A0FB}" destId="{0BC98F63-4204-45D4-BED3-8E67B08539E8}" srcOrd="8" destOrd="0" presId="urn:microsoft.com/office/officeart/2005/8/layout/list1"/>
    <dgm:cxn modelId="{10995A03-F046-4D8A-885C-8FFB91D326EE}" type="presParOf" srcId="{0BC98F63-4204-45D4-BED3-8E67B08539E8}" destId="{B9000EB3-7CE7-40CD-BB3A-A5BA1E505BA0}" srcOrd="0" destOrd="0" presId="urn:microsoft.com/office/officeart/2005/8/layout/list1"/>
    <dgm:cxn modelId="{7156AB7E-BCE0-4598-A534-CE411E286FA2}" type="presParOf" srcId="{0BC98F63-4204-45D4-BED3-8E67B08539E8}" destId="{DFFC9C69-EE4B-4847-A534-10F855959AE3}" srcOrd="1" destOrd="0" presId="urn:microsoft.com/office/officeart/2005/8/layout/list1"/>
    <dgm:cxn modelId="{AB916515-9D97-4817-9C0E-0FF50C7465A5}" type="presParOf" srcId="{7BADCE9B-D917-4E1C-A42E-3419D2F7A0FB}" destId="{BAFAE603-180B-4189-A074-6413FD162A2E}" srcOrd="9" destOrd="0" presId="urn:microsoft.com/office/officeart/2005/8/layout/list1"/>
    <dgm:cxn modelId="{EAE2C326-7A7F-4D11-81ED-8FBBBC553AD6}" type="presParOf" srcId="{7BADCE9B-D917-4E1C-A42E-3419D2F7A0FB}" destId="{A361E391-76DD-4EA4-A63B-AAD4B0FDBECE}" srcOrd="10" destOrd="0" presId="urn:microsoft.com/office/officeart/2005/8/layout/list1"/>
    <dgm:cxn modelId="{BD6902FE-5977-4FA1-A89C-591609C36BFC}" type="presParOf" srcId="{7BADCE9B-D917-4E1C-A42E-3419D2F7A0FB}" destId="{AA47602E-AADF-4547-9DE7-9AFF136106B8}" srcOrd="11" destOrd="0" presId="urn:microsoft.com/office/officeart/2005/8/layout/list1"/>
    <dgm:cxn modelId="{18E4A193-24E6-4D9B-81F9-EBE5A4FC7379}" type="presParOf" srcId="{7BADCE9B-D917-4E1C-A42E-3419D2F7A0FB}" destId="{6D8184D8-FD6C-4D87-8C78-2AEEB6FB74C6}" srcOrd="12" destOrd="0" presId="urn:microsoft.com/office/officeart/2005/8/layout/list1"/>
    <dgm:cxn modelId="{F8A9D768-BC5C-48DC-9D27-64F436BF2E06}" type="presParOf" srcId="{6D8184D8-FD6C-4D87-8C78-2AEEB6FB74C6}" destId="{16A3AECA-D477-4D95-BC2C-E66899D4BC52}" srcOrd="0" destOrd="0" presId="urn:microsoft.com/office/officeart/2005/8/layout/list1"/>
    <dgm:cxn modelId="{53E782FC-09C0-4299-BA2B-F53C4790798B}" type="presParOf" srcId="{6D8184D8-FD6C-4D87-8C78-2AEEB6FB74C6}" destId="{6945B5EF-2ACE-49D7-B692-5F9C383099EF}" srcOrd="1" destOrd="0" presId="urn:microsoft.com/office/officeart/2005/8/layout/list1"/>
    <dgm:cxn modelId="{9B37C98D-6E1F-4055-A804-03AFA2DB3E63}" type="presParOf" srcId="{7BADCE9B-D917-4E1C-A42E-3419D2F7A0FB}" destId="{993644D5-5FF3-43F8-88B4-FFE6FB34DFF0}" srcOrd="13" destOrd="0" presId="urn:microsoft.com/office/officeart/2005/8/layout/list1"/>
    <dgm:cxn modelId="{40DC1106-2756-414A-BF4E-23688285997D}" type="presParOf" srcId="{7BADCE9B-D917-4E1C-A42E-3419D2F7A0FB}" destId="{CDDB7017-D20F-41AB-8623-C2C96A9581B7}" srcOrd="14" destOrd="0" presId="urn:microsoft.com/office/officeart/2005/8/layout/list1"/>
    <dgm:cxn modelId="{F94BC60E-8B52-4A4B-977D-FA6F76FF3688}" type="presParOf" srcId="{7BADCE9B-D917-4E1C-A42E-3419D2F7A0FB}" destId="{FCC76362-8433-4E72-BC2D-D95DF04D6B6E}" srcOrd="15" destOrd="0" presId="urn:microsoft.com/office/officeart/2005/8/layout/list1"/>
    <dgm:cxn modelId="{02BDE947-154A-4524-A80B-D4303FD0A5AB}" type="presParOf" srcId="{7BADCE9B-D917-4E1C-A42E-3419D2F7A0FB}" destId="{99990CFC-F54F-4CF9-ABFA-0AB854B2E127}" srcOrd="16" destOrd="0" presId="urn:microsoft.com/office/officeart/2005/8/layout/list1"/>
    <dgm:cxn modelId="{62540F96-550C-4937-BF67-0E522E43A157}" type="presParOf" srcId="{99990CFC-F54F-4CF9-ABFA-0AB854B2E127}" destId="{C04076C5-E501-4260-A6C8-49B2C6C1B760}" srcOrd="0" destOrd="0" presId="urn:microsoft.com/office/officeart/2005/8/layout/list1"/>
    <dgm:cxn modelId="{D057975D-8152-4DBF-B133-34DCA4DBF5E6}" type="presParOf" srcId="{99990CFC-F54F-4CF9-ABFA-0AB854B2E127}" destId="{1275B0D5-6968-4C1D-A488-A69ACA189C22}" srcOrd="1" destOrd="0" presId="urn:microsoft.com/office/officeart/2005/8/layout/list1"/>
    <dgm:cxn modelId="{6CED9384-369B-40A7-8A30-D7E2BB9703BE}" type="presParOf" srcId="{7BADCE9B-D917-4E1C-A42E-3419D2F7A0FB}" destId="{4084BFB5-13F4-45D8-8844-0AFE4AC6F2BA}" srcOrd="17" destOrd="0" presId="urn:microsoft.com/office/officeart/2005/8/layout/list1"/>
    <dgm:cxn modelId="{59E6EA57-7402-4F5E-995E-4668A05141E5}" type="presParOf" srcId="{7BADCE9B-D917-4E1C-A42E-3419D2F7A0FB}" destId="{A494C978-EBA0-441C-98CC-D746D74EB9A1}" srcOrd="18" destOrd="0" presId="urn:microsoft.com/office/officeart/2005/8/layout/list1"/>
    <dgm:cxn modelId="{78EB21F6-DCCF-44EA-B6FF-5239C4BC4066}" type="presParOf" srcId="{7BADCE9B-D917-4E1C-A42E-3419D2F7A0FB}" destId="{2D4EADF4-063D-4A2B-B086-DEF6B0B82B99}" srcOrd="19" destOrd="0" presId="urn:microsoft.com/office/officeart/2005/8/layout/list1"/>
    <dgm:cxn modelId="{39C96B6C-BA51-4CAB-8DE1-3FD45B5ADC5D}" type="presParOf" srcId="{7BADCE9B-D917-4E1C-A42E-3419D2F7A0FB}" destId="{1C1821FD-D232-4526-8F9D-D569D3C86040}" srcOrd="20" destOrd="0" presId="urn:microsoft.com/office/officeart/2005/8/layout/list1"/>
    <dgm:cxn modelId="{F87D8724-DC88-4072-BFC3-C69087EF2759}" type="presParOf" srcId="{1C1821FD-D232-4526-8F9D-D569D3C86040}" destId="{E19C245F-0FB2-4F7E-BB80-C2A43D05A249}" srcOrd="0" destOrd="0" presId="urn:microsoft.com/office/officeart/2005/8/layout/list1"/>
    <dgm:cxn modelId="{3B50FD72-0AB1-4212-94FB-C51E17514CA1}" type="presParOf" srcId="{1C1821FD-D232-4526-8F9D-D569D3C86040}" destId="{0C2ED673-6A1C-4FCB-BCC1-3200D703B6F5}" srcOrd="1" destOrd="0" presId="urn:microsoft.com/office/officeart/2005/8/layout/list1"/>
    <dgm:cxn modelId="{BCD72E6A-3EC6-44E1-AAC9-C12A16C3677F}" type="presParOf" srcId="{7BADCE9B-D917-4E1C-A42E-3419D2F7A0FB}" destId="{5A7A3302-F60D-4E0D-9399-AFA088889681}" srcOrd="21" destOrd="0" presId="urn:microsoft.com/office/officeart/2005/8/layout/list1"/>
    <dgm:cxn modelId="{64CBADFB-344D-4858-8C91-6CC2F7BA0811}" type="presParOf" srcId="{7BADCE9B-D917-4E1C-A42E-3419D2F7A0FB}" destId="{198B8947-492E-4FFE-9D8E-ABF6F5580BE1}" srcOrd="2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9EE1C1D-0F57-4A3E-854F-DD93A913ADB9}">
      <dsp:nvSpPr>
        <dsp:cNvPr id="0" name=""/>
        <dsp:cNvSpPr/>
      </dsp:nvSpPr>
      <dsp:spPr>
        <a:xfrm>
          <a:off x="0" y="547146"/>
          <a:ext cx="2488336" cy="1493002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latin typeface="Arial Black" pitchFamily="34" charset="0"/>
            </a:rPr>
            <a:t>Медицина</a:t>
          </a:r>
          <a:endParaRPr lang="ru-RU" sz="2200" b="1" kern="1200" dirty="0">
            <a:latin typeface="Arial Black" pitchFamily="34" charset="0"/>
          </a:endParaRPr>
        </a:p>
      </dsp:txBody>
      <dsp:txXfrm>
        <a:off x="0" y="547146"/>
        <a:ext cx="2488336" cy="1493002"/>
      </dsp:txXfrm>
    </dsp:sp>
    <dsp:sp modelId="{142013C8-0298-4D07-A4AB-4D671957BBD4}">
      <dsp:nvSpPr>
        <dsp:cNvPr id="0" name=""/>
        <dsp:cNvSpPr/>
      </dsp:nvSpPr>
      <dsp:spPr>
        <a:xfrm>
          <a:off x="2737170" y="547146"/>
          <a:ext cx="2488336" cy="1493002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latin typeface="Arial Black" pitchFamily="34" charset="0"/>
            </a:rPr>
            <a:t>Физиология</a:t>
          </a:r>
          <a:endParaRPr lang="ru-RU" sz="2200" b="1" kern="1200" dirty="0">
            <a:latin typeface="Arial Black" pitchFamily="34" charset="0"/>
          </a:endParaRPr>
        </a:p>
      </dsp:txBody>
      <dsp:txXfrm>
        <a:off x="2737170" y="547146"/>
        <a:ext cx="2488336" cy="1493002"/>
      </dsp:txXfrm>
    </dsp:sp>
    <dsp:sp modelId="{4645F324-8D64-4B09-B133-520702D698F6}">
      <dsp:nvSpPr>
        <dsp:cNvPr id="0" name=""/>
        <dsp:cNvSpPr/>
      </dsp:nvSpPr>
      <dsp:spPr>
        <a:xfrm>
          <a:off x="5474341" y="547146"/>
          <a:ext cx="2488336" cy="1493002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latin typeface="Arial Black" pitchFamily="34" charset="0"/>
            </a:rPr>
            <a:t>Психология </a:t>
          </a:r>
          <a:endParaRPr lang="ru-RU" sz="2200" b="1" kern="1200" dirty="0">
            <a:latin typeface="Arial Black" pitchFamily="34" charset="0"/>
          </a:endParaRPr>
        </a:p>
      </dsp:txBody>
      <dsp:txXfrm>
        <a:off x="5474341" y="547146"/>
        <a:ext cx="2488336" cy="1493002"/>
      </dsp:txXfrm>
    </dsp:sp>
    <dsp:sp modelId="{96DBD9A9-D047-453D-8649-F4F3A5C8810A}">
      <dsp:nvSpPr>
        <dsp:cNvPr id="0" name=""/>
        <dsp:cNvSpPr/>
      </dsp:nvSpPr>
      <dsp:spPr>
        <a:xfrm>
          <a:off x="1368585" y="2288981"/>
          <a:ext cx="2488336" cy="1493002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latin typeface="Arial Black" pitchFamily="34" charset="0"/>
            </a:rPr>
            <a:t>Психотерапия</a:t>
          </a:r>
          <a:endParaRPr lang="ru-RU" sz="2200" b="1" kern="1200" dirty="0">
            <a:latin typeface="Arial Black" pitchFamily="34" charset="0"/>
          </a:endParaRPr>
        </a:p>
      </dsp:txBody>
      <dsp:txXfrm>
        <a:off x="1368585" y="2288981"/>
        <a:ext cx="2488336" cy="1493002"/>
      </dsp:txXfrm>
    </dsp:sp>
    <dsp:sp modelId="{2C46A794-7188-4C39-A8BE-C8ACCED7AEBD}">
      <dsp:nvSpPr>
        <dsp:cNvPr id="0" name=""/>
        <dsp:cNvSpPr/>
      </dsp:nvSpPr>
      <dsp:spPr>
        <a:xfrm>
          <a:off x="4105755" y="2288981"/>
          <a:ext cx="2488336" cy="1493002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latin typeface="Arial Black" pitchFamily="34" charset="0"/>
            </a:rPr>
            <a:t>Социальная наука</a:t>
          </a:r>
          <a:endParaRPr lang="ru-RU" sz="2200" b="1" kern="1200" dirty="0">
            <a:latin typeface="Arial Black" pitchFamily="34" charset="0"/>
          </a:endParaRPr>
        </a:p>
      </dsp:txBody>
      <dsp:txXfrm>
        <a:off x="4105755" y="2288981"/>
        <a:ext cx="2488336" cy="1493002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FEFD635-CC76-40FB-8FEB-655F9682C535}">
      <dsp:nvSpPr>
        <dsp:cNvPr id="0" name=""/>
        <dsp:cNvSpPr/>
      </dsp:nvSpPr>
      <dsp:spPr>
        <a:xfrm>
          <a:off x="0" y="583015"/>
          <a:ext cx="6858048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noFill/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6D48B05-BA55-4C1E-B83F-7FA6B380FB6D}">
      <dsp:nvSpPr>
        <dsp:cNvPr id="0" name=""/>
        <dsp:cNvSpPr/>
      </dsp:nvSpPr>
      <dsp:spPr>
        <a:xfrm>
          <a:off x="342902" y="179330"/>
          <a:ext cx="4800633" cy="595564"/>
        </a:xfrm>
        <a:prstGeom prst="roundRect">
          <a:avLst/>
        </a:prstGeom>
        <a:solidFill>
          <a:schemeClr val="accent4">
            <a:lumMod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1453" tIns="0" rIns="181453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нарушение способности к выражению чувств</a:t>
          </a:r>
          <a:endParaRPr lang="ru-RU" sz="1600" kern="1200" dirty="0"/>
        </a:p>
      </dsp:txBody>
      <dsp:txXfrm>
        <a:off x="342902" y="179330"/>
        <a:ext cx="4800633" cy="595564"/>
      </dsp:txXfrm>
    </dsp:sp>
    <dsp:sp modelId="{744008CA-5A6E-412C-8FD2-49F04BA69ADF}">
      <dsp:nvSpPr>
        <dsp:cNvPr id="0" name=""/>
        <dsp:cNvSpPr/>
      </dsp:nvSpPr>
      <dsp:spPr>
        <a:xfrm>
          <a:off x="0" y="1393522"/>
          <a:ext cx="6858048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2250053"/>
              <a:satOff val="-3376"/>
              <a:lumOff val="-549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1E15CEB-7AFD-48E8-8F87-DA10C481C2E6}">
      <dsp:nvSpPr>
        <dsp:cNvPr id="0" name=""/>
        <dsp:cNvSpPr/>
      </dsp:nvSpPr>
      <dsp:spPr>
        <a:xfrm>
          <a:off x="2057414" y="982270"/>
          <a:ext cx="4800633" cy="604587"/>
        </a:xfrm>
        <a:prstGeom prst="roundRect">
          <a:avLst/>
        </a:prstGeom>
        <a:solidFill>
          <a:schemeClr val="accent3">
            <a:lumMod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1453" tIns="0" rIns="181453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доминирующая детская позиция в коммуникации (инфантилизм)</a:t>
          </a:r>
          <a:endParaRPr lang="ru-RU" sz="1600" kern="1200" dirty="0"/>
        </a:p>
      </dsp:txBody>
      <dsp:txXfrm>
        <a:off x="2057414" y="982270"/>
        <a:ext cx="4800633" cy="604587"/>
      </dsp:txXfrm>
    </dsp:sp>
    <dsp:sp modelId="{2EA1C5A4-C62E-4F92-8CBC-D7F7A4FF2172}">
      <dsp:nvSpPr>
        <dsp:cNvPr id="0" name=""/>
        <dsp:cNvSpPr/>
      </dsp:nvSpPr>
      <dsp:spPr>
        <a:xfrm>
          <a:off x="0" y="2236219"/>
          <a:ext cx="6858048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4500106"/>
              <a:satOff val="-6752"/>
              <a:lumOff val="-109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9737083-5671-4B04-9B5A-5265E6C32A66}">
      <dsp:nvSpPr>
        <dsp:cNvPr id="0" name=""/>
        <dsp:cNvSpPr/>
      </dsp:nvSpPr>
      <dsp:spPr>
        <a:xfrm>
          <a:off x="0" y="1844630"/>
          <a:ext cx="4800633" cy="636776"/>
        </a:xfrm>
        <a:prstGeom prst="roundRect">
          <a:avLst/>
        </a:prstGeom>
        <a:solidFill>
          <a:schemeClr val="accent4">
            <a:lumMod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1453" tIns="0" rIns="181453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тенденция к </a:t>
          </a:r>
          <a:r>
            <a:rPr lang="ru-RU" sz="1600" kern="1200" dirty="0" err="1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экстернализации</a:t>
          </a:r>
          <a:r>
            <a:rPr lang="ru-RU" sz="1600" kern="12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 локуса контроля</a:t>
          </a:r>
          <a:endParaRPr lang="ru-RU" sz="1600" kern="1200" dirty="0"/>
        </a:p>
      </dsp:txBody>
      <dsp:txXfrm>
        <a:off x="0" y="1844630"/>
        <a:ext cx="4800633" cy="636776"/>
      </dsp:txXfrm>
    </dsp:sp>
    <dsp:sp modelId="{405F7932-8DA6-4728-B585-AA3CC178A262}">
      <dsp:nvSpPr>
        <dsp:cNvPr id="0" name=""/>
        <dsp:cNvSpPr/>
      </dsp:nvSpPr>
      <dsp:spPr>
        <a:xfrm>
          <a:off x="0" y="3064045"/>
          <a:ext cx="6858048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6750158"/>
              <a:satOff val="-10128"/>
              <a:lumOff val="-164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D667C86-0EAB-4196-9890-02680E92E47C}">
      <dsp:nvSpPr>
        <dsp:cNvPr id="0" name=""/>
        <dsp:cNvSpPr/>
      </dsp:nvSpPr>
      <dsp:spPr>
        <a:xfrm>
          <a:off x="2057414" y="2706987"/>
          <a:ext cx="4800633" cy="621906"/>
        </a:xfrm>
        <a:prstGeom prst="roundRect">
          <a:avLst/>
        </a:prstGeom>
        <a:solidFill>
          <a:schemeClr val="accent3">
            <a:lumMod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1453" tIns="0" rIns="181453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игнорирование собственных потребностей</a:t>
          </a:r>
          <a:endParaRPr lang="ru-RU" sz="1600" kern="1200" dirty="0"/>
        </a:p>
      </dsp:txBody>
      <dsp:txXfrm>
        <a:off x="2057414" y="2706987"/>
        <a:ext cx="4800633" cy="621906"/>
      </dsp:txXfrm>
    </dsp:sp>
    <dsp:sp modelId="{2A304962-9E3C-475C-82B4-E012581A912A}">
      <dsp:nvSpPr>
        <dsp:cNvPr id="0" name=""/>
        <dsp:cNvSpPr/>
      </dsp:nvSpPr>
      <dsp:spPr>
        <a:xfrm>
          <a:off x="0" y="3866562"/>
          <a:ext cx="6858048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9000211"/>
              <a:satOff val="-13504"/>
              <a:lumOff val="-219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6DDAFF3-ECA7-47F3-BA9C-6D8FBF250D94}">
      <dsp:nvSpPr>
        <dsp:cNvPr id="0" name=""/>
        <dsp:cNvSpPr/>
      </dsp:nvSpPr>
      <dsp:spPr>
        <a:xfrm>
          <a:off x="0" y="3503011"/>
          <a:ext cx="4800633" cy="596597"/>
        </a:xfrm>
        <a:prstGeom prst="roundRect">
          <a:avLst/>
        </a:prstGeom>
        <a:solidFill>
          <a:schemeClr val="accent4">
            <a:lumMod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1453" tIns="0" rIns="181453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длительно существующее состояние безнадежности, подавленности, отчаяния</a:t>
          </a:r>
          <a:endParaRPr lang="ru-RU" sz="1600" kern="1200" dirty="0"/>
        </a:p>
      </dsp:txBody>
      <dsp:txXfrm>
        <a:off x="0" y="3503011"/>
        <a:ext cx="4800633" cy="596597"/>
      </dsp:txXfrm>
    </dsp:sp>
    <dsp:sp modelId="{AE921F9E-7AA5-478E-BD87-A1CF0656F4CF}">
      <dsp:nvSpPr>
        <dsp:cNvPr id="0" name=""/>
        <dsp:cNvSpPr/>
      </dsp:nvSpPr>
      <dsp:spPr>
        <a:xfrm>
          <a:off x="0" y="4708043"/>
          <a:ext cx="6858048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noFill/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086455E-127C-4CC1-8043-59E622387EC0}">
      <dsp:nvSpPr>
        <dsp:cNvPr id="0" name=""/>
        <dsp:cNvSpPr/>
      </dsp:nvSpPr>
      <dsp:spPr>
        <a:xfrm>
          <a:off x="2057414" y="4365372"/>
          <a:ext cx="4800633" cy="635560"/>
        </a:xfrm>
        <a:prstGeom prst="roundRect">
          <a:avLst/>
        </a:prstGeom>
        <a:solidFill>
          <a:schemeClr val="accent3">
            <a:lumMod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1453" tIns="0" rIns="181453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600" kern="12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сохранение «пуповины» с кем-либо из родителей</a:t>
          </a:r>
          <a:endParaRPr lang="ru-RU" sz="1600" kern="1200" dirty="0"/>
        </a:p>
      </dsp:txBody>
      <dsp:txXfrm>
        <a:off x="2057414" y="4365372"/>
        <a:ext cx="4800633" cy="63556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65DC0E2-4FD7-4C9F-B56A-62AFC76ABBFE}">
      <dsp:nvSpPr>
        <dsp:cNvPr id="0" name=""/>
        <dsp:cNvSpPr/>
      </dsp:nvSpPr>
      <dsp:spPr>
        <a:xfrm rot="10800000">
          <a:off x="1303273" y="1895"/>
          <a:ext cx="4053840" cy="1128772"/>
        </a:xfrm>
        <a:prstGeom prst="homePlate">
          <a:avLst/>
        </a:prstGeom>
        <a:solidFill>
          <a:schemeClr val="accent5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97757" tIns="83820" rIns="156464" bIns="8382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200" kern="12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Психотерапевты</a:t>
          </a:r>
        </a:p>
        <a:p>
          <a:pPr lvl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kern="1200" dirty="0"/>
        </a:p>
      </dsp:txBody>
      <dsp:txXfrm rot="10800000">
        <a:off x="1303273" y="1895"/>
        <a:ext cx="4053840" cy="1128772"/>
      </dsp:txXfrm>
    </dsp:sp>
    <dsp:sp modelId="{E7F8D0FA-727D-4F70-A357-EEE38350CA01}">
      <dsp:nvSpPr>
        <dsp:cNvPr id="0" name=""/>
        <dsp:cNvSpPr/>
      </dsp:nvSpPr>
      <dsp:spPr>
        <a:xfrm>
          <a:off x="738886" y="1895"/>
          <a:ext cx="1128772" cy="1128772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526847B6-89BA-405D-A2AC-2DEDE8B5F067}">
      <dsp:nvSpPr>
        <dsp:cNvPr id="0" name=""/>
        <dsp:cNvSpPr/>
      </dsp:nvSpPr>
      <dsp:spPr>
        <a:xfrm rot="10800000">
          <a:off x="1303273" y="1467613"/>
          <a:ext cx="4053840" cy="1128772"/>
        </a:xfrm>
        <a:prstGeom prst="homePlate">
          <a:avLst/>
        </a:prstGeom>
        <a:solidFill>
          <a:srgbClr val="00B05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97757" tIns="83820" rIns="156464" bIns="8382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200" kern="1200" dirty="0" err="1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Онкопсихологи</a:t>
          </a:r>
          <a:endParaRPr lang="ru-RU" sz="2200" kern="1200" dirty="0" smtClean="0">
            <a:latin typeface="Arial Unicode MS" pitchFamily="34" charset="-128"/>
            <a:ea typeface="Arial Unicode MS" pitchFamily="34" charset="-128"/>
            <a:cs typeface="Arial Unicode MS" pitchFamily="34" charset="-128"/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kern="1200" dirty="0"/>
        </a:p>
      </dsp:txBody>
      <dsp:txXfrm rot="10800000">
        <a:off x="1303273" y="1467613"/>
        <a:ext cx="4053840" cy="1128772"/>
      </dsp:txXfrm>
    </dsp:sp>
    <dsp:sp modelId="{031E2774-92A7-4980-A556-40D06C1DFBF7}">
      <dsp:nvSpPr>
        <dsp:cNvPr id="0" name=""/>
        <dsp:cNvSpPr/>
      </dsp:nvSpPr>
      <dsp:spPr>
        <a:xfrm>
          <a:off x="738886" y="1467613"/>
          <a:ext cx="1128772" cy="1128772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04725F34-33DA-457E-8A9E-E055B8834784}">
      <dsp:nvSpPr>
        <dsp:cNvPr id="0" name=""/>
        <dsp:cNvSpPr/>
      </dsp:nvSpPr>
      <dsp:spPr>
        <a:xfrm rot="10800000">
          <a:off x="1303273" y="2933332"/>
          <a:ext cx="4053840" cy="1128772"/>
        </a:xfrm>
        <a:prstGeom prst="homePlat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97757" tIns="83820" rIns="156464" bIns="8382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200" kern="12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Клинические психологи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kern="1200" dirty="0"/>
        </a:p>
      </dsp:txBody>
      <dsp:txXfrm rot="10800000">
        <a:off x="1303273" y="2933332"/>
        <a:ext cx="4053840" cy="1128772"/>
      </dsp:txXfrm>
    </dsp:sp>
    <dsp:sp modelId="{F8E0173C-6DE1-4D09-A50A-A88B154F6929}">
      <dsp:nvSpPr>
        <dsp:cNvPr id="0" name=""/>
        <dsp:cNvSpPr/>
      </dsp:nvSpPr>
      <dsp:spPr>
        <a:xfrm>
          <a:off x="738886" y="2933332"/>
          <a:ext cx="1128772" cy="1128772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E5FAB35-FA4A-4627-B12A-9D5B7BBCCD4A}">
      <dsp:nvSpPr>
        <dsp:cNvPr id="0" name=""/>
        <dsp:cNvSpPr/>
      </dsp:nvSpPr>
      <dsp:spPr>
        <a:xfrm>
          <a:off x="0" y="365061"/>
          <a:ext cx="8229600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6A801DA-5EC6-4B97-A882-F73C90B4D194}">
      <dsp:nvSpPr>
        <dsp:cNvPr id="0" name=""/>
        <dsp:cNvSpPr/>
      </dsp:nvSpPr>
      <dsp:spPr>
        <a:xfrm>
          <a:off x="411480" y="128901"/>
          <a:ext cx="5760720" cy="47232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Рационально – поведенческая терапия</a:t>
          </a:r>
          <a:endParaRPr lang="ru-RU" sz="1600" kern="1200" dirty="0"/>
        </a:p>
      </dsp:txBody>
      <dsp:txXfrm>
        <a:off x="411480" y="128901"/>
        <a:ext cx="5760720" cy="472320"/>
      </dsp:txXfrm>
    </dsp:sp>
    <dsp:sp modelId="{EE59C572-7BB4-4884-8AC9-04F619A4AE7E}">
      <dsp:nvSpPr>
        <dsp:cNvPr id="0" name=""/>
        <dsp:cNvSpPr/>
      </dsp:nvSpPr>
      <dsp:spPr>
        <a:xfrm>
          <a:off x="0" y="1090821"/>
          <a:ext cx="8229600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736918E-2790-47CC-B99B-77697E169B44}">
      <dsp:nvSpPr>
        <dsp:cNvPr id="0" name=""/>
        <dsp:cNvSpPr/>
      </dsp:nvSpPr>
      <dsp:spPr>
        <a:xfrm>
          <a:off x="411480" y="854661"/>
          <a:ext cx="5760720" cy="472320"/>
        </a:xfrm>
        <a:prstGeom prst="roundRect">
          <a:avLst/>
        </a:prstGeom>
        <a:solidFill>
          <a:schemeClr val="accent1">
            <a:lumMod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err="1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Гештальт-терапия</a:t>
          </a:r>
          <a:endParaRPr lang="ru-RU" sz="1600" kern="1200" dirty="0"/>
        </a:p>
      </dsp:txBody>
      <dsp:txXfrm>
        <a:off x="411480" y="854661"/>
        <a:ext cx="5760720" cy="472320"/>
      </dsp:txXfrm>
    </dsp:sp>
    <dsp:sp modelId="{A361E391-76DD-4EA4-A63B-AAD4B0FDBECE}">
      <dsp:nvSpPr>
        <dsp:cNvPr id="0" name=""/>
        <dsp:cNvSpPr/>
      </dsp:nvSpPr>
      <dsp:spPr>
        <a:xfrm>
          <a:off x="0" y="1816581"/>
          <a:ext cx="8229600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FFC9C69-EE4B-4847-A534-10F855959AE3}">
      <dsp:nvSpPr>
        <dsp:cNvPr id="0" name=""/>
        <dsp:cNvSpPr/>
      </dsp:nvSpPr>
      <dsp:spPr>
        <a:xfrm>
          <a:off x="411480" y="1580421"/>
          <a:ext cx="5760720" cy="47232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err="1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Арт-терапия</a:t>
          </a:r>
          <a:r>
            <a:rPr lang="ru-RU" sz="1600" kern="12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 (песочная терапия)</a:t>
          </a:r>
          <a:endParaRPr lang="ru-RU" sz="1600" kern="1200" dirty="0"/>
        </a:p>
      </dsp:txBody>
      <dsp:txXfrm>
        <a:off x="411480" y="1580421"/>
        <a:ext cx="5760720" cy="472320"/>
      </dsp:txXfrm>
    </dsp:sp>
    <dsp:sp modelId="{CDDB7017-D20F-41AB-8623-C2C96A9581B7}">
      <dsp:nvSpPr>
        <dsp:cNvPr id="0" name=""/>
        <dsp:cNvSpPr/>
      </dsp:nvSpPr>
      <dsp:spPr>
        <a:xfrm>
          <a:off x="0" y="2542341"/>
          <a:ext cx="8229600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945B5EF-2ACE-49D7-B692-5F9C383099EF}">
      <dsp:nvSpPr>
        <dsp:cNvPr id="0" name=""/>
        <dsp:cNvSpPr/>
      </dsp:nvSpPr>
      <dsp:spPr>
        <a:xfrm>
          <a:off x="411480" y="2306181"/>
          <a:ext cx="5760720" cy="47232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Эмоционально-образная терапия</a:t>
          </a:r>
          <a:endParaRPr lang="ru-RU" sz="1600" kern="1200" dirty="0"/>
        </a:p>
      </dsp:txBody>
      <dsp:txXfrm>
        <a:off x="411480" y="2306181"/>
        <a:ext cx="5760720" cy="472320"/>
      </dsp:txXfrm>
    </dsp:sp>
    <dsp:sp modelId="{A494C978-EBA0-441C-98CC-D746D74EB9A1}">
      <dsp:nvSpPr>
        <dsp:cNvPr id="0" name=""/>
        <dsp:cNvSpPr/>
      </dsp:nvSpPr>
      <dsp:spPr>
        <a:xfrm>
          <a:off x="0" y="3268101"/>
          <a:ext cx="8229600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275B0D5-6968-4C1D-A488-A69ACA189C22}">
      <dsp:nvSpPr>
        <dsp:cNvPr id="0" name=""/>
        <dsp:cNvSpPr/>
      </dsp:nvSpPr>
      <dsp:spPr>
        <a:xfrm>
          <a:off x="411480" y="3031941"/>
          <a:ext cx="5760720" cy="472320"/>
        </a:xfrm>
        <a:prstGeom prst="roundRect">
          <a:avLst/>
        </a:prstGeom>
        <a:solidFill>
          <a:schemeClr val="accent2">
            <a:lumMod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Обучение методам самовнушения</a:t>
          </a:r>
          <a:endParaRPr lang="ru-RU" sz="1600" kern="1200" dirty="0"/>
        </a:p>
      </dsp:txBody>
      <dsp:txXfrm>
        <a:off x="411480" y="3031941"/>
        <a:ext cx="5760720" cy="472320"/>
      </dsp:txXfrm>
    </dsp:sp>
    <dsp:sp modelId="{198B8947-492E-4FFE-9D8E-ABF6F5580BE1}">
      <dsp:nvSpPr>
        <dsp:cNvPr id="0" name=""/>
        <dsp:cNvSpPr/>
      </dsp:nvSpPr>
      <dsp:spPr>
        <a:xfrm>
          <a:off x="0" y="3993861"/>
          <a:ext cx="8229600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C2ED673-6A1C-4FCB-BCC1-3200D703B6F5}">
      <dsp:nvSpPr>
        <dsp:cNvPr id="0" name=""/>
        <dsp:cNvSpPr/>
      </dsp:nvSpPr>
      <dsp:spPr>
        <a:xfrm>
          <a:off x="411480" y="3757701"/>
          <a:ext cx="5760720" cy="47232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Обучение методикам релаксации</a:t>
          </a:r>
          <a:endParaRPr lang="ru-RU" sz="1600" kern="1200" dirty="0"/>
        </a:p>
      </dsp:txBody>
      <dsp:txXfrm>
        <a:off x="411480" y="3757701"/>
        <a:ext cx="5760720" cy="4723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2.png"/><Relationship Id="rId7" Type="http://schemas.openxmlformats.org/officeDocument/2006/relationships/image" Target="../media/image1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2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2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2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image" Target="../media/image2.png"/><Relationship Id="rId7" Type="http://schemas.openxmlformats.org/officeDocument/2006/relationships/diagramData" Target="../diagrams/data3.xml"/><Relationship Id="rId12" Type="http://schemas.openxmlformats.org/officeDocument/2006/relationships/image" Target="../media/image2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microsoft.com/office/2007/relationships/diagramDrawing" Target="../diagrams/drawing3.xml"/><Relationship Id="rId5" Type="http://schemas.openxmlformats.org/officeDocument/2006/relationships/image" Target="../media/image7.png"/><Relationship Id="rId10" Type="http://schemas.openxmlformats.org/officeDocument/2006/relationships/diagramColors" Target="../diagrams/colors3.xml"/><Relationship Id="rId4" Type="http://schemas.openxmlformats.org/officeDocument/2006/relationships/image" Target="../media/image6.png"/><Relationship Id="rId9" Type="http://schemas.openxmlformats.org/officeDocument/2006/relationships/diagramQuickStyle" Target="../diagrams/quickStyle3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13" Type="http://schemas.openxmlformats.org/officeDocument/2006/relationships/image" Target="../media/image28.jpeg"/><Relationship Id="rId3" Type="http://schemas.openxmlformats.org/officeDocument/2006/relationships/image" Target="../media/image2.png"/><Relationship Id="rId7" Type="http://schemas.openxmlformats.org/officeDocument/2006/relationships/diagramData" Target="../diagrams/data4.xml"/><Relationship Id="rId12" Type="http://schemas.openxmlformats.org/officeDocument/2006/relationships/image" Target="../media/image2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microsoft.com/office/2007/relationships/diagramDrawing" Target="../diagrams/drawing4.xml"/><Relationship Id="rId5" Type="http://schemas.openxmlformats.org/officeDocument/2006/relationships/image" Target="../media/image7.png"/><Relationship Id="rId10" Type="http://schemas.openxmlformats.org/officeDocument/2006/relationships/diagramColors" Target="../diagrams/colors4.xml"/><Relationship Id="rId4" Type="http://schemas.openxmlformats.org/officeDocument/2006/relationships/image" Target="../media/image6.png"/><Relationship Id="rId9" Type="http://schemas.openxmlformats.org/officeDocument/2006/relationships/diagramQuickStyle" Target="../diagrams/quickStyle4.xml"/><Relationship Id="rId14" Type="http://schemas.openxmlformats.org/officeDocument/2006/relationships/image" Target="../media/image29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.png"/><Relationship Id="rId7" Type="http://schemas.openxmlformats.org/officeDocument/2006/relationships/image" Target="../media/image3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33.jpeg"/><Relationship Id="rId4" Type="http://schemas.openxmlformats.org/officeDocument/2006/relationships/image" Target="../media/image6.png"/><Relationship Id="rId9" Type="http://schemas.openxmlformats.org/officeDocument/2006/relationships/image" Target="../media/image3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2.png"/><Relationship Id="rId7" Type="http://schemas.openxmlformats.org/officeDocument/2006/relationships/image" Target="../media/image3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39.jpeg"/><Relationship Id="rId4" Type="http://schemas.openxmlformats.org/officeDocument/2006/relationships/image" Target="../media/image6.png"/><Relationship Id="rId9" Type="http://schemas.openxmlformats.org/officeDocument/2006/relationships/image" Target="../media/image38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image" Target="../media/image2.png"/><Relationship Id="rId7" Type="http://schemas.openxmlformats.org/officeDocument/2006/relationships/image" Target="../media/image4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3" Type="http://schemas.openxmlformats.org/officeDocument/2006/relationships/image" Target="../media/image2.png"/><Relationship Id="rId7" Type="http://schemas.openxmlformats.org/officeDocument/2006/relationships/image" Target="../media/image4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44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jpeg"/><Relationship Id="rId3" Type="http://schemas.openxmlformats.org/officeDocument/2006/relationships/image" Target="../media/image2.png"/><Relationship Id="rId7" Type="http://schemas.openxmlformats.org/officeDocument/2006/relationships/image" Target="../media/image4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48.png"/><Relationship Id="rId4" Type="http://schemas.openxmlformats.org/officeDocument/2006/relationships/image" Target="../media/image6.png"/><Relationship Id="rId9" Type="http://schemas.openxmlformats.org/officeDocument/2006/relationships/image" Target="../media/image47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4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5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5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5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5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.xml"/><Relationship Id="rId13" Type="http://schemas.openxmlformats.org/officeDocument/2006/relationships/image" Target="../media/image11.jpeg"/><Relationship Id="rId3" Type="http://schemas.openxmlformats.org/officeDocument/2006/relationships/image" Target="../media/image2.png"/><Relationship Id="rId7" Type="http://schemas.openxmlformats.org/officeDocument/2006/relationships/diagramData" Target="../diagrams/data1.xml"/><Relationship Id="rId12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microsoft.com/office/2007/relationships/diagramDrawing" Target="../diagrams/drawing1.xml"/><Relationship Id="rId5" Type="http://schemas.openxmlformats.org/officeDocument/2006/relationships/image" Target="../media/image7.png"/><Relationship Id="rId10" Type="http://schemas.openxmlformats.org/officeDocument/2006/relationships/diagramColors" Target="../diagrams/colors1.xml"/><Relationship Id="rId4" Type="http://schemas.openxmlformats.org/officeDocument/2006/relationships/image" Target="../media/image6.png"/><Relationship Id="rId9" Type="http://schemas.openxmlformats.org/officeDocument/2006/relationships/diagramQuickStyle" Target="../diagrams/quickStyle1.xml"/><Relationship Id="rId1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2.png"/><Relationship Id="rId7" Type="http://schemas.openxmlformats.org/officeDocument/2006/relationships/image" Target="../media/image1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image" Target="../media/image2.png"/><Relationship Id="rId7" Type="http://schemas.openxmlformats.org/officeDocument/2006/relationships/diagramData" Target="../diagrams/data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microsoft.com/office/2007/relationships/diagramDrawing" Target="../diagrams/drawing2.xml"/><Relationship Id="rId5" Type="http://schemas.openxmlformats.org/officeDocument/2006/relationships/image" Target="../media/image7.png"/><Relationship Id="rId10" Type="http://schemas.openxmlformats.org/officeDocument/2006/relationships/diagramColors" Target="../diagrams/colors2.xml"/><Relationship Id="rId4" Type="http://schemas.openxmlformats.org/officeDocument/2006/relationships/image" Target="../media/image6.png"/><Relationship Id="rId9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2210193" y="767606"/>
            <a:ext cx="6898311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Министерство здравоохранения Омской области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Омская профессиональная сестринская ассоциация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Специализированная секция «Акушерское дело»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Специализированная секция «Сестринское дело в онкологии»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9512" y="2132856"/>
            <a:ext cx="8568952" cy="24590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endParaRPr lang="ru-RU" sz="1400" b="1" dirty="0" smtClean="0">
              <a:solidFill>
                <a:srgbClr val="C000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algn="ctr">
              <a:lnSpc>
                <a:spcPct val="110000"/>
              </a:lnSpc>
            </a:pPr>
            <a:r>
              <a:rPr lang="ru-RU" sz="3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РОЛЬ ПСИХОЭМОЦИОНАЛЬНОГО СОСТОЯНИЯ ПАЦИЕНТОВ В ПРЕОДОЛЕНИИ ОНКОЛОГИЧЕСКИХ ЗАБОЛЕВАНИЙ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1028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4943" y="5860016"/>
            <a:ext cx="9158943" cy="997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Группа 3"/>
          <p:cNvGrpSpPr/>
          <p:nvPr/>
        </p:nvGrpSpPr>
        <p:grpSpPr>
          <a:xfrm>
            <a:off x="1" y="0"/>
            <a:ext cx="9138308" cy="1484784"/>
            <a:chOff x="1" y="0"/>
            <a:chExt cx="9138308" cy="1484784"/>
          </a:xfrm>
        </p:grpSpPr>
        <p:pic>
          <p:nvPicPr>
            <p:cNvPr id="1026" name="Picture 2" descr="C:\Users\Sveta\Desktop\1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" y="0"/>
              <a:ext cx="9138308" cy="14847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0" name="Picture 6" descr="C:\Users\Sveta\Desktop\2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153" y="24873"/>
              <a:ext cx="2228850" cy="1447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Picture 2" descr="F:\Документы\ОПСА\эмблема (2)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53418" y="397044"/>
              <a:ext cx="614748" cy="866352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9" name="Picture 5" descr="C:\Users\Sveta\Desktop\600px-Coat_of_arms_of_Omsk_Oblast.svg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544" y="189062"/>
              <a:ext cx="841730" cy="863673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2" name="TextBox 11"/>
          <p:cNvSpPr txBox="1"/>
          <p:nvPr/>
        </p:nvSpPr>
        <p:spPr>
          <a:xfrm>
            <a:off x="0" y="6000963"/>
            <a:ext cx="914400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ru-RU"/>
            </a:defPPr>
            <a:lvl1pPr marR="0" lvl="0" indent="0" algn="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kumimoji="0" sz="1600" b="1" i="0" u="none" strike="noStrike" cap="none" normalizeH="0" baseline="0">
                <a:ln>
                  <a:noFill/>
                </a:ln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pPr algn="ctr"/>
            <a:r>
              <a:rPr lang="ru-RU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РЕГИОНАЛЬНАЯ КОНФЕРЕНЦИЯ «АКТУАЛЬНЫЕ ВОПРОСЫ ПРОФИЛАКТИКИ, РАННЕЙ ДИАГНОСТИКИ  ЗЛОКАЧЕСТВЕННЫХ НОВООБРАЗОВАНИЙ РЕПРОДУКТИВНЫХ ОРГАНОВ»</a:t>
            </a:r>
          </a:p>
          <a:p>
            <a:pPr algn="ctr"/>
            <a:r>
              <a:rPr lang="ru-RU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25 мая 2018 г., г. Омск</a:t>
            </a:r>
            <a:endParaRPr lang="ru-RU" sz="1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923928" y="4797152"/>
            <a:ext cx="52200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>
                <a:solidFill>
                  <a:srgbClr val="003300"/>
                </a:solidFill>
              </a:rPr>
              <a:t>Е.В. </a:t>
            </a:r>
            <a:r>
              <a:rPr lang="ru-RU" b="1" dirty="0" err="1" smtClean="0">
                <a:solidFill>
                  <a:srgbClr val="003300"/>
                </a:solidFill>
              </a:rPr>
              <a:t>Плехова</a:t>
            </a:r>
            <a:r>
              <a:rPr lang="ru-RU" b="1" dirty="0" smtClean="0">
                <a:solidFill>
                  <a:srgbClr val="003300"/>
                </a:solidFill>
              </a:rPr>
              <a:t>, </a:t>
            </a:r>
          </a:p>
          <a:p>
            <a:pPr algn="r"/>
            <a:r>
              <a:rPr lang="ru-RU" b="1" dirty="0" smtClean="0">
                <a:solidFill>
                  <a:srgbClr val="003300"/>
                </a:solidFill>
              </a:rPr>
              <a:t>преподаватель центра повышения квалификации </a:t>
            </a:r>
          </a:p>
          <a:p>
            <a:pPr algn="r"/>
            <a:r>
              <a:rPr lang="ru-RU" b="1" dirty="0" smtClean="0">
                <a:solidFill>
                  <a:srgbClr val="003300"/>
                </a:solidFill>
              </a:rPr>
              <a:t>работников здравоохранения</a:t>
            </a:r>
            <a:endParaRPr lang="ru-RU" b="1" dirty="0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27688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589250" y="764704"/>
            <a:ext cx="6192688" cy="661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3600" b="1" dirty="0" err="1" smtClean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Алекситимия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395536" y="3411140"/>
            <a:ext cx="6898311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27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2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3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3" name="Содержимое 12"/>
          <p:cNvSpPr>
            <a:spLocks noGrp="1"/>
          </p:cNvSpPr>
          <p:nvPr>
            <p:ph idx="1"/>
          </p:nvPr>
        </p:nvSpPr>
        <p:spPr>
          <a:xfrm>
            <a:off x="395536" y="1600200"/>
            <a:ext cx="8748464" cy="4525963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Arial" charset="0"/>
                <a:cs typeface="Arial" charset="0"/>
              </a:rPr>
              <a:t>((греч. </a:t>
            </a:r>
            <a:r>
              <a:rPr lang="en-US" sz="2400" dirty="0" smtClean="0">
                <a:latin typeface="Arial" charset="0"/>
                <a:cs typeface="Arial" charset="0"/>
              </a:rPr>
              <a:t>a – </a:t>
            </a:r>
            <a:r>
              <a:rPr lang="ru-RU" sz="2400" dirty="0" smtClean="0">
                <a:latin typeface="Arial" charset="0"/>
                <a:cs typeface="Arial" charset="0"/>
              </a:rPr>
              <a:t>отрицание, </a:t>
            </a:r>
            <a:r>
              <a:rPr lang="en-US" sz="2400" dirty="0" smtClean="0">
                <a:latin typeface="Arial" charset="0"/>
                <a:cs typeface="Arial" charset="0"/>
              </a:rPr>
              <a:t>lexis – </a:t>
            </a:r>
            <a:r>
              <a:rPr lang="ru-RU" sz="2400" dirty="0" smtClean="0">
                <a:latin typeface="Arial" charset="0"/>
                <a:cs typeface="Arial" charset="0"/>
              </a:rPr>
              <a:t>слово, </a:t>
            </a:r>
            <a:r>
              <a:rPr lang="en-US" sz="2400" dirty="0" smtClean="0">
                <a:latin typeface="Arial" charset="0"/>
                <a:cs typeface="Arial" charset="0"/>
              </a:rPr>
              <a:t>thyme – </a:t>
            </a:r>
            <a:r>
              <a:rPr lang="ru-RU" sz="2400" dirty="0" smtClean="0">
                <a:latin typeface="Arial" charset="0"/>
                <a:cs typeface="Arial" charset="0"/>
              </a:rPr>
              <a:t>чувство) </a:t>
            </a:r>
            <a:r>
              <a:rPr lang="ru-RU" sz="2800" dirty="0" smtClean="0">
                <a:latin typeface="Arial" charset="0"/>
                <a:cs typeface="Arial" charset="0"/>
              </a:rPr>
              <a:t>буквально «нет слов для чувств»); </a:t>
            </a:r>
          </a:p>
          <a:p>
            <a:r>
              <a:rPr lang="ru-RU" sz="2800" dirty="0" smtClean="0">
                <a:latin typeface="Arial" charset="0"/>
                <a:cs typeface="Arial" charset="0"/>
              </a:rPr>
              <a:t> это неспособность пациента дифференцировать и вербализировать свои эмоции.</a:t>
            </a:r>
            <a:endParaRPr lang="ru-RU" sz="2800" dirty="0"/>
          </a:p>
        </p:txBody>
      </p:sp>
      <p:pic>
        <p:nvPicPr>
          <p:cNvPr id="14" name="Picture 5" descr="C:\Users\1\Pictures\alexithymia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28992" y="4357694"/>
            <a:ext cx="2508351" cy="22062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482" name="Picture 2" descr="https://99px.ru/sstorage/56/2011/12/image_560112111119433376269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4357694"/>
            <a:ext cx="3428992" cy="2214578"/>
          </a:xfrm>
          <a:prstGeom prst="rect">
            <a:avLst/>
          </a:prstGeom>
          <a:noFill/>
          <a:ln>
            <a:noFill/>
          </a:ln>
        </p:spPr>
      </p:pic>
      <p:pic>
        <p:nvPicPr>
          <p:cNvPr id="20484" name="Picture 4" descr="https://i08.fotocdn.net/s13/29/public_pin_l/21/2355893276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929322" y="4357695"/>
            <a:ext cx="3214678" cy="22061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10637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0" y="620689"/>
            <a:ext cx="9144000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3600" b="1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Эксперимент профессора </a:t>
            </a:r>
            <a:r>
              <a:rPr lang="ru-RU" sz="3600" b="1" dirty="0" err="1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М.Селигмана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395536" y="3411140"/>
            <a:ext cx="6898311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27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2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3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3" name="Содержимое 12"/>
          <p:cNvSpPr>
            <a:spLocks noGrp="1"/>
          </p:cNvSpPr>
          <p:nvPr>
            <p:ph idx="1"/>
          </p:nvPr>
        </p:nvSpPr>
        <p:spPr>
          <a:xfrm>
            <a:off x="428596" y="1285860"/>
            <a:ext cx="8535892" cy="5167476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1-я группа мышей – оставили без дополнительных стрессовых воздействий </a:t>
            </a:r>
          </a:p>
          <a:p>
            <a:pPr algn="ctr">
              <a:buFont typeface="Wingdings" pitchFamily="2" charset="2"/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рак – у 50% (50/50)</a:t>
            </a:r>
          </a:p>
          <a:p>
            <a:r>
              <a:rPr lang="ru-RU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2-я группа мышей – подвергали слабым </a:t>
            </a:r>
            <a:r>
              <a:rPr lang="ru-RU" sz="28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электровоздействиям</a:t>
            </a:r>
            <a:r>
              <a:rPr lang="ru-RU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ru-RU" sz="28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но! они могли их избегать, нажимая на специальную клавишу</a:t>
            </a:r>
          </a:p>
          <a:p>
            <a:pPr algn="ctr">
              <a:buFont typeface="Wingdings" pitchFamily="2" charset="2"/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63% - отторгли опухоль</a:t>
            </a:r>
          </a:p>
          <a:p>
            <a:r>
              <a:rPr lang="ru-RU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3-я группа мышей – подвергали слабым </a:t>
            </a:r>
            <a:r>
              <a:rPr lang="ru-RU" sz="28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электровоздействиям</a:t>
            </a:r>
            <a:r>
              <a:rPr lang="ru-RU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ru-RU" sz="28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но! они не смогли их избежать</a:t>
            </a:r>
          </a:p>
          <a:p>
            <a:pPr algn="ctr">
              <a:buNone/>
            </a:pPr>
            <a:r>
              <a:rPr lang="ru-RU" sz="2700" b="1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только 23% преодолели рак</a:t>
            </a:r>
            <a:endParaRPr lang="ru-RU" sz="2700" b="1" dirty="0">
              <a:solidFill>
                <a:srgbClr val="C0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0637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827584" y="764704"/>
            <a:ext cx="7344816" cy="661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3600" b="1" dirty="0" smtClean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Выводы  эксперимента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395536" y="3411140"/>
            <a:ext cx="6898311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27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2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3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3" name="Содержимое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ощущение бессилия ускорило развитие опухоли</a:t>
            </a:r>
          </a:p>
          <a:p>
            <a:pPr algn="ctr">
              <a:buNone/>
            </a:pPr>
            <a:endParaRPr lang="ru-RU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4" name="Picture 2" descr="C:\Users\Катерина\Desktop\otchayanie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987366" y="2852936"/>
            <a:ext cx="3516647" cy="3524126"/>
          </a:xfrm>
          <a:prstGeom prst="rect">
            <a:avLst/>
          </a:prstGeom>
          <a:solidFill>
            <a:schemeClr val="accent2"/>
          </a:solidFill>
          <a:ln w="28575">
            <a:solidFill>
              <a:srgbClr val="5000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10637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43608" y="764704"/>
            <a:ext cx="7848872" cy="65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36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Потеря интереса к жизни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395536" y="3411140"/>
            <a:ext cx="6898311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27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2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3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3" name="Содержимое 12"/>
          <p:cNvSpPr>
            <a:spLocks noGrp="1"/>
          </p:cNvSpPr>
          <p:nvPr>
            <p:ph idx="1"/>
          </p:nvPr>
        </p:nvSpPr>
        <p:spPr>
          <a:xfrm>
            <a:off x="457200" y="1600201"/>
            <a:ext cx="8507288" cy="2332856"/>
          </a:xfrm>
        </p:spPr>
        <p:txBody>
          <a:bodyPr/>
          <a:lstStyle/>
          <a:p>
            <a:pPr marL="0" indent="0" algn="ctr">
              <a:buNone/>
              <a:tabLst>
                <a:tab pos="0" algn="l"/>
              </a:tabLst>
            </a:pPr>
            <a:r>
              <a:rPr lang="ru-RU" sz="2800" dirty="0" smtClean="0">
                <a:latin typeface="Arial" charset="0"/>
                <a:cs typeface="Arial" charset="0"/>
              </a:rPr>
              <a:t>играет решающую роль в воздействии на иммунную систему и может через изменения гормонального равновесия привести к повышенному производству </a:t>
            </a:r>
            <a:r>
              <a:rPr lang="ru-RU" sz="2800" dirty="0" err="1" smtClean="0">
                <a:latin typeface="Arial" charset="0"/>
                <a:cs typeface="Arial" charset="0"/>
              </a:rPr>
              <a:t>атипичных</a:t>
            </a:r>
            <a:r>
              <a:rPr lang="ru-RU" sz="2800" dirty="0" smtClean="0">
                <a:latin typeface="Arial" charset="0"/>
                <a:cs typeface="Arial" charset="0"/>
              </a:rPr>
              <a:t> клеток.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5122" name="AutoShape 2" descr="C:\Users\%D0%9A%D0%B0%D1%82%D0%B5%D1%80%D0%B8%D0%BD%D0%B0\Desktop\d7d7fe_219a8d38fd024bfd9480ee65ec1387ce_mv2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4" name="AutoShape 4" descr="C:\Users\%D0%9A%D0%B0%D1%82%D0%B5%D1%80%D0%B8%D0%BD%D0%B0\Desktop\d7d7fe_219a8d38fd024bfd9480ee65ec1387ce_mv2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25" name="Picture 5" descr="C:\Users\Катерина\Desktop\0300891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411760" y="3573016"/>
            <a:ext cx="4608512" cy="29271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10637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589250" y="764704"/>
            <a:ext cx="6192688" cy="661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3600" b="1" dirty="0" smtClean="0">
                <a:solidFill>
                  <a:srgbClr val="C00000"/>
                </a:solidFill>
                <a:latin typeface="Arial" pitchFamily="34" charset="0"/>
                <a:ea typeface="Arial Unicode MS" panose="020B0604020202020204" pitchFamily="34" charset="-128"/>
                <a:cs typeface="Arial" pitchFamily="34" charset="0"/>
              </a:rPr>
              <a:t>Психотерапия рака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Arial Unicode MS" panose="020B0604020202020204" pitchFamily="34" charset="-128"/>
              <a:cs typeface="Arial" pitchFamily="34" charset="0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395536" y="3411140"/>
            <a:ext cx="6898311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27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2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3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3" name="Содержимое 12"/>
          <p:cNvSpPr>
            <a:spLocks noGrp="1"/>
          </p:cNvSpPr>
          <p:nvPr>
            <p:ph idx="1"/>
          </p:nvPr>
        </p:nvSpPr>
        <p:spPr>
          <a:xfrm>
            <a:off x="500034" y="1428736"/>
            <a:ext cx="843528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психоэмоциональное</a:t>
            </a:r>
            <a:r>
              <a:rPr lang="ru-RU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и интеллектуальное состояние пациентов играет существенную роль как в восприимчивости к раку и другим психосоматическим заболеваниям, так и в избавлении от них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pic>
        <p:nvPicPr>
          <p:cNvPr id="16386" name="Picture 2" descr="http://gestalt-perm.ru/wp-content/uploads/2017/10/8dp4OgIYMhw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14480" y="3714752"/>
            <a:ext cx="5786478" cy="289323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10637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187624" y="692696"/>
            <a:ext cx="7704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Психотерапевтическая помощь</a:t>
            </a:r>
            <a:endParaRPr lang="ru-RU" sz="3600" b="1" dirty="0">
              <a:solidFill>
                <a:srgbClr val="C00000"/>
              </a:solidFill>
              <a:latin typeface="Arial" pitchFamily="34" charset="0"/>
              <a:ea typeface="Arial Unicode MS" pitchFamily="34" charset="-128"/>
              <a:cs typeface="Arial" pitchFamily="34" charset="0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395536" y="3411140"/>
            <a:ext cx="6898311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27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2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3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graphicFrame>
        <p:nvGraphicFramePr>
          <p:cNvPr id="12" name="Схема 11"/>
          <p:cNvGraphicFramePr/>
          <p:nvPr/>
        </p:nvGraphicFramePr>
        <p:xfrm>
          <a:off x="642910" y="1857364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5364" name="Picture 4" descr="https://im0-tub-ru.yandex.net/i?id=ee3f168904d8ff407fc3047082a020d8&amp;n=13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357950" y="2643182"/>
            <a:ext cx="2346068" cy="221457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10637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39552" y="620688"/>
            <a:ext cx="8136904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3600" b="1" dirty="0" smtClean="0">
                <a:solidFill>
                  <a:srgbClr val="C00000"/>
                </a:solidFill>
                <a:latin typeface="Arial" pitchFamily="34" charset="0"/>
                <a:ea typeface="Arial Unicode MS" panose="020B0604020202020204" pitchFamily="34" charset="-128"/>
                <a:cs typeface="Arial" pitchFamily="34" charset="0"/>
              </a:rPr>
              <a:t>Направления  психотерапии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Arial Unicode MS" panose="020B0604020202020204" pitchFamily="34" charset="-128"/>
              <a:cs typeface="Arial" pitchFamily="34" charset="0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395536" y="3411140"/>
            <a:ext cx="6898311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27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2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3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graphicFrame>
        <p:nvGraphicFramePr>
          <p:cNvPr id="14" name="Содержимое 3"/>
          <p:cNvGraphicFramePr>
            <a:graphicFrameLocks/>
          </p:cNvGraphicFramePr>
          <p:nvPr/>
        </p:nvGraphicFramePr>
        <p:xfrm>
          <a:off x="609600" y="17526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4338" name="AutoShape 2" descr="http://itd2.mycdn.me/image?id=838469198210&amp;t=20&amp;plc=WEB&amp;tkn=*td2c9r6kixvv789G1txLpaBSK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340" name="Picture 4" descr="http://cdn-nus-1.pinme.ru/tumb/600/photo/14/3a/143a40abac8beb516b2923a05dc3d6b2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072330" y="3216693"/>
            <a:ext cx="1944000" cy="1437977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</p:pic>
      <p:pic>
        <p:nvPicPr>
          <p:cNvPr id="14342" name="Picture 6" descr="http://getalife.ru/uploads/ArticlesImg/untitled%20folder/25year_meditating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072329" y="5000636"/>
            <a:ext cx="1928827" cy="1285884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</p:pic>
      <p:pic>
        <p:nvPicPr>
          <p:cNvPr id="14344" name="Picture 8" descr="http://queenspalace.ru/upload/medialibrary/7f4/7f4bc3843321a6b1c16af412300f4a92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072329" y="1571612"/>
            <a:ext cx="1951901" cy="1357322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xmlns="" val="110637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57158" y="642918"/>
            <a:ext cx="8640960" cy="654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3600" b="1" dirty="0" smtClean="0">
                <a:solidFill>
                  <a:srgbClr val="C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Системный подход к лечению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Arial Unicode MS" pitchFamily="34" charset="-128"/>
              <a:cs typeface="Arial" pitchFamily="34" charset="0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395536" y="3411140"/>
            <a:ext cx="6898311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27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2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3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3" name="Содержимое 12"/>
          <p:cNvSpPr>
            <a:spLocks noGrp="1"/>
          </p:cNvSpPr>
          <p:nvPr>
            <p:ph idx="1"/>
          </p:nvPr>
        </p:nvSpPr>
        <p:spPr>
          <a:xfrm>
            <a:off x="394364" y="1357298"/>
            <a:ext cx="8749636" cy="4500594"/>
          </a:xfrm>
        </p:spPr>
        <p:txBody>
          <a:bodyPr>
            <a:normAutofit/>
          </a:bodyPr>
          <a:lstStyle/>
          <a:p>
            <a:pPr marL="514350" indent="-514350">
              <a:spcBef>
                <a:spcPts val="0"/>
              </a:spcBef>
              <a:buFont typeface="+mj-lt"/>
              <a:buAutoNum type="arabicPeriod"/>
              <a:defRPr/>
            </a:pPr>
            <a:r>
              <a:rPr lang="ru-RU" sz="21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Осознание пациентом личного воздействия на свое здоровье.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  <a:defRPr/>
            </a:pPr>
            <a:r>
              <a:rPr lang="ru-RU" sz="21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Осознание «преимущества» болезни.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  <a:defRPr/>
            </a:pPr>
            <a:r>
              <a:rPr lang="ru-RU" sz="21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Обучение  релаксации и визуализации своего выздоровления.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  <a:defRPr/>
            </a:pPr>
            <a:r>
              <a:rPr lang="ru-RU" sz="21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Преодоление  негативных эмоций (затаенных обид). 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  <a:defRPr/>
            </a:pPr>
            <a:r>
              <a:rPr lang="ru-RU" sz="21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Выбор целей на будущее.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  <a:defRPr/>
            </a:pPr>
            <a:r>
              <a:rPr lang="ru-RU" sz="21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Встреча с Внутренним Наставником.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  <a:defRPr/>
            </a:pPr>
            <a:r>
              <a:rPr lang="ru-RU" sz="21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Преодоление боли.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  <a:defRPr/>
            </a:pPr>
            <a:r>
              <a:rPr lang="ru-RU" sz="21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Физические упражнения.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  <a:defRPr/>
            </a:pPr>
            <a:r>
              <a:rPr lang="ru-RU" sz="21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Преодоление страхов  рецидива болезни и смерти.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  <a:defRPr/>
            </a:pPr>
            <a:r>
              <a:rPr lang="ru-RU" sz="21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Система семейной поддержки.</a:t>
            </a:r>
          </a:p>
          <a:p>
            <a:endParaRPr lang="ru-RU" sz="2100" dirty="0"/>
          </a:p>
        </p:txBody>
      </p:sp>
      <p:pic>
        <p:nvPicPr>
          <p:cNvPr id="13316" name="Picture 4" descr="http://travel-butik.ru/upload/image/istock_000019076635_medium1_1024x624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071670" y="5072074"/>
            <a:ext cx="2500330" cy="1571636"/>
          </a:xfrm>
          <a:prstGeom prst="rect">
            <a:avLst/>
          </a:prstGeom>
          <a:noFill/>
        </p:spPr>
      </p:pic>
      <p:pic>
        <p:nvPicPr>
          <p:cNvPr id="13318" name="Picture 6" descr="http://www.architechsolutions.com/wp-content/uploads/2014/08/envisioning-creativity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5072074"/>
            <a:ext cx="2071670" cy="1571636"/>
          </a:xfrm>
          <a:prstGeom prst="rect">
            <a:avLst/>
          </a:prstGeom>
          <a:noFill/>
        </p:spPr>
      </p:pic>
      <p:sp>
        <p:nvSpPr>
          <p:cNvPr id="13320" name="AutoShape 8" descr="https://mamaw.ru/wp-content/uploads/2017/03/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22" name="AutoShape 10" descr="https://arhlib.ru/wp-content/uploads/2014/05/1373967053_100978313_dgtymeyzd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324" name="Picture 12" descr="http://www.ambercity.ru/pr/wp-content/uploads/2015/07/163510557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flipH="1">
            <a:off x="6500826" y="5072074"/>
            <a:ext cx="2643174" cy="1571636"/>
          </a:xfrm>
          <a:prstGeom prst="rect">
            <a:avLst/>
          </a:prstGeom>
          <a:noFill/>
        </p:spPr>
      </p:pic>
      <p:pic>
        <p:nvPicPr>
          <p:cNvPr id="13326" name="Picture 14" descr="https://look.com.ua/pic/201401/1920x1080/look.com.ua-90447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572000" y="5072074"/>
            <a:ext cx="2598725" cy="15716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10637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79512" y="620688"/>
            <a:ext cx="8964488" cy="1175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3200" b="1" dirty="0" err="1" smtClean="0">
                <a:solidFill>
                  <a:srgbClr val="C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Лоуренс</a:t>
            </a:r>
            <a:r>
              <a:rPr lang="ru-RU" sz="3200" b="1" dirty="0" smtClean="0">
                <a:solidFill>
                  <a:srgbClr val="C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  </a:t>
            </a:r>
            <a:r>
              <a:rPr lang="ru-RU" sz="3200" b="1" dirty="0" err="1" smtClean="0">
                <a:solidFill>
                  <a:srgbClr val="C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Ле</a:t>
            </a:r>
            <a:r>
              <a:rPr lang="ru-RU" sz="3200" b="1" dirty="0" smtClean="0">
                <a:solidFill>
                  <a:srgbClr val="C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lang="ru-RU" sz="3200" b="1" dirty="0" err="1" smtClean="0">
                <a:solidFill>
                  <a:srgbClr val="C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Шан</a:t>
            </a:r>
            <a:endParaRPr lang="ru-RU" sz="3200" b="1" dirty="0" smtClean="0">
              <a:solidFill>
                <a:srgbClr val="C00000"/>
              </a:solidFill>
              <a:latin typeface="Arial" pitchFamily="34" charset="0"/>
              <a:ea typeface="Arial Unicode MS" pitchFamily="34" charset="-128"/>
              <a:cs typeface="Arial" pitchFamily="34" charset="0"/>
            </a:endParaRPr>
          </a:p>
          <a:p>
            <a:pPr algn="ctr">
              <a:lnSpc>
                <a:spcPct val="110000"/>
              </a:lnSpc>
            </a:pPr>
            <a:r>
              <a:rPr lang="ru-RU" sz="3200" b="1" dirty="0" smtClean="0">
                <a:solidFill>
                  <a:srgbClr val="C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книга «Рак – поворотный момент в жизни»</a:t>
            </a:r>
            <a:r>
              <a:rPr lang="en-US" sz="3200" b="1" dirty="0" smtClean="0">
                <a:solidFill>
                  <a:srgbClr val="C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 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Arial Unicode MS" pitchFamily="34" charset="-128"/>
              <a:cs typeface="Arial" pitchFamily="34" charset="0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395536" y="3411140"/>
            <a:ext cx="6898311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27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2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3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4" name="Picture 2" descr="C:\Users\Катерина\Downloads\Лоуренс Ле шан.jpg"/>
          <p:cNvPicPr>
            <a:picLocks noGrp="1" noChangeAspect="1" noChangeArrowheads="1"/>
          </p:cNvPicPr>
          <p:nvPr>
            <p:ph idx="1"/>
          </p:nvPr>
        </p:nvPicPr>
        <p:blipFill>
          <a:blip r:embed="rId7" cstate="print"/>
          <a:srcRect/>
          <a:stretch>
            <a:fillRect/>
          </a:stretch>
        </p:blipFill>
        <p:spPr>
          <a:xfrm>
            <a:off x="2928926" y="1928802"/>
            <a:ext cx="3410390" cy="4165923"/>
          </a:xfrm>
          <a:solidFill>
            <a:schemeClr val="accent2"/>
          </a:solidFill>
          <a:ln w="28575">
            <a:solidFill>
              <a:srgbClr val="500000"/>
            </a:solidFill>
          </a:ln>
        </p:spPr>
      </p:pic>
    </p:spTree>
    <p:extLst>
      <p:ext uri="{BB962C8B-B14F-4D97-AF65-F5344CB8AC3E}">
        <p14:creationId xmlns:p14="http://schemas.microsoft.com/office/powerpoint/2010/main" xmlns="" val="110637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0" y="620688"/>
            <a:ext cx="8964488" cy="13111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3600" b="1" dirty="0" err="1" smtClean="0">
                <a:solidFill>
                  <a:srgbClr val="C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Лоуренс</a:t>
            </a:r>
            <a:r>
              <a:rPr lang="ru-RU" sz="3600" b="1" dirty="0" smtClean="0">
                <a:solidFill>
                  <a:srgbClr val="C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  </a:t>
            </a:r>
            <a:r>
              <a:rPr lang="ru-RU" sz="3600" b="1" dirty="0" err="1" smtClean="0">
                <a:solidFill>
                  <a:srgbClr val="C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Ле</a:t>
            </a:r>
            <a:r>
              <a:rPr lang="ru-RU" sz="3600" b="1" dirty="0" smtClean="0">
                <a:solidFill>
                  <a:srgbClr val="C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lang="ru-RU" sz="3600" b="1" dirty="0" err="1" smtClean="0">
                <a:solidFill>
                  <a:srgbClr val="C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Шан</a:t>
            </a:r>
            <a:r>
              <a:rPr lang="ru-RU" sz="3600" b="1" dirty="0" smtClean="0">
                <a:solidFill>
                  <a:srgbClr val="C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 книга</a:t>
            </a:r>
          </a:p>
          <a:p>
            <a:pPr algn="ctr">
              <a:lnSpc>
                <a:spcPct val="110000"/>
              </a:lnSpc>
            </a:pPr>
            <a:r>
              <a:rPr lang="ru-RU" sz="3600" b="1" dirty="0" smtClean="0">
                <a:solidFill>
                  <a:srgbClr val="C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 «Рак – поворотный момент в жизни»</a:t>
            </a:r>
            <a:r>
              <a:rPr lang="en-US" sz="3600" b="1" dirty="0" smtClean="0">
                <a:solidFill>
                  <a:srgbClr val="C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 </a:t>
            </a:r>
            <a:endParaRPr lang="ru-RU" sz="36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Arial Unicode MS" pitchFamily="34" charset="-128"/>
              <a:cs typeface="Arial" pitchFamily="34" charset="0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395536" y="3411140"/>
            <a:ext cx="6898311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27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2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3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4" name="Picture 2" descr="C:\Users\Катерина\Downloads\rak-predlagaet-vybor.jpg"/>
          <p:cNvPicPr>
            <a:picLocks noGrp="1" noChangeAspect="1" noChangeArrowheads="1"/>
          </p:cNvPicPr>
          <p:nvPr>
            <p:ph idx="1"/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03648" y="2060848"/>
            <a:ext cx="6507088" cy="4327213"/>
          </a:xfrm>
          <a:prstGeom prst="rect">
            <a:avLst/>
          </a:prstGeom>
          <a:solidFill>
            <a:schemeClr val="accent2"/>
          </a:solidFill>
          <a:ln w="28575">
            <a:solidFill>
              <a:srgbClr val="5000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10637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827584" y="692696"/>
            <a:ext cx="7776864" cy="661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3600" b="1" dirty="0" smtClean="0">
                <a:solidFill>
                  <a:srgbClr val="C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Психосоматическая медицина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Arial Unicode MS" pitchFamily="34" charset="-128"/>
              <a:cs typeface="Arial" pitchFamily="34" charset="0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395536" y="3411140"/>
            <a:ext cx="6898311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27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8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3" name="Содержимое 12"/>
          <p:cNvSpPr>
            <a:spLocks noGrp="1"/>
          </p:cNvSpPr>
          <p:nvPr>
            <p:ph sz="half" idx="1"/>
          </p:nvPr>
        </p:nvSpPr>
        <p:spPr>
          <a:xfrm>
            <a:off x="285720" y="1643050"/>
            <a:ext cx="5500726" cy="4429157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>
                <a:latin typeface="Arial" charset="0"/>
                <a:cs typeface="Arial" charset="0"/>
              </a:rPr>
              <a:t>   </a:t>
            </a:r>
            <a:r>
              <a:rPr lang="ru-RU" sz="2800" dirty="0" smtClean="0">
                <a:latin typeface="Arial" charset="0"/>
                <a:cs typeface="Arial" charset="0"/>
              </a:rPr>
              <a:t> (др.- греч. </a:t>
            </a:r>
            <a:r>
              <a:rPr lang="ru-RU" sz="2800" dirty="0" err="1" smtClean="0">
                <a:latin typeface="Arial" charset="0"/>
                <a:cs typeface="Arial" charset="0"/>
              </a:rPr>
              <a:t>ψυχή </a:t>
            </a:r>
            <a:r>
              <a:rPr lang="ru-RU" sz="2800" dirty="0" smtClean="0">
                <a:latin typeface="Arial" charset="0"/>
                <a:cs typeface="Arial" charset="0"/>
              </a:rPr>
              <a:t>- душа и </a:t>
            </a:r>
            <a:r>
              <a:rPr lang="ru-RU" sz="2800" dirty="0" err="1" smtClean="0">
                <a:latin typeface="Arial" charset="0"/>
                <a:cs typeface="Arial" charset="0"/>
              </a:rPr>
              <a:t>σῶμα </a:t>
            </a:r>
            <a:r>
              <a:rPr lang="ru-RU" sz="2800" dirty="0" smtClean="0">
                <a:latin typeface="Arial" charset="0"/>
                <a:cs typeface="Arial" charset="0"/>
              </a:rPr>
              <a:t>- тело) - направление в медицине и психологии, изучающее влияние психологических факторов на возникновение и течение соматических (телесных) заболеваний</a:t>
            </a:r>
            <a:endParaRPr lang="ru-RU" sz="2800" dirty="0"/>
          </a:p>
        </p:txBody>
      </p:sp>
      <p:pic>
        <p:nvPicPr>
          <p:cNvPr id="5122" name="Picture 2" descr="C:\Users\Кабинет 107\Desktop\1487498368_aleksander-franc-psihosomaticheskaya-medicina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929322" y="1541218"/>
            <a:ext cx="3071834" cy="456213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10637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0" y="692696"/>
            <a:ext cx="8927976" cy="13111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3600" b="1" dirty="0" err="1" smtClean="0">
                <a:solidFill>
                  <a:srgbClr val="C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Лоуренс</a:t>
            </a:r>
            <a:r>
              <a:rPr lang="ru-RU" sz="3600" b="1" dirty="0" smtClean="0">
                <a:solidFill>
                  <a:srgbClr val="C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  </a:t>
            </a:r>
            <a:r>
              <a:rPr lang="ru-RU" sz="3600" b="1" dirty="0" err="1" smtClean="0">
                <a:solidFill>
                  <a:srgbClr val="C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Ле</a:t>
            </a:r>
            <a:r>
              <a:rPr lang="ru-RU" sz="3600" b="1" dirty="0" smtClean="0">
                <a:solidFill>
                  <a:srgbClr val="C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lang="ru-RU" sz="3600" b="1" dirty="0" err="1" smtClean="0">
                <a:solidFill>
                  <a:srgbClr val="C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Шан</a:t>
            </a:r>
            <a:r>
              <a:rPr lang="ru-RU" sz="3600" b="1" dirty="0" smtClean="0">
                <a:solidFill>
                  <a:srgbClr val="C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 книга</a:t>
            </a:r>
          </a:p>
          <a:p>
            <a:pPr algn="ctr">
              <a:lnSpc>
                <a:spcPct val="110000"/>
              </a:lnSpc>
            </a:pPr>
            <a:r>
              <a:rPr lang="ru-RU" sz="3600" b="1" dirty="0" smtClean="0">
                <a:solidFill>
                  <a:srgbClr val="C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 «Рак – поворотный момент в жизни»</a:t>
            </a:r>
            <a:r>
              <a:rPr lang="en-US" sz="3600" b="1" dirty="0" smtClean="0">
                <a:solidFill>
                  <a:srgbClr val="C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 </a:t>
            </a:r>
            <a:endParaRPr lang="ru-RU" sz="36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Arial Unicode MS" pitchFamily="34" charset="-128"/>
              <a:cs typeface="Arial" pitchFamily="34" charset="0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395536" y="3411140"/>
            <a:ext cx="6898311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27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2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3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3" name="Содержимое 12"/>
          <p:cNvSpPr>
            <a:spLocks noGrp="1"/>
          </p:cNvSpPr>
          <p:nvPr>
            <p:ph idx="1"/>
          </p:nvPr>
        </p:nvSpPr>
        <p:spPr>
          <a:xfrm>
            <a:off x="683568" y="1988840"/>
            <a:ext cx="8003232" cy="4137323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2800" dirty="0" smtClean="0">
                <a:latin typeface="Arial" charset="0"/>
                <a:cs typeface="Arial" charset="0"/>
              </a:rPr>
              <a:t>…Опухоль  заставляет человека сделать выбор: </a:t>
            </a:r>
          </a:p>
          <a:p>
            <a:pPr algn="ctr">
              <a:buFont typeface="Wingdings" pitchFamily="2" charset="2"/>
              <a:buNone/>
            </a:pPr>
            <a:r>
              <a:rPr lang="ru-RU" dirty="0" smtClean="0">
                <a:latin typeface="Arial" charset="0"/>
                <a:cs typeface="Arial" charset="0"/>
              </a:rPr>
              <a:t>«Умри или </a:t>
            </a:r>
            <a:r>
              <a:rPr lang="ru-RU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изменись!!!</a:t>
            </a:r>
            <a:r>
              <a:rPr lang="ru-RU" dirty="0" smtClean="0">
                <a:latin typeface="Arial" charset="0"/>
                <a:cs typeface="Arial" charset="0"/>
              </a:rPr>
              <a:t>»</a:t>
            </a:r>
          </a:p>
          <a:p>
            <a:pPr algn="ctr">
              <a:buFont typeface="Wingdings" pitchFamily="2" charset="2"/>
              <a:buNone/>
            </a:pPr>
            <a:r>
              <a:rPr lang="ru-RU" dirty="0" smtClean="0">
                <a:latin typeface="Arial" charset="0"/>
                <a:cs typeface="Arial" charset="0"/>
              </a:rPr>
              <a:t>И человек, найдя свое </a:t>
            </a:r>
            <a:r>
              <a:rPr lang="ru-RU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настоящее «Я», </a:t>
            </a:r>
            <a:r>
              <a:rPr lang="ru-RU" dirty="0" smtClean="0">
                <a:latin typeface="Arial" charset="0"/>
                <a:cs typeface="Arial" charset="0"/>
              </a:rPr>
              <a:t>наконец, сможет сказать себе: </a:t>
            </a:r>
            <a:r>
              <a:rPr lang="ru-RU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«ЗДРАВСТВУЙ!»</a:t>
            </a:r>
          </a:p>
          <a:p>
            <a:endParaRPr lang="ru-RU" dirty="0"/>
          </a:p>
        </p:txBody>
      </p:sp>
      <p:sp>
        <p:nvSpPr>
          <p:cNvPr id="10242" name="AutoShape 2" descr="https://cdn.fishki.net/upload/post/201502/21/1437320/tn/happiness_02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44" name="Picture 4" descr="http://www.stihi.ru/pics/2017/10/05/1268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14876" y="5490524"/>
            <a:ext cx="2428892" cy="1428760"/>
          </a:xfrm>
          <a:prstGeom prst="rect">
            <a:avLst/>
          </a:prstGeom>
          <a:noFill/>
        </p:spPr>
      </p:pic>
      <p:pic>
        <p:nvPicPr>
          <p:cNvPr id="10246" name="Picture 6" descr="https://cdn.fishki.net/upload/post/201502/21/1437320/tn/happiness_020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5490524"/>
            <a:ext cx="1809730" cy="1428736"/>
          </a:xfrm>
          <a:prstGeom prst="rect">
            <a:avLst/>
          </a:prstGeom>
          <a:noFill/>
        </p:spPr>
      </p:pic>
      <p:pic>
        <p:nvPicPr>
          <p:cNvPr id="10248" name="Picture 8" descr="https://i.ytimg.com/vi/mU3SuzrX5_E/maxresdefault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785918" y="5490525"/>
            <a:ext cx="2928958" cy="1428760"/>
          </a:xfrm>
          <a:prstGeom prst="rect">
            <a:avLst/>
          </a:prstGeom>
          <a:noFill/>
        </p:spPr>
      </p:pic>
      <p:sp>
        <p:nvSpPr>
          <p:cNvPr id="10250" name="AutoShape 10" descr="https://static.smartafisha.ru/photo/training/23/32/233225/photo_1788761_59e7df3c5279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54" name="AutoShape 14" descr="https://www.newleafclub.org/assets/umbrell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56" name="Picture 16" descr="http://favim.com/orig/201108/16/girl-light-sky-umbrella-Favim.com-124164.jpg"/>
          <p:cNvPicPr>
            <a:picLocks noChangeAspect="1" noChangeArrowheads="1"/>
          </p:cNvPicPr>
          <p:nvPr/>
        </p:nvPicPr>
        <p:blipFill>
          <a:blip r:embed="rId10" cstate="print"/>
          <a:srcRect t="10909" b="18180"/>
          <a:stretch>
            <a:fillRect/>
          </a:stretch>
        </p:blipFill>
        <p:spPr bwMode="auto">
          <a:xfrm>
            <a:off x="7143768" y="5490524"/>
            <a:ext cx="2000232" cy="14389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10637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0" y="404664"/>
            <a:ext cx="9144000" cy="13111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3600" b="1" dirty="0" err="1" smtClean="0">
                <a:solidFill>
                  <a:srgbClr val="C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Берни</a:t>
            </a:r>
            <a:r>
              <a:rPr lang="ru-RU" sz="3600" b="1" dirty="0" smtClean="0">
                <a:solidFill>
                  <a:srgbClr val="C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lang="ru-RU" sz="3600" b="1" dirty="0" err="1" smtClean="0">
                <a:solidFill>
                  <a:srgbClr val="C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Сигель</a:t>
            </a:r>
            <a:r>
              <a:rPr lang="ru-RU" sz="3600" b="1" dirty="0" smtClean="0">
                <a:solidFill>
                  <a:srgbClr val="C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</a:p>
          <a:p>
            <a:pPr algn="ctr">
              <a:lnSpc>
                <a:spcPct val="110000"/>
              </a:lnSpc>
            </a:pPr>
            <a:r>
              <a:rPr lang="ru-RU" sz="3600" b="1" dirty="0" smtClean="0">
                <a:solidFill>
                  <a:srgbClr val="C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книга «Любовь, медицина и чудеса»</a:t>
            </a:r>
            <a:endParaRPr lang="ru-RU" sz="3600" b="1" dirty="0">
              <a:solidFill>
                <a:srgbClr val="C00000"/>
              </a:solidFill>
              <a:latin typeface="Arial" pitchFamily="34" charset="0"/>
              <a:ea typeface="Arial Unicode MS" pitchFamily="34" charset="-128"/>
              <a:cs typeface="Arial" pitchFamily="34" charset="0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395536" y="3411140"/>
            <a:ext cx="6898311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27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2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3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3" name="Содержимое 12"/>
          <p:cNvSpPr>
            <a:spLocks noGrp="1"/>
          </p:cNvSpPr>
          <p:nvPr>
            <p:ph sz="half" idx="1"/>
          </p:nvPr>
        </p:nvSpPr>
        <p:spPr>
          <a:xfrm>
            <a:off x="285720" y="1785926"/>
            <a:ext cx="5033720" cy="45959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600" dirty="0" smtClean="0">
                <a:latin typeface="Arial" charset="0"/>
                <a:cs typeface="Arial" charset="0"/>
              </a:rPr>
              <a:t>   «…стоит лишь напомнить о возможной близости смерти, чтобы </a:t>
            </a:r>
            <a:r>
              <a:rPr lang="ru-RU" sz="2600" b="1" dirty="0" smtClean="0">
                <a:latin typeface="Arial" charset="0"/>
                <a:cs typeface="Arial" charset="0"/>
              </a:rPr>
              <a:t>человек открыл в себе невероятные способности и буквально бросился их применять – просто потому, что «времени больше не будет».</a:t>
            </a:r>
          </a:p>
          <a:p>
            <a:endParaRPr lang="ru-RU" dirty="0"/>
          </a:p>
        </p:txBody>
      </p:sp>
      <p:pic>
        <p:nvPicPr>
          <p:cNvPr id="15" name="Picture 2" descr="C:\Users\Катерина\Desktop\Берни Сигель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7" cstate="print"/>
          <a:srcRect/>
          <a:stretch>
            <a:fillRect/>
          </a:stretch>
        </p:blipFill>
        <p:spPr>
          <a:xfrm>
            <a:off x="6072198" y="1790355"/>
            <a:ext cx="2571768" cy="3478297"/>
          </a:xfrm>
          <a:solidFill>
            <a:schemeClr val="accent2"/>
          </a:solidFill>
          <a:ln w="28575">
            <a:solidFill>
              <a:srgbClr val="500000"/>
            </a:solidFill>
          </a:ln>
        </p:spPr>
      </p:pic>
      <p:sp>
        <p:nvSpPr>
          <p:cNvPr id="16" name="TextBox 15"/>
          <p:cNvSpPr txBox="1"/>
          <p:nvPr/>
        </p:nvSpPr>
        <p:spPr>
          <a:xfrm>
            <a:off x="6643702" y="5500702"/>
            <a:ext cx="20162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Берни</a:t>
            </a:r>
            <a:r>
              <a:rPr lang="ru-RU" sz="20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2000" b="1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Сигель</a:t>
            </a:r>
            <a:endParaRPr lang="ru-RU" sz="2000" b="1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4" name="Picture 2" descr="C:\Users\Кабинет 107\Desktop\d2dcc0cf07bbce4386fc9ced4c92e175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643438" y="4071942"/>
            <a:ext cx="1928826" cy="24875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10637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23528" y="620688"/>
            <a:ext cx="8496944" cy="1263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3600" b="1" dirty="0" err="1" smtClean="0">
                <a:solidFill>
                  <a:srgbClr val="C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Берни</a:t>
            </a:r>
            <a:r>
              <a:rPr lang="ru-RU" sz="3600" b="1" dirty="0" smtClean="0">
                <a:solidFill>
                  <a:srgbClr val="C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lang="ru-RU" sz="3600" b="1" dirty="0" err="1" smtClean="0">
                <a:solidFill>
                  <a:srgbClr val="C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Сигель</a:t>
            </a:r>
            <a:r>
              <a:rPr lang="ru-RU" sz="3600" b="1" dirty="0" smtClean="0">
                <a:solidFill>
                  <a:srgbClr val="C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</a:p>
          <a:p>
            <a:pPr algn="ctr">
              <a:lnSpc>
                <a:spcPct val="110000"/>
              </a:lnSpc>
            </a:pPr>
            <a:r>
              <a:rPr lang="ru-RU" sz="3600" b="1" dirty="0" smtClean="0">
                <a:solidFill>
                  <a:srgbClr val="C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книга «Любовь, медицина и чудеса»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Arial Unicode MS" pitchFamily="34" charset="-128"/>
              <a:cs typeface="Arial" pitchFamily="34" charset="0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395536" y="3411140"/>
            <a:ext cx="6898311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27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2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3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3" name="Содержимое 12"/>
          <p:cNvSpPr>
            <a:spLocks noGrp="1"/>
          </p:cNvSpPr>
          <p:nvPr>
            <p:ph sz="half" idx="1"/>
          </p:nvPr>
        </p:nvSpPr>
        <p:spPr>
          <a:xfrm>
            <a:off x="857224" y="2143116"/>
            <a:ext cx="7572428" cy="4176463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latin typeface="Arial" charset="0"/>
                <a:cs typeface="Arial" charset="0"/>
              </a:rPr>
              <a:t>  «…Любовь важна сама по себе, любовь как образ жизни, безусловная любовь: любить значит отдавать, ничего не ожидая в ответ. И через некоторое время человек чувствует, что счастливее его нет…»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8194" name="Picture 2" descr="https://im0-tub-ru.yandex.net/i?id=635c5f3efc06ec2e5e4c4d6f8bd3867f-l&amp;n=1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flipH="1">
            <a:off x="0" y="5143512"/>
            <a:ext cx="2743181" cy="1714488"/>
          </a:xfrm>
          <a:prstGeom prst="rect">
            <a:avLst/>
          </a:prstGeom>
          <a:noFill/>
        </p:spPr>
      </p:pic>
      <p:pic>
        <p:nvPicPr>
          <p:cNvPr id="8196" name="Picture 4" descr="http://psyhologytoday.ru/upload/iblock/d24/d24b27be75909a9a2abfa1b6ccf6df0e.jpg"/>
          <p:cNvPicPr>
            <a:picLocks noChangeAspect="1" noChangeArrowheads="1"/>
          </p:cNvPicPr>
          <p:nvPr/>
        </p:nvPicPr>
        <p:blipFill>
          <a:blip r:embed="rId8" cstate="print"/>
          <a:srcRect l="11376" r="5741"/>
          <a:stretch>
            <a:fillRect/>
          </a:stretch>
        </p:blipFill>
        <p:spPr bwMode="auto">
          <a:xfrm>
            <a:off x="5475872" y="5143512"/>
            <a:ext cx="3668128" cy="1714488"/>
          </a:xfrm>
          <a:prstGeom prst="rect">
            <a:avLst/>
          </a:prstGeom>
          <a:noFill/>
        </p:spPr>
      </p:pic>
      <p:pic>
        <p:nvPicPr>
          <p:cNvPr id="8198" name="Picture 6" descr="http://interesnoje.ru/wp-content/uploads/2018/01/680x374_21_82c44bdfe3b1d17972a426df69230569-690x380_0xc0a8392b_7575598201516095679.jpeg"/>
          <p:cNvPicPr>
            <a:picLocks noChangeAspect="1" noChangeArrowheads="1"/>
          </p:cNvPicPr>
          <p:nvPr/>
        </p:nvPicPr>
        <p:blipFill>
          <a:blip r:embed="rId9" cstate="print"/>
          <a:srcRect t="4001" r="3200"/>
          <a:stretch>
            <a:fillRect/>
          </a:stretch>
        </p:blipFill>
        <p:spPr bwMode="auto">
          <a:xfrm>
            <a:off x="2357422" y="5143512"/>
            <a:ext cx="3143272" cy="17144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10637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00034" y="714356"/>
            <a:ext cx="8643966" cy="1263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3600" b="1" dirty="0" err="1" smtClean="0">
                <a:solidFill>
                  <a:srgbClr val="C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Берни</a:t>
            </a:r>
            <a:r>
              <a:rPr lang="ru-RU" sz="3600" b="1" dirty="0" smtClean="0">
                <a:solidFill>
                  <a:srgbClr val="C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lang="ru-RU" sz="3600" b="1" dirty="0" err="1" smtClean="0">
                <a:solidFill>
                  <a:srgbClr val="C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Сигель</a:t>
            </a:r>
            <a:r>
              <a:rPr lang="ru-RU" sz="3600" b="1" dirty="0" smtClean="0">
                <a:solidFill>
                  <a:srgbClr val="C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</a:p>
          <a:p>
            <a:pPr algn="ctr">
              <a:lnSpc>
                <a:spcPct val="110000"/>
              </a:lnSpc>
            </a:pPr>
            <a:r>
              <a:rPr lang="ru-RU" sz="3600" b="1" dirty="0" smtClean="0">
                <a:solidFill>
                  <a:srgbClr val="C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книга «Любовь, медицина и чудеса»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Arial Unicode MS" pitchFamily="34" charset="-128"/>
              <a:cs typeface="Arial" pitchFamily="34" charset="0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395536" y="3411140"/>
            <a:ext cx="6898311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27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2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3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3" name="Содержимое 12"/>
          <p:cNvSpPr>
            <a:spLocks noGrp="1"/>
          </p:cNvSpPr>
          <p:nvPr>
            <p:ph sz="half" idx="1"/>
          </p:nvPr>
        </p:nvSpPr>
        <p:spPr>
          <a:xfrm>
            <a:off x="214282" y="2071678"/>
            <a:ext cx="8358246" cy="4381658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dirty="0" smtClean="0">
                <a:latin typeface="Arial" charset="0"/>
                <a:cs typeface="Arial" charset="0"/>
              </a:rPr>
              <a:t>«…Чем лучше мы понимаем себя, тем меньше судим мир…»</a:t>
            </a:r>
          </a:p>
          <a:p>
            <a:pPr algn="ctr">
              <a:buFont typeface="Wingdings" pitchFamily="2" charset="2"/>
              <a:buNone/>
            </a:pPr>
            <a:r>
              <a:rPr lang="ru-RU" dirty="0" smtClean="0">
                <a:latin typeface="Arial" charset="0"/>
                <a:cs typeface="Arial" charset="0"/>
              </a:rPr>
              <a:t>«… дети никого не судят</a:t>
            </a:r>
          </a:p>
          <a:p>
            <a:pPr algn="ctr">
              <a:buFont typeface="Wingdings" pitchFamily="2" charset="2"/>
              <a:buNone/>
            </a:pPr>
            <a:r>
              <a:rPr lang="ru-RU" dirty="0" smtClean="0">
                <a:latin typeface="Arial" charset="0"/>
                <a:cs typeface="Arial" charset="0"/>
              </a:rPr>
              <a:t>   и живут только чувствами…»</a:t>
            </a:r>
          </a:p>
          <a:p>
            <a:endParaRPr lang="ru-RU" dirty="0"/>
          </a:p>
        </p:txBody>
      </p:sp>
      <p:pic>
        <p:nvPicPr>
          <p:cNvPr id="7170" name="Picture 2" descr="https://tv.ua/img/article/861/5_main.jpg"/>
          <p:cNvPicPr>
            <a:picLocks noChangeAspect="1" noChangeArrowheads="1"/>
          </p:cNvPicPr>
          <p:nvPr/>
        </p:nvPicPr>
        <p:blipFill>
          <a:blip r:embed="rId7" cstate="print"/>
          <a:srcRect r="12902"/>
          <a:stretch>
            <a:fillRect/>
          </a:stretch>
        </p:blipFill>
        <p:spPr bwMode="auto">
          <a:xfrm>
            <a:off x="2428860" y="4714884"/>
            <a:ext cx="2857520" cy="1929112"/>
          </a:xfrm>
          <a:prstGeom prst="rect">
            <a:avLst/>
          </a:prstGeom>
          <a:noFill/>
        </p:spPr>
      </p:pic>
      <p:pic>
        <p:nvPicPr>
          <p:cNvPr id="7172" name="Picture 4" descr="https://www.motto.net.ua/pic/201504/1024x600/motto.net.ua-94565.jpg"/>
          <p:cNvPicPr>
            <a:picLocks noChangeAspect="1" noChangeArrowheads="1"/>
          </p:cNvPicPr>
          <p:nvPr/>
        </p:nvPicPr>
        <p:blipFill>
          <a:blip r:embed="rId8" cstate="print"/>
          <a:srcRect l="11903"/>
          <a:stretch>
            <a:fillRect/>
          </a:stretch>
        </p:blipFill>
        <p:spPr bwMode="auto">
          <a:xfrm flipH="1">
            <a:off x="5214942" y="4714884"/>
            <a:ext cx="2257833" cy="1939965"/>
          </a:xfrm>
          <a:prstGeom prst="rect">
            <a:avLst/>
          </a:prstGeom>
          <a:noFill/>
        </p:spPr>
      </p:pic>
      <p:pic>
        <p:nvPicPr>
          <p:cNvPr id="7174" name="Picture 6" descr="https://dar-slova.ru/wp-content/uploads/2013/12/sts2511.jpg"/>
          <p:cNvPicPr>
            <a:picLocks noChangeAspect="1" noChangeArrowheads="1"/>
          </p:cNvPicPr>
          <p:nvPr/>
        </p:nvPicPr>
        <p:blipFill>
          <a:blip r:embed="rId9" cstate="print"/>
          <a:srcRect r="14003"/>
          <a:stretch>
            <a:fillRect/>
          </a:stretch>
        </p:blipFill>
        <p:spPr bwMode="auto">
          <a:xfrm>
            <a:off x="0" y="4714884"/>
            <a:ext cx="2428860" cy="1928826"/>
          </a:xfrm>
          <a:prstGeom prst="rect">
            <a:avLst/>
          </a:prstGeom>
          <a:noFill/>
        </p:spPr>
      </p:pic>
      <p:pic>
        <p:nvPicPr>
          <p:cNvPr id="2051" name="Picture 3" descr="C:\Users\Кабинет 107\Desktop\schastlivyie-deti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167547" y="4714884"/>
            <a:ext cx="1992000" cy="1944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10637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0" y="764704"/>
            <a:ext cx="8964488" cy="13111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3600" b="1" dirty="0" err="1" smtClean="0">
                <a:solidFill>
                  <a:srgbClr val="C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Берни</a:t>
            </a:r>
            <a:r>
              <a:rPr lang="ru-RU" sz="3600" b="1" dirty="0" smtClean="0">
                <a:solidFill>
                  <a:srgbClr val="C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lang="ru-RU" sz="3600" b="1" dirty="0" err="1" smtClean="0">
                <a:solidFill>
                  <a:srgbClr val="C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Сигель</a:t>
            </a:r>
            <a:r>
              <a:rPr lang="ru-RU" sz="3600" b="1" dirty="0" smtClean="0">
                <a:solidFill>
                  <a:srgbClr val="C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</a:p>
          <a:p>
            <a:pPr algn="ctr">
              <a:lnSpc>
                <a:spcPct val="110000"/>
              </a:lnSpc>
            </a:pPr>
            <a:r>
              <a:rPr lang="ru-RU" sz="3600" b="1" dirty="0" smtClean="0">
                <a:solidFill>
                  <a:srgbClr val="C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Книга «Любовь, медицина и чудеса»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Arial Unicode MS" pitchFamily="34" charset="-128"/>
              <a:cs typeface="Arial" pitchFamily="34" charset="0"/>
            </a:endParaRPr>
          </a:p>
        </p:txBody>
      </p:sp>
      <p:grpSp>
        <p:nvGrpSpPr>
          <p:cNvPr id="2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3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3" name="Содержимое 12"/>
          <p:cNvSpPr>
            <a:spLocks noGrp="1"/>
          </p:cNvSpPr>
          <p:nvPr>
            <p:ph idx="1"/>
          </p:nvPr>
        </p:nvSpPr>
        <p:spPr>
          <a:xfrm>
            <a:off x="457200" y="1928802"/>
            <a:ext cx="8229600" cy="4197361"/>
          </a:xfrm>
        </p:spPr>
        <p:txBody>
          <a:bodyPr/>
          <a:lstStyle/>
          <a:p>
            <a:pPr algn="ctr">
              <a:buNone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  <a:cs typeface="Arial" charset="0"/>
              </a:rPr>
              <a:t>«Если я сейчас сделаю каждого из вас счастливым, что вы будете делать дальше?» </a:t>
            </a:r>
          </a:p>
          <a:p>
            <a:pPr algn="ctr">
              <a:buNone/>
            </a:pPr>
            <a:endParaRPr lang="ru-RU" sz="2800" b="1" dirty="0" smtClean="0">
              <a:solidFill>
                <a:srgbClr val="002060"/>
              </a:solidFill>
              <a:latin typeface="Arial" charset="0"/>
              <a:cs typeface="Arial" charset="0"/>
            </a:endParaRPr>
          </a:p>
          <a:p>
            <a:endParaRPr lang="ru-RU" dirty="0"/>
          </a:p>
        </p:txBody>
      </p:sp>
      <p:pic>
        <p:nvPicPr>
          <p:cNvPr id="7" name="Picture 2" descr="C:\Users\Кабинет 107\Desktop\zadumalas-devushka-vybor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214546" y="3167334"/>
            <a:ext cx="4800350" cy="31956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10637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7504" y="928670"/>
            <a:ext cx="8607900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3600" b="1" dirty="0" smtClean="0">
                <a:solidFill>
                  <a:srgbClr val="C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Счастливый человек всегда здоров!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Arial Unicode MS" pitchFamily="34" charset="-128"/>
              <a:cs typeface="Arial" pitchFamily="34" charset="0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395536" y="3411140"/>
            <a:ext cx="6898311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27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2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3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4098" name="Picture 2" descr="C:\Users\Кабинет 107\Desktop\10-pravil-schastlivogo-cheloveka.jpg"/>
          <p:cNvPicPr>
            <a:picLocks noGrp="1" noChangeAspect="1" noChangeArrowheads="1"/>
          </p:cNvPicPr>
          <p:nvPr>
            <p:ph idx="1"/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571604" y="1857364"/>
            <a:ext cx="6500858" cy="453434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10637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0" y="692696"/>
            <a:ext cx="8964488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3600" b="1" dirty="0" smtClean="0">
                <a:solidFill>
                  <a:srgbClr val="C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Рак – это последнее предупреждение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Arial Unicode MS" pitchFamily="34" charset="-128"/>
              <a:cs typeface="Arial" pitchFamily="34" charset="0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395536" y="3411140"/>
            <a:ext cx="6898311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27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2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3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3" name="Содержимое 12"/>
          <p:cNvSpPr>
            <a:spLocks noGrp="1"/>
          </p:cNvSpPr>
          <p:nvPr>
            <p:ph idx="1"/>
          </p:nvPr>
        </p:nvSpPr>
        <p:spPr>
          <a:xfrm>
            <a:off x="500034" y="1357298"/>
            <a:ext cx="8402790" cy="4768865"/>
          </a:xfrm>
        </p:spPr>
        <p:txBody>
          <a:bodyPr/>
          <a:lstStyle/>
          <a:p>
            <a:pPr algn="ctr">
              <a:buNone/>
            </a:pPr>
            <a:r>
              <a:rPr lang="ru-RU" sz="2800" dirty="0" smtClean="0">
                <a:latin typeface="Arial" charset="0"/>
                <a:cs typeface="Arial" charset="0"/>
              </a:rPr>
              <a:t>Вспомни о своём предназначении!</a:t>
            </a:r>
          </a:p>
          <a:p>
            <a:pPr algn="ctr">
              <a:buNone/>
            </a:pPr>
            <a:r>
              <a:rPr lang="ru-RU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Научись выражать свои чувства!</a:t>
            </a:r>
          </a:p>
          <a:p>
            <a:pPr algn="ctr">
              <a:buNone/>
            </a:pPr>
            <a:r>
              <a:rPr lang="ru-RU" sz="2800" dirty="0" smtClean="0">
                <a:latin typeface="Arial" charset="0"/>
                <a:cs typeface="Arial" charset="0"/>
              </a:rPr>
              <a:t>Удовлетвори свои потребности!</a:t>
            </a:r>
          </a:p>
          <a:p>
            <a:pPr algn="ctr">
              <a:buNone/>
            </a:pPr>
            <a:r>
              <a:rPr lang="ru-RU" sz="2800" dirty="0" smtClean="0">
                <a:latin typeface="Arial" charset="0"/>
                <a:cs typeface="Arial" charset="0"/>
              </a:rPr>
              <a:t>Осуществи свои желания!</a:t>
            </a:r>
          </a:p>
          <a:p>
            <a:endParaRPr lang="ru-RU" dirty="0"/>
          </a:p>
        </p:txBody>
      </p:sp>
      <p:pic>
        <p:nvPicPr>
          <p:cNvPr id="14" name="Picture 4" descr="C:\Users\Катерина\Desktop\AQIh1Sv5DiM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71736" y="3714752"/>
            <a:ext cx="4399404" cy="2744911"/>
          </a:xfrm>
          <a:prstGeom prst="rect">
            <a:avLst/>
          </a:prstGeom>
          <a:solidFill>
            <a:schemeClr val="accent2"/>
          </a:solidFill>
          <a:ln w="28575">
            <a:solidFill>
              <a:srgbClr val="5000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10637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547664" y="620688"/>
            <a:ext cx="6192688" cy="661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3600" b="1" dirty="0" smtClean="0">
                <a:solidFill>
                  <a:srgbClr val="C00000"/>
                </a:solidFill>
                <a:latin typeface="Arial" pitchFamily="34" charset="0"/>
                <a:ea typeface="Arial Unicode MS" panose="020B0604020202020204" pitchFamily="34" charset="-128"/>
                <a:cs typeface="Arial" pitchFamily="34" charset="0"/>
              </a:rPr>
              <a:t>ПРИТЧА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Arial Unicode MS" panose="020B0604020202020204" pitchFamily="34" charset="-128"/>
              <a:cs typeface="Arial" pitchFamily="34" charset="0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395536" y="3411140"/>
            <a:ext cx="6898311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27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2" name="Группа 8"/>
          <p:cNvGrpSpPr/>
          <p:nvPr/>
        </p:nvGrpSpPr>
        <p:grpSpPr>
          <a:xfrm>
            <a:off x="5692" y="0"/>
            <a:ext cx="9138308" cy="849204"/>
            <a:chOff x="1" y="-66944"/>
            <a:chExt cx="9138308" cy="849204"/>
          </a:xfrm>
        </p:grpSpPr>
        <p:grpSp>
          <p:nvGrpSpPr>
            <p:cNvPr id="3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4" name="Picture 2" descr="C:\Users\Катерина\Desktop\притча.jpg"/>
          <p:cNvPicPr>
            <a:picLocks noGrp="1" noChangeAspect="1" noChangeArrowheads="1"/>
          </p:cNvPicPr>
          <p:nvPr>
            <p:ph idx="1"/>
          </p:nvPr>
        </p:nvPicPr>
        <p:blipFill>
          <a:blip r:embed="rId7" cstate="print"/>
          <a:srcRect/>
          <a:stretch>
            <a:fillRect/>
          </a:stretch>
        </p:blipFill>
        <p:spPr>
          <a:xfrm>
            <a:off x="899592" y="1484784"/>
            <a:ext cx="7632848" cy="4991681"/>
          </a:xfrm>
          <a:solidFill>
            <a:schemeClr val="accent2"/>
          </a:solidFill>
          <a:ln w="28575">
            <a:solidFill>
              <a:srgbClr val="500000"/>
            </a:solidFill>
          </a:ln>
        </p:spPr>
      </p:pic>
    </p:spTree>
    <p:extLst>
      <p:ext uri="{BB962C8B-B14F-4D97-AF65-F5344CB8AC3E}">
        <p14:creationId xmlns:p14="http://schemas.microsoft.com/office/powerpoint/2010/main" xmlns="" val="110637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395536" y="3411140"/>
            <a:ext cx="6898311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27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2" name="Группа 8"/>
          <p:cNvGrpSpPr/>
          <p:nvPr/>
        </p:nvGrpSpPr>
        <p:grpSpPr>
          <a:xfrm>
            <a:off x="5692" y="0"/>
            <a:ext cx="9138308" cy="849204"/>
            <a:chOff x="1" y="-66944"/>
            <a:chExt cx="9138308" cy="849204"/>
          </a:xfrm>
        </p:grpSpPr>
        <p:grpSp>
          <p:nvGrpSpPr>
            <p:cNvPr id="3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3" name="TextBox 12"/>
          <p:cNvSpPr txBox="1"/>
          <p:nvPr/>
        </p:nvSpPr>
        <p:spPr>
          <a:xfrm>
            <a:off x="683568" y="1700808"/>
            <a:ext cx="7704856" cy="654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3600" b="1" dirty="0" smtClean="0">
                <a:solidFill>
                  <a:srgbClr val="C00000"/>
                </a:solidFill>
                <a:latin typeface="Arial" pitchFamily="34" charset="0"/>
                <a:ea typeface="Arial Unicode MS" panose="020B0604020202020204" pitchFamily="34" charset="-128"/>
                <a:cs typeface="Arial" pitchFamily="34" charset="0"/>
              </a:rPr>
              <a:t>БЛАГОДАРЮ ЗА ВНИМАНИЕ!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Arial Unicode MS" panose="020B0604020202020204" pitchFamily="34" charset="-128"/>
              <a:cs typeface="Arial" pitchFamily="34" charset="0"/>
            </a:endParaRPr>
          </a:p>
        </p:txBody>
      </p:sp>
      <p:pic>
        <p:nvPicPr>
          <p:cNvPr id="15" name="Picture 5" descr="C:\Users\Кабинет 107\Desktop\sun1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211960" y="2924944"/>
            <a:ext cx="3024336" cy="2781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10637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395536" y="3411140"/>
            <a:ext cx="6898311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27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2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3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2" name="Прямоугольник 11"/>
          <p:cNvSpPr/>
          <p:nvPr/>
        </p:nvSpPr>
        <p:spPr>
          <a:xfrm>
            <a:off x="683568" y="548680"/>
            <a:ext cx="8352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Междисциплинарные связи </a:t>
            </a:r>
            <a:r>
              <a:rPr lang="ru-RU" sz="3600" b="1" dirty="0" err="1" smtClean="0">
                <a:solidFill>
                  <a:srgbClr val="C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психосоматики</a:t>
            </a:r>
            <a:endParaRPr lang="ru-RU" sz="3600" b="1" dirty="0">
              <a:solidFill>
                <a:srgbClr val="C00000"/>
              </a:solidFill>
              <a:latin typeface="Arial" pitchFamily="34" charset="0"/>
              <a:ea typeface="Arial Unicode MS" pitchFamily="34" charset="-128"/>
              <a:cs typeface="Arial" pitchFamily="34" charset="0"/>
            </a:endParaRPr>
          </a:p>
        </p:txBody>
      </p:sp>
      <p:graphicFrame>
        <p:nvGraphicFramePr>
          <p:cNvPr id="15" name="Содержимое 3"/>
          <p:cNvGraphicFramePr>
            <a:graphicFrameLocks noGrp="1"/>
          </p:cNvGraphicFramePr>
          <p:nvPr>
            <p:ph idx="1"/>
          </p:nvPr>
        </p:nvGraphicFramePr>
        <p:xfrm>
          <a:off x="714348" y="1214422"/>
          <a:ext cx="7962678" cy="43291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27650" name="Picture 2" descr="http://shepetivka.com.ua/media/k2/items/cache/7915731e4e19ceea4d73d26bebb0d76a_XL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214414" y="5572140"/>
            <a:ext cx="1643042" cy="1000132"/>
          </a:xfrm>
          <a:prstGeom prst="rect">
            <a:avLst/>
          </a:prstGeom>
          <a:noFill/>
        </p:spPr>
      </p:pic>
      <p:sp>
        <p:nvSpPr>
          <p:cNvPr id="27652" name="AutoShape 4" descr="https://ennea6.nethouse.ru/static/img/0000/0004/8101/48101072.8efrgw98ff.W66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7654" name="Picture 6" descr="http://vibration.su/wp-content/uploads/subl1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072330" y="5572140"/>
            <a:ext cx="1576455" cy="1024696"/>
          </a:xfrm>
          <a:prstGeom prst="rect">
            <a:avLst/>
          </a:prstGeom>
          <a:noFill/>
        </p:spPr>
      </p:pic>
      <p:pic>
        <p:nvPicPr>
          <p:cNvPr id="27658" name="Picture 10" descr="https://rampages.us/sharmamd/wp-content/uploads/sites/7509/2015/06/image3-1024x768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786182" y="5429264"/>
            <a:ext cx="1547823" cy="1160867"/>
          </a:xfrm>
          <a:prstGeom prst="rect">
            <a:avLst/>
          </a:prstGeom>
          <a:noFill/>
        </p:spPr>
      </p:pic>
      <p:sp>
        <p:nvSpPr>
          <p:cNvPr id="27660" name="AutoShape 12" descr="http://m-edi-a.ru/wp-content/uploads/2014/03/Communication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0637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619672" y="620688"/>
            <a:ext cx="6192688" cy="661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3600" b="1" dirty="0" err="1" smtClean="0">
                <a:solidFill>
                  <a:srgbClr val="C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Психонейроиммунология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Arial Unicode MS" pitchFamily="34" charset="-128"/>
              <a:cs typeface="Arial" pitchFamily="34" charset="0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395536" y="3411140"/>
            <a:ext cx="6898311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27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2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3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0" y="1643050"/>
            <a:ext cx="5214942" cy="428628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область медицины, изучающая процессы функционального взаимодействия </a:t>
            </a:r>
          </a:p>
          <a:p>
            <a:pPr marL="0" indent="0" algn="ctr">
              <a:buNone/>
            </a:pPr>
            <a:r>
              <a:rPr lang="ru-RU" sz="28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нервной системы </a:t>
            </a:r>
            <a:r>
              <a:rPr lang="ru-RU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организма человека и его </a:t>
            </a:r>
            <a:r>
              <a:rPr lang="ru-RU" sz="28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психики</a:t>
            </a:r>
            <a:r>
              <a:rPr lang="ru-RU" sz="28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 различными отделами его </a:t>
            </a:r>
            <a:r>
              <a:rPr lang="ru-RU" sz="28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иммунной системы</a:t>
            </a:r>
          </a:p>
          <a:p>
            <a:pPr algn="just"/>
            <a:endParaRPr lang="ru-RU" dirty="0"/>
          </a:p>
        </p:txBody>
      </p:sp>
      <p:pic>
        <p:nvPicPr>
          <p:cNvPr id="1026" name="Picture 2" descr="C:\Users\Кабинет 107\Desktop\p310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429256" y="1643050"/>
            <a:ext cx="3571900" cy="414584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10637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39552" y="620688"/>
            <a:ext cx="8143932" cy="12707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3600" b="1" dirty="0" smtClean="0">
                <a:solidFill>
                  <a:srgbClr val="C00000"/>
                </a:solidFill>
                <a:latin typeface="Arial" pitchFamily="34" charset="0"/>
                <a:ea typeface="Arial Unicode MS" panose="020B0604020202020204" pitchFamily="34" charset="-128"/>
                <a:cs typeface="Arial" pitchFamily="34" charset="0"/>
              </a:rPr>
              <a:t>Злокачественное новообразование (рак)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Arial Unicode MS" panose="020B0604020202020204" pitchFamily="34" charset="-128"/>
              <a:cs typeface="Arial" pitchFamily="34" charset="0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395536" y="3411140"/>
            <a:ext cx="6898311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27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2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3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5" name="Содержимое 14"/>
          <p:cNvSpPr>
            <a:spLocks noGrp="1"/>
          </p:cNvSpPr>
          <p:nvPr>
            <p:ph idx="1"/>
          </p:nvPr>
        </p:nvSpPr>
        <p:spPr>
          <a:xfrm>
            <a:off x="323528" y="1916832"/>
            <a:ext cx="4286280" cy="3786214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ru-RU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психосоматическое заболевание, появление которого в организме во многом связано </a:t>
            </a:r>
          </a:p>
          <a:p>
            <a:pPr marL="0" indent="0" algn="ctr">
              <a:buNone/>
            </a:pPr>
            <a:r>
              <a:rPr lang="ru-RU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 психологическим (эмоциональным) состоянием заболевшего</a:t>
            </a:r>
          </a:p>
          <a:p>
            <a:pPr algn="ctr">
              <a:buNone/>
            </a:pPr>
            <a:r>
              <a:rPr lang="ru-RU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endParaRPr lang="ru-RU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endParaRPr lang="ru-RU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2050" name="Picture 2" descr="C:\Users\Кабинет 107\Desktop\rak-zheludka-kak-pobedit-bolezn.jpe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929190" y="2000240"/>
            <a:ext cx="3893331" cy="304799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10637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83568" y="764705"/>
            <a:ext cx="7992888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36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Психосоциальные теории рака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395536" y="3411140"/>
            <a:ext cx="6898311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27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2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3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3" name="Содержимое 12"/>
          <p:cNvSpPr>
            <a:spLocks noGrp="1"/>
          </p:cNvSpPr>
          <p:nvPr>
            <p:ph idx="1"/>
          </p:nvPr>
        </p:nvSpPr>
        <p:spPr>
          <a:xfrm>
            <a:off x="3071802" y="1857364"/>
            <a:ext cx="3357586" cy="2757494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3000" dirty="0" smtClean="0">
                <a:latin typeface="Arial" charset="0"/>
                <a:cs typeface="Arial" charset="0"/>
              </a:rPr>
              <a:t>предположили наличие </a:t>
            </a:r>
            <a:r>
              <a:rPr lang="ru-RU" sz="3000" b="1" dirty="0" smtClean="0">
                <a:latin typeface="Arial" charset="0"/>
                <a:cs typeface="Arial" charset="0"/>
              </a:rPr>
              <a:t>эмоциональных аспектов</a:t>
            </a:r>
            <a:r>
              <a:rPr lang="ru-RU" sz="3000" dirty="0" smtClean="0">
                <a:latin typeface="Arial" charset="0"/>
                <a:cs typeface="Arial" charset="0"/>
              </a:rPr>
              <a:t> раковых заболеваний</a:t>
            </a:r>
          </a:p>
          <a:p>
            <a:endParaRPr lang="ru-RU" b="1" dirty="0" smtClean="0">
              <a:latin typeface="Arial" charset="0"/>
              <a:cs typeface="Arial" charset="0"/>
            </a:endParaRPr>
          </a:p>
          <a:p>
            <a:endParaRPr lang="ru-RU" dirty="0"/>
          </a:p>
        </p:txBody>
      </p:sp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28596" y="1857364"/>
            <a:ext cx="2509898" cy="2857520"/>
          </a:xfrm>
          <a:prstGeom prst="rect">
            <a:avLst/>
          </a:prstGeom>
          <a:solidFill>
            <a:schemeClr val="accent2"/>
          </a:solidFill>
          <a:ln w="28575">
            <a:solidFill>
              <a:srgbClr val="500000"/>
            </a:solidFill>
            <a:miter lim="800000"/>
            <a:headEnd/>
            <a:tailEnd/>
          </a:ln>
        </p:spPr>
      </p:pic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572264" y="1857363"/>
            <a:ext cx="2370086" cy="2843113"/>
          </a:xfrm>
          <a:prstGeom prst="rect">
            <a:avLst/>
          </a:prstGeom>
          <a:solidFill>
            <a:schemeClr val="accent2"/>
          </a:solidFill>
          <a:ln w="28575">
            <a:solidFill>
              <a:srgbClr val="500000"/>
            </a:solidFill>
            <a:miter lim="800000"/>
            <a:headEnd/>
            <a:tailEnd/>
          </a:ln>
        </p:spPr>
      </p:pic>
      <p:sp>
        <p:nvSpPr>
          <p:cNvPr id="16" name="Прямоугольник 15"/>
          <p:cNvSpPr/>
          <p:nvPr/>
        </p:nvSpPr>
        <p:spPr>
          <a:xfrm>
            <a:off x="1071538" y="4857760"/>
            <a:ext cx="165256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smtClean="0">
                <a:latin typeface="Arial" charset="0"/>
                <a:cs typeface="Arial" charset="0"/>
              </a:rPr>
              <a:t>Гален</a:t>
            </a:r>
            <a:r>
              <a:rPr lang="ru-RU" sz="2000" dirty="0" smtClean="0">
                <a:latin typeface="Arial" charset="0"/>
                <a:cs typeface="Arial" charset="0"/>
              </a:rPr>
              <a:t> </a:t>
            </a:r>
          </a:p>
          <a:p>
            <a:pPr algn="ctr"/>
            <a:r>
              <a:rPr lang="ru-RU" sz="2000" dirty="0" smtClean="0">
                <a:latin typeface="Arial" charset="0"/>
                <a:cs typeface="Arial" charset="0"/>
              </a:rPr>
              <a:t>(129-199гг.)</a:t>
            </a:r>
          </a:p>
          <a:p>
            <a:endParaRPr lang="ru-RU" sz="2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7072330" y="4857760"/>
            <a:ext cx="159126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dirty="0" smtClean="0">
                <a:latin typeface="Arial" charset="0"/>
                <a:cs typeface="Arial" charset="0"/>
              </a:rPr>
              <a:t>Гиппократ </a:t>
            </a:r>
          </a:p>
          <a:p>
            <a:pPr algn="ctr"/>
            <a:r>
              <a:rPr lang="ru-RU" sz="2000" dirty="0" smtClean="0">
                <a:latin typeface="Arial" charset="0"/>
                <a:cs typeface="Arial" charset="0"/>
              </a:rPr>
              <a:t>(460-370гг.) 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0637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827584" y="620688"/>
            <a:ext cx="7776864" cy="13111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36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Психосоциальные теории рака</a:t>
            </a:r>
            <a:br>
              <a:rPr lang="ru-RU" sz="36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</a:b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395536" y="3411140"/>
            <a:ext cx="6898311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27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2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3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3" name="Содержимое 12"/>
          <p:cNvSpPr>
            <a:spLocks noGrp="1"/>
          </p:cNvSpPr>
          <p:nvPr>
            <p:ph idx="1"/>
          </p:nvPr>
        </p:nvSpPr>
        <p:spPr>
          <a:xfrm>
            <a:off x="214282" y="1500174"/>
            <a:ext cx="5509846" cy="4824536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ru-RU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    </a:t>
            </a:r>
            <a:r>
              <a:rPr lang="ru-RU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 1970-х годах </a:t>
            </a:r>
            <a:r>
              <a:rPr lang="ru-RU" sz="28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немецкий психолог </a:t>
            </a:r>
            <a:r>
              <a:rPr lang="ru-RU" sz="2800" b="1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Ганс</a:t>
            </a:r>
            <a:r>
              <a:rPr lang="ru-RU" sz="28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2800" b="1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Юрген</a:t>
            </a:r>
            <a:r>
              <a:rPr lang="ru-RU" sz="28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2800" b="1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Айзенк</a:t>
            </a:r>
            <a:r>
              <a:rPr lang="ru-RU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описал «</a:t>
            </a:r>
            <a:r>
              <a:rPr lang="ru-RU" sz="28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тип личности, склонной к заболеванию раком»</a:t>
            </a:r>
            <a:r>
              <a:rPr lang="ru-RU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</a:p>
          <a:p>
            <a:pPr marL="355600" indent="363538" algn="just"/>
            <a:r>
              <a:rPr lang="ru-RU" sz="28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 - тип личности </a:t>
            </a:r>
            <a:r>
              <a:rPr lang="ru-RU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(от лат. «</a:t>
            </a:r>
            <a:r>
              <a:rPr lang="ru-RU" sz="28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са</a:t>
            </a:r>
            <a:r>
              <a:rPr lang="en-US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n</a:t>
            </a:r>
            <a:r>
              <a:rPr lang="ru-RU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се</a:t>
            </a:r>
            <a:r>
              <a:rPr lang="en-US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</a:t>
            </a:r>
            <a:r>
              <a:rPr lang="ru-RU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» - рак и </a:t>
            </a:r>
            <a:r>
              <a:rPr lang="en-US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typos</a:t>
            </a:r>
            <a:r>
              <a:rPr lang="ru-RU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- образ).</a:t>
            </a:r>
          </a:p>
          <a:p>
            <a:pPr marL="355600" indent="363538" algn="just">
              <a:buNone/>
            </a:pPr>
            <a:r>
              <a:rPr lang="ru-RU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Особенностью людей </a:t>
            </a:r>
            <a:r>
              <a:rPr lang="ru-RU" sz="28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 – типа</a:t>
            </a:r>
            <a:r>
              <a:rPr lang="ru-RU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являются </a:t>
            </a:r>
            <a:r>
              <a:rPr lang="ru-RU" sz="28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подавление отрицательных эмоций и скрытая зависимость от других.</a:t>
            </a:r>
          </a:p>
          <a:p>
            <a:pPr marL="355600" indent="363538" algn="just"/>
            <a:r>
              <a:rPr lang="ru-RU" sz="28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 – тип </a:t>
            </a:r>
            <a:r>
              <a:rPr lang="en-US" sz="28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=</a:t>
            </a:r>
            <a:r>
              <a:rPr lang="ru-RU" sz="28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«раковая личность».</a:t>
            </a:r>
            <a:endParaRPr lang="ru-RU" sz="28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00760" y="1571612"/>
            <a:ext cx="2921817" cy="3000396"/>
          </a:xfrm>
          <a:prstGeom prst="rect">
            <a:avLst/>
          </a:prstGeom>
          <a:solidFill>
            <a:schemeClr val="accent2"/>
          </a:solidFill>
          <a:ln w="28575">
            <a:solidFill>
              <a:srgbClr val="500000"/>
            </a:solidFill>
            <a:miter lim="800000"/>
            <a:headEnd/>
            <a:tailEnd/>
          </a:ln>
        </p:spPr>
      </p:pic>
      <p:sp>
        <p:nvSpPr>
          <p:cNvPr id="15" name="Прямоугольник 14"/>
          <p:cNvSpPr/>
          <p:nvPr/>
        </p:nvSpPr>
        <p:spPr>
          <a:xfrm>
            <a:off x="6286512" y="4714884"/>
            <a:ext cx="2500330" cy="9286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err="1" smtClean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Ганс</a:t>
            </a:r>
            <a:r>
              <a:rPr lang="ru-RU" sz="2000" b="1" dirty="0" smtClean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2000" b="1" dirty="0" err="1" smtClean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Юрген</a:t>
            </a:r>
            <a:r>
              <a:rPr lang="ru-RU" sz="2000" b="1" dirty="0" smtClean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2000" b="1" dirty="0" err="1" smtClean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Айзенк</a:t>
            </a:r>
            <a:r>
              <a:rPr lang="ru-RU" sz="2000" dirty="0" smtClean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0637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395536" y="3411140"/>
            <a:ext cx="6898311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27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2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3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graphicFrame>
        <p:nvGraphicFramePr>
          <p:cNvPr id="12" name="Содержимое 3"/>
          <p:cNvGraphicFramePr>
            <a:graphicFrameLocks/>
          </p:cNvGraphicFramePr>
          <p:nvPr/>
        </p:nvGraphicFramePr>
        <p:xfrm>
          <a:off x="1142976" y="1500174"/>
          <a:ext cx="6858048" cy="52149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28596" y="500042"/>
            <a:ext cx="84249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Психологический профиль личности онкологического пациента</a:t>
            </a:r>
            <a:endParaRPr lang="ru-RU" sz="3600" b="1" dirty="0">
              <a:solidFill>
                <a:srgbClr val="C0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0637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51520" y="692696"/>
            <a:ext cx="86409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Психологический профиль личности онкологического пациента</a:t>
            </a:r>
            <a:endParaRPr lang="ru-RU" sz="3600" b="1" dirty="0">
              <a:solidFill>
                <a:srgbClr val="C0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395536" y="3411140"/>
            <a:ext cx="6898311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27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2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3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3" name="Содержимое 12"/>
          <p:cNvSpPr>
            <a:spLocks noGrp="1"/>
          </p:cNvSpPr>
          <p:nvPr>
            <p:ph idx="1"/>
          </p:nvPr>
        </p:nvSpPr>
        <p:spPr>
          <a:xfrm>
            <a:off x="428596" y="2071678"/>
            <a:ext cx="8286808" cy="4137323"/>
          </a:xfrm>
        </p:spPr>
        <p:txBody>
          <a:bodyPr/>
          <a:lstStyle/>
          <a:p>
            <a:pPr algn="ctr">
              <a:buNone/>
            </a:pPr>
            <a:endParaRPr lang="ru-RU" sz="2800" b="1" dirty="0" smtClean="0">
              <a:latin typeface="Arial" charset="0"/>
              <a:cs typeface="Arial" charset="0"/>
            </a:endParaRPr>
          </a:p>
          <a:p>
            <a:pPr algn="ctr">
              <a:buNone/>
            </a:pPr>
            <a:r>
              <a:rPr lang="ru-RU" sz="2800" b="1" dirty="0" smtClean="0">
                <a:latin typeface="Arial" charset="0"/>
                <a:cs typeface="Arial" charset="0"/>
              </a:rPr>
              <a:t>нереализованное  чувство обиды, концентрация  на отрицательных эмоциях, </a:t>
            </a:r>
          </a:p>
          <a:p>
            <a:pPr algn="ctr">
              <a:buNone/>
            </a:pPr>
            <a:r>
              <a:rPr lang="ru-RU" sz="2800" b="1" dirty="0" smtClean="0">
                <a:latin typeface="Arial" charset="0"/>
                <a:cs typeface="Arial" charset="0"/>
              </a:rPr>
              <a:t>неумение прощать  </a:t>
            </a:r>
          </a:p>
          <a:p>
            <a:endParaRPr lang="ru-RU" dirty="0"/>
          </a:p>
        </p:txBody>
      </p:sp>
      <p:pic>
        <p:nvPicPr>
          <p:cNvPr id="21506" name="Picture 2" descr="http://cdn01.ru/files/users/images/b3/68/b36867092c93f4f3352dddfc3cc285c4.jpeg"/>
          <p:cNvPicPr>
            <a:picLocks noChangeAspect="1" noChangeArrowheads="1"/>
          </p:cNvPicPr>
          <p:nvPr/>
        </p:nvPicPr>
        <p:blipFill>
          <a:blip r:embed="rId7" cstate="print"/>
          <a:srcRect l="3653" r="6249" b="20538"/>
          <a:stretch>
            <a:fillRect/>
          </a:stretch>
        </p:blipFill>
        <p:spPr bwMode="auto">
          <a:xfrm>
            <a:off x="5786446" y="4071942"/>
            <a:ext cx="3229750" cy="24877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10637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585</TotalTime>
  <Words>723</Words>
  <Application>Microsoft Office PowerPoint</Application>
  <PresentationFormat>Экран (4:3)</PresentationFormat>
  <Paragraphs>119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Sveta</dc:creator>
  <cp:lastModifiedBy>user</cp:lastModifiedBy>
  <cp:revision>82</cp:revision>
  <dcterms:created xsi:type="dcterms:W3CDTF">2018-03-22T17:14:14Z</dcterms:created>
  <dcterms:modified xsi:type="dcterms:W3CDTF">2018-05-24T09:13:44Z</dcterms:modified>
</cp:coreProperties>
</file>