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00000"/>
    <a:srgbClr val="006600"/>
    <a:srgbClr val="DA0000"/>
    <a:srgbClr val="E98D05"/>
    <a:srgbClr val="8E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53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4514" y="6628369"/>
            <a:ext cx="9180512" cy="25701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-14514" y="6625818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30963" y="44624"/>
            <a:ext cx="584954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участием 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КАДРЫ ДЛЯ СОВРЕМЕННОГО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ОБРАЗОВАНИЕ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КАЧЕСТВО МЕДИЦИНСКОЙ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26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2" descr="D:\Рисунки\Еда\kofecup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2276872"/>
            <a:ext cx="4536504" cy="322091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51520" y="2348880"/>
            <a:ext cx="3456384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7200" b="1" dirty="0" smtClean="0">
                <a:solidFill>
                  <a:srgbClr val="C00000"/>
                </a:solidFill>
              </a:rPr>
              <a:t>КОФЕ - ПАУЗА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56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</TotalTime>
  <Words>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96</cp:revision>
  <dcterms:created xsi:type="dcterms:W3CDTF">2011-02-11T04:51:45Z</dcterms:created>
  <dcterms:modified xsi:type="dcterms:W3CDTF">2018-10-24T13:45:11Z</dcterms:modified>
</cp:coreProperties>
</file>