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B00000"/>
    <a:srgbClr val="DA0000"/>
    <a:srgbClr val="E98D05"/>
    <a:srgbClr val="8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45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57D06-CE7F-4A8A-8AE8-33AB18D953B9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E96F-6440-40CC-94B6-DF8077133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637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7FB9C-1F0C-4ED9-A97F-88438AEEE412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3E187-4810-4F9A-84E4-CF80660DA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07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E892C-8CAD-4466-84C0-ABD9607E45F4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76327-B06A-4F1F-A99B-BD50A06C9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4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52601-99D3-4F67-8853-B2075B9661D2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43272-1545-4BA2-A45A-BBD707918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189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6399-C781-4C4C-9BE7-BCCA46B9C5CE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FC5F-A50C-4ABB-BADA-B6E0BDD6B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60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52B68-C9D1-4C50-813C-6FD4DB9E65F5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DD195-2587-40B5-9342-3C87ABC11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022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252A8-84A3-4296-8042-FDD8C1AAFF94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1C1F6-9246-40DC-A00B-8E8B71110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31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FABAB-73B3-40F3-AE0E-3DC3247D0784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FEACD-BAD3-4BE9-9E5A-890876F58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33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3A3DA-420E-4BE2-B4FC-D2A22B46EAC3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116BA-A164-41F5-AD53-A3691AD5C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36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73DF7-CC0C-43E4-807B-CD1A86B4034B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5666E-58EA-41DE-8368-945BF1B6C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46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DAE96-7DCB-4D3F-B829-C1B064F4CD49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90B2E-D98C-4063-9E79-8BB9CF55D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06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51481A-418B-4499-BD58-14270D13169A}" type="datetimeFigureOut">
              <a:rPr lang="ru-RU"/>
              <a:pPr>
                <a:defRPr/>
              </a:pPr>
              <a:t>03.10.2018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1725A0-2477-49D6-9573-459657D7A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3"/>
          <p:cNvSpPr>
            <a:spLocks noChangeArrowheads="1"/>
          </p:cNvSpPr>
          <p:nvPr/>
        </p:nvSpPr>
        <p:spPr bwMode="auto">
          <a:xfrm>
            <a:off x="1619672" y="5930116"/>
            <a:ext cx="63172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ru-RU" sz="2800" b="1" dirty="0" smtClean="0">
                <a:solidFill>
                  <a:srgbClr val="006600"/>
                </a:solidFill>
              </a:rPr>
              <a:t>26</a:t>
            </a:r>
            <a:r>
              <a:rPr lang="ru-RU" altLang="ru-RU" sz="2800" b="1" dirty="0" smtClean="0">
                <a:solidFill>
                  <a:srgbClr val="006600"/>
                </a:solidFill>
              </a:rPr>
              <a:t> октября 2018 г.,</a:t>
            </a:r>
            <a:r>
              <a:rPr lang="en-US" altLang="ru-RU" sz="2800" b="1" dirty="0" smtClean="0">
                <a:solidFill>
                  <a:srgbClr val="006600"/>
                </a:solidFill>
              </a:rPr>
              <a:t> </a:t>
            </a:r>
            <a:r>
              <a:rPr lang="ru-RU" altLang="ru-RU" sz="2800" b="1" dirty="0" smtClean="0">
                <a:solidFill>
                  <a:srgbClr val="006600"/>
                </a:solidFill>
              </a:rPr>
              <a:t>г. Омск</a:t>
            </a:r>
            <a:r>
              <a:rPr lang="en-US" altLang="ru-RU" sz="2800" b="1" dirty="0" smtClean="0">
                <a:solidFill>
                  <a:srgbClr val="006600"/>
                </a:solidFill>
              </a:rPr>
              <a:t> </a:t>
            </a:r>
            <a:endParaRPr lang="ru-RU" altLang="ru-RU" sz="2800" b="1" dirty="0">
              <a:solidFill>
                <a:srgbClr val="0066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3226" y="1994820"/>
            <a:ext cx="9005278" cy="1074140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ru-RU" sz="2900" b="1" dirty="0">
                <a:solidFill>
                  <a:srgbClr val="006600"/>
                </a:solidFill>
                <a:latin typeface="+mn-lt"/>
              </a:rPr>
              <a:t>Межрегиональная </a:t>
            </a:r>
            <a:r>
              <a:rPr lang="ru-RU" sz="2900" b="1" dirty="0" smtClean="0">
                <a:solidFill>
                  <a:srgbClr val="006600"/>
                </a:solidFill>
                <a:latin typeface="+mn-lt"/>
              </a:rPr>
              <a:t>научно-практическая </a:t>
            </a:r>
            <a:r>
              <a:rPr lang="ru-RU" sz="2900" b="1" dirty="0">
                <a:solidFill>
                  <a:srgbClr val="006600"/>
                </a:solidFill>
                <a:latin typeface="+mn-lt"/>
              </a:rPr>
              <a:t>конференция с международным участием </a:t>
            </a:r>
            <a:endParaRPr lang="ru-RU" sz="2900" b="1" dirty="0" smtClean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7504" y="3418574"/>
            <a:ext cx="9099643" cy="1666610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ru-RU" sz="3100" b="1" dirty="0" smtClean="0">
                <a:solidFill>
                  <a:srgbClr val="C00000"/>
                </a:solidFill>
                <a:latin typeface="+mn-lt"/>
              </a:rPr>
              <a:t>«КАДРЫ ДЛЯ СОВРЕМЕННОГО</a:t>
            </a:r>
            <a:r>
              <a:rPr lang="en-US" sz="31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100" b="1" dirty="0" smtClean="0">
                <a:solidFill>
                  <a:srgbClr val="C00000"/>
                </a:solidFill>
                <a:latin typeface="+mn-lt"/>
              </a:rPr>
              <a:t>ЗДРАВООХРАНЕНИЯ. </a:t>
            </a:r>
            <a:endParaRPr lang="en-US" sz="3100" b="1" dirty="0" smtClean="0">
              <a:solidFill>
                <a:srgbClr val="C00000"/>
              </a:solidFill>
              <a:latin typeface="+mn-lt"/>
            </a:endParaRPr>
          </a:p>
          <a:p>
            <a:pPr algn="ctr">
              <a:lnSpc>
                <a:spcPct val="110000"/>
              </a:lnSpc>
            </a:pPr>
            <a:r>
              <a:rPr lang="ru-RU" sz="3100" b="1" dirty="0" smtClean="0">
                <a:solidFill>
                  <a:srgbClr val="C00000"/>
                </a:solidFill>
                <a:latin typeface="+mn-lt"/>
              </a:rPr>
              <a:t>МЕДИЦИНСКОЕ ОБРАЗОВАНИЕ </a:t>
            </a:r>
          </a:p>
          <a:p>
            <a:pPr algn="ctr">
              <a:lnSpc>
                <a:spcPct val="110000"/>
              </a:lnSpc>
            </a:pPr>
            <a:r>
              <a:rPr lang="ru-RU" sz="3100" b="1" dirty="0" smtClean="0">
                <a:solidFill>
                  <a:srgbClr val="C00000"/>
                </a:solidFill>
                <a:latin typeface="+mn-lt"/>
              </a:rPr>
              <a:t>И КАЧЕСТВО МЕДИЦИНСКОЙ</a:t>
            </a:r>
            <a:r>
              <a:rPr lang="en-US" sz="31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100" b="1" dirty="0" smtClean="0">
                <a:solidFill>
                  <a:srgbClr val="C00000"/>
                </a:solidFill>
                <a:latin typeface="+mn-lt"/>
              </a:rPr>
              <a:t>ПОМОЩИ»</a:t>
            </a:r>
            <a:endParaRPr lang="ru-RU" sz="31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14"/>
          <p:cNvSpPr>
            <a:spLocks noChangeArrowheads="1"/>
          </p:cNvSpPr>
          <p:nvPr/>
        </p:nvSpPr>
        <p:spPr bwMode="auto">
          <a:xfrm>
            <a:off x="3316951" y="260648"/>
            <a:ext cx="586356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Министерство здравоохранения Омской области</a:t>
            </a:r>
            <a:endParaRPr lang="en-US" alt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/>
            <a:r>
              <a:rPr lang="ru-RU" alt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Омская </a:t>
            </a:r>
            <a:r>
              <a:rPr lang="ru-RU" alt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профессиональная сестринская </a:t>
            </a:r>
            <a:r>
              <a:rPr lang="ru-RU" alt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ассоциация</a:t>
            </a:r>
          </a:p>
          <a:p>
            <a:pPr algn="ctr" eaLnBrk="1" hangingPunct="1"/>
            <a:r>
              <a:rPr lang="ru-RU" alt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повышения квалификации работников здравоохранения</a:t>
            </a:r>
            <a:endParaRPr lang="ru-RU" alt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73" y="188640"/>
            <a:ext cx="929745" cy="8832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086588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138" y="166203"/>
            <a:ext cx="690068" cy="97219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142323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Picture 2" descr="ÐÐ»Ð°Ð²Ð½Ð°Ñ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516" y="239098"/>
            <a:ext cx="846324" cy="832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-14514" y="6688524"/>
            <a:ext cx="9180512" cy="19053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0" y="6688524"/>
            <a:ext cx="91440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Sveta\Desktop\2185392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23738" y="987696"/>
            <a:ext cx="1594670" cy="4970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2173099" y="606174"/>
            <a:ext cx="814725" cy="735586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3</a:t>
            </a:r>
            <a:r>
              <a:rPr lang="en-US" sz="4000" b="1" dirty="0" smtClean="0">
                <a:solidFill>
                  <a:srgbClr val="C00000"/>
                </a:solidFill>
                <a:latin typeface="+mn-lt"/>
              </a:rPr>
              <a:t>0</a:t>
            </a:r>
            <a:endParaRPr lang="ru-RU" sz="4000" b="1" dirty="0" smtClean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156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</TotalTime>
  <Words>35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84</cp:revision>
  <dcterms:created xsi:type="dcterms:W3CDTF">2011-02-11T04:51:45Z</dcterms:created>
  <dcterms:modified xsi:type="dcterms:W3CDTF">2018-10-03T05:07:43Z</dcterms:modified>
</cp:coreProperties>
</file>