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B00000"/>
    <a:srgbClr val="DA0000"/>
    <a:srgbClr val="E98D05"/>
    <a:srgbClr val="8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66" d="100"/>
          <a:sy n="66" d="100"/>
        </p:scale>
        <p:origin x="-1452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D57D06-CE7F-4A8A-8AE8-33AB18D953B9}" type="datetimeFigureOut">
              <a:rPr lang="ru-RU"/>
              <a:pPr>
                <a:defRPr/>
              </a:pPr>
              <a:t>03.10.2018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81E96F-6440-40CC-94B6-DF8077133E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86376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07FB9C-1F0C-4ED9-A97F-88438AEEE412}" type="datetimeFigureOut">
              <a:rPr lang="ru-RU"/>
              <a:pPr>
                <a:defRPr/>
              </a:pPr>
              <a:t>03.10.2018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73E187-4810-4F9A-84E4-CF80660DAD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60729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BE892C-8CAD-4466-84C0-ABD9607E45F4}" type="datetimeFigureOut">
              <a:rPr lang="ru-RU"/>
              <a:pPr>
                <a:defRPr/>
              </a:pPr>
              <a:t>03.10.2018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B76327-B06A-4F1F-A99B-BD50A06C9F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13451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952601-99D3-4F67-8853-B2075B9661D2}" type="datetimeFigureOut">
              <a:rPr lang="ru-RU"/>
              <a:pPr>
                <a:defRPr/>
              </a:pPr>
              <a:t>03.10.2018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343272-1545-4BA2-A45A-BBD7079186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91897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EB6399-C781-4C4C-9BE7-BCCA46B9C5CE}" type="datetimeFigureOut">
              <a:rPr lang="ru-RU"/>
              <a:pPr>
                <a:defRPr/>
              </a:pPr>
              <a:t>03.10.2018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7AFC5F-A50C-4ABB-BADA-B6E0BDD6B7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5606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F52B68-C9D1-4C50-813C-6FD4DB9E65F5}" type="datetimeFigureOut">
              <a:rPr lang="ru-RU"/>
              <a:pPr>
                <a:defRPr/>
              </a:pPr>
              <a:t>03.10.2018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DDD195-2587-40B5-9342-3C87ABC114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60220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6252A8-84A3-4296-8042-FDD8C1AAFF94}" type="datetimeFigureOut">
              <a:rPr lang="ru-RU"/>
              <a:pPr>
                <a:defRPr/>
              </a:pPr>
              <a:t>03.10.2018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51C1F6-9246-40DC-A00B-8E8B711103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93187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BFABAB-73B3-40F3-AE0E-3DC3247D0784}" type="datetimeFigureOut">
              <a:rPr lang="ru-RU"/>
              <a:pPr>
                <a:defRPr/>
              </a:pPr>
              <a:t>03.10.2018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9FEACD-BAD3-4BE9-9E5A-890876F581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56335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B3A3DA-420E-4BE2-B4FC-D2A22B46EAC3}" type="datetimeFigureOut">
              <a:rPr lang="ru-RU"/>
              <a:pPr>
                <a:defRPr/>
              </a:pPr>
              <a:t>03.10.2018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4116BA-A164-41F5-AD53-A3691AD5CF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53622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73DF7-CC0C-43E4-807B-CD1A86B4034B}" type="datetimeFigureOut">
              <a:rPr lang="ru-RU"/>
              <a:pPr>
                <a:defRPr/>
              </a:pPr>
              <a:t>03.10.2018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15666E-58EA-41DE-8368-945BF1B6C0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34628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3DAE96-7DCB-4D3F-B829-C1B064F4CD49}" type="datetimeFigureOut">
              <a:rPr lang="ru-RU"/>
              <a:pPr>
                <a:defRPr/>
              </a:pPr>
              <a:t>03.10.2018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490B2E-D98C-4063-9E79-8BB9CF55D0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4106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D51481A-418B-4499-BD58-14270D13169A}" type="datetimeFigureOut">
              <a:rPr lang="ru-RU"/>
              <a:pPr>
                <a:defRPr/>
              </a:pPr>
              <a:t>03.10.2018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B1725A0-2477-49D6-9573-459657D7A6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Sveta\Desktop\original.jpg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1268760"/>
            <a:ext cx="8986486" cy="5384357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Прямоугольник 16"/>
          <p:cNvSpPr/>
          <p:nvPr/>
        </p:nvSpPr>
        <p:spPr>
          <a:xfrm>
            <a:off x="179512" y="2466194"/>
            <a:ext cx="8712968" cy="2402966"/>
          </a:xfrm>
          <a:prstGeom prst="rect">
            <a:avLst/>
          </a:prstGeom>
          <a:effectLst/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lnSpc>
                <a:spcPct val="110000"/>
              </a:lnSpc>
            </a:pPr>
            <a:r>
              <a:rPr lang="ru-RU" sz="7000" b="1" dirty="0" smtClean="0">
                <a:solidFill>
                  <a:srgbClr val="C00000"/>
                </a:solidFill>
                <a:latin typeface="+mn-lt"/>
              </a:rPr>
              <a:t>ПРИВЕТСТВУЕМ  </a:t>
            </a:r>
          </a:p>
          <a:p>
            <a:pPr algn="ctr">
              <a:lnSpc>
                <a:spcPct val="110000"/>
              </a:lnSpc>
            </a:pPr>
            <a:r>
              <a:rPr lang="ru-RU" sz="7000" b="1" dirty="0" smtClean="0">
                <a:solidFill>
                  <a:srgbClr val="C00000"/>
                </a:solidFill>
                <a:latin typeface="+mn-lt"/>
              </a:rPr>
              <a:t>УЧАСТНИКОВ!</a:t>
            </a:r>
            <a:endParaRPr lang="ru-RU" sz="7000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0" y="0"/>
            <a:ext cx="9144000" cy="1268760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5496" y="45186"/>
            <a:ext cx="1152128" cy="122357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Picture 4" descr="C:\Users\Sveta\Desktop\1200px-Coat_of_arms_of_Omsk_Oblast.sv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173" y="188640"/>
            <a:ext cx="929745" cy="88325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Прямоугольник 14"/>
          <p:cNvSpPr/>
          <p:nvPr/>
        </p:nvSpPr>
        <p:spPr>
          <a:xfrm>
            <a:off x="1086588" y="45186"/>
            <a:ext cx="1152128" cy="122357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3" name="Picture 9" descr="F:\Документы\ОПСА\эмблема (2)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7138" y="166203"/>
            <a:ext cx="690068" cy="972194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Прямоугольник 15"/>
          <p:cNvSpPr/>
          <p:nvPr/>
        </p:nvSpPr>
        <p:spPr>
          <a:xfrm>
            <a:off x="2142323" y="45186"/>
            <a:ext cx="1152128" cy="122357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5" name="Picture 2" descr="ÐÐ»Ð°Ð²Ð½Ð°Ñ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516" y="239098"/>
            <a:ext cx="846324" cy="83280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0" y="1268760"/>
            <a:ext cx="9144000" cy="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Прямоугольник 18"/>
          <p:cNvSpPr/>
          <p:nvPr/>
        </p:nvSpPr>
        <p:spPr>
          <a:xfrm>
            <a:off x="-14514" y="6688524"/>
            <a:ext cx="9180512" cy="190536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>
            <a:off x="0" y="6688524"/>
            <a:ext cx="9144000" cy="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 descr="C:\Users\Sveta\Desktop\21853927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923738" y="987696"/>
            <a:ext cx="1594670" cy="49708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Прямоугольник 20"/>
          <p:cNvSpPr/>
          <p:nvPr/>
        </p:nvSpPr>
        <p:spPr>
          <a:xfrm>
            <a:off x="2173099" y="606174"/>
            <a:ext cx="814725" cy="735586"/>
          </a:xfrm>
          <a:prstGeom prst="rect">
            <a:avLst/>
          </a:prstGeom>
          <a:effectLst/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lnSpc>
                <a:spcPct val="110000"/>
              </a:lnSpc>
            </a:pPr>
            <a:r>
              <a:rPr lang="en-US" sz="4000" dirty="0" smtClean="0">
                <a:solidFill>
                  <a:srgbClr val="C00000"/>
                </a:solidFill>
                <a:latin typeface="+mn-lt"/>
              </a:rPr>
              <a:t>3</a:t>
            </a:r>
            <a:r>
              <a:rPr lang="en-US" sz="4000" b="1" dirty="0" smtClean="0">
                <a:solidFill>
                  <a:srgbClr val="C00000"/>
                </a:solidFill>
                <a:latin typeface="+mn-lt"/>
              </a:rPr>
              <a:t>0</a:t>
            </a:r>
            <a:endParaRPr lang="ru-RU" sz="4000" b="1" dirty="0" smtClean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330963" y="44624"/>
            <a:ext cx="5849549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Межрегиональная научно-практическая конференция с международным участием </a:t>
            </a:r>
            <a:r>
              <a:rPr lang="en-US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1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ru-RU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КАДРЫ ДЛЯ СОВРЕМЕННОГО</a:t>
            </a:r>
            <a:r>
              <a:rPr lang="en-US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ЗДРАВООХРАНЕНИЯ. </a:t>
            </a:r>
            <a:r>
              <a:rPr lang="ru-RU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МЕДИЦИНСКОЕ ОБРАЗОВАНИЕ</a:t>
            </a:r>
            <a:r>
              <a:rPr lang="en-US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</a:t>
            </a:r>
            <a:r>
              <a:rPr lang="ru-RU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КАЧЕСТВО МЕДИЦИНСКОЙ</a:t>
            </a:r>
            <a:r>
              <a:rPr lang="en-US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ПОМОЩИ</a:t>
            </a:r>
            <a:r>
              <a:rPr lang="ru-RU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  <a:r>
              <a:rPr lang="en-US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26 </a:t>
            </a:r>
            <a:r>
              <a:rPr lang="ru-RU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октября 2018 г., г. Омск</a:t>
            </a:r>
            <a:endParaRPr lang="ru-RU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31560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635</TotalTime>
  <Words>8</Words>
  <Application>Microsoft Office PowerPoint</Application>
  <PresentationFormat>Экран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Sveta</cp:lastModifiedBy>
  <cp:revision>89</cp:revision>
  <dcterms:created xsi:type="dcterms:W3CDTF">2011-02-11T04:51:45Z</dcterms:created>
  <dcterms:modified xsi:type="dcterms:W3CDTF">2018-10-03T08:38:46Z</dcterms:modified>
</cp:coreProperties>
</file>