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9" r:id="rId10"/>
    <p:sldId id="270" r:id="rId11"/>
    <p:sldId id="265" r:id="rId12"/>
    <p:sldId id="267" r:id="rId13"/>
    <p:sldId id="266" r:id="rId14"/>
    <p:sldId id="268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D0EC73-CAE0-4FC0-B1A2-C33E930D6BA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A0A5B3-14DB-4095-BFA3-8A83EC63D9DE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2F495625-CED6-490B-BD0F-EE83E014A4EF}" type="parTrans" cxnId="{B71276BD-0AD6-4A32-8B54-9E8B9FEE1881}">
      <dgm:prSet/>
      <dgm:spPr/>
      <dgm:t>
        <a:bodyPr/>
        <a:lstStyle/>
        <a:p>
          <a:endParaRPr lang="ru-RU"/>
        </a:p>
      </dgm:t>
    </dgm:pt>
    <dgm:pt modelId="{5A8DE95F-DB8E-414C-A751-EC2720260247}" type="sibTrans" cxnId="{B71276BD-0AD6-4A32-8B54-9E8B9FEE1881}">
      <dgm:prSet/>
      <dgm:spPr/>
      <dgm:t>
        <a:bodyPr/>
        <a:lstStyle/>
        <a:p>
          <a:endParaRPr lang="ru-RU"/>
        </a:p>
      </dgm:t>
    </dgm:pt>
    <dgm:pt modelId="{7EA41B4C-1F8D-400C-AD3B-2BC8758998AF}">
      <dgm:prSet phldrT="[Текст]" custT="1"/>
      <dgm:spPr/>
      <dgm:t>
        <a:bodyPr/>
        <a:lstStyle/>
        <a:p>
          <a:pPr algn="just"/>
          <a:r>
            <a:rPr lang="ru-RU" sz="18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обеспечение нового качества образования за счет развития </a:t>
          </a:r>
          <a:r>
            <a:rPr lang="ru-RU" sz="1800" b="1" dirty="0" err="1" smtClean="0">
              <a:solidFill>
                <a:schemeClr val="accent6">
                  <a:lumMod val="60000"/>
                  <a:lumOff val="40000"/>
                </a:schemeClr>
              </a:solidFill>
            </a:rPr>
            <a:t>пациенто</a:t>
          </a:r>
          <a:r>
            <a:rPr lang="ru-RU" sz="18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- ориентированного обучения</a:t>
          </a:r>
          <a:endParaRPr lang="ru-RU" sz="1800" b="1" dirty="0">
            <a:solidFill>
              <a:schemeClr val="accent6">
                <a:lumMod val="60000"/>
                <a:lumOff val="40000"/>
              </a:schemeClr>
            </a:solidFill>
          </a:endParaRPr>
        </a:p>
      </dgm:t>
    </dgm:pt>
    <dgm:pt modelId="{CF04C6A7-E44E-4946-A955-CEAB34CDB5B3}" type="parTrans" cxnId="{CCB11053-E1F0-4606-AF61-F3AE4DE5BAFE}">
      <dgm:prSet/>
      <dgm:spPr/>
      <dgm:t>
        <a:bodyPr/>
        <a:lstStyle/>
        <a:p>
          <a:endParaRPr lang="ru-RU"/>
        </a:p>
      </dgm:t>
    </dgm:pt>
    <dgm:pt modelId="{3AC0F72E-4CA8-42F3-844D-3CFBDFC76D7A}" type="sibTrans" cxnId="{CCB11053-E1F0-4606-AF61-F3AE4DE5BAFE}">
      <dgm:prSet/>
      <dgm:spPr/>
      <dgm:t>
        <a:bodyPr/>
        <a:lstStyle/>
        <a:p>
          <a:endParaRPr lang="ru-RU"/>
        </a:p>
      </dgm:t>
    </dgm:pt>
    <dgm:pt modelId="{DC2D045E-84A3-449E-B29D-6B39D5C93322}">
      <dgm:prSet phldrT="[Текст]" phldr="1"/>
      <dgm:spPr/>
      <dgm:t>
        <a:bodyPr/>
        <a:lstStyle/>
        <a:p>
          <a:pPr algn="l"/>
          <a:endParaRPr lang="ru-RU" sz="1200" dirty="0"/>
        </a:p>
      </dgm:t>
    </dgm:pt>
    <dgm:pt modelId="{9E090FD6-3289-4217-B508-A5F7F3B4D4E4}" type="parTrans" cxnId="{FC492F64-BA73-4CD7-951B-45BC7FCDFCA3}">
      <dgm:prSet/>
      <dgm:spPr/>
      <dgm:t>
        <a:bodyPr/>
        <a:lstStyle/>
        <a:p>
          <a:endParaRPr lang="ru-RU"/>
        </a:p>
      </dgm:t>
    </dgm:pt>
    <dgm:pt modelId="{6B653DBA-F539-44A5-BF89-81269EDC2882}" type="sibTrans" cxnId="{FC492F64-BA73-4CD7-951B-45BC7FCDFCA3}">
      <dgm:prSet/>
      <dgm:spPr/>
      <dgm:t>
        <a:bodyPr/>
        <a:lstStyle/>
        <a:p>
          <a:endParaRPr lang="ru-RU"/>
        </a:p>
      </dgm:t>
    </dgm:pt>
    <dgm:pt modelId="{972DD6D3-BEED-433C-B1E4-4C6FADF48425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627218C5-F577-498E-AE34-FDD2E64B14E4}" type="parTrans" cxnId="{07CECBF0-8238-41C3-BFEF-7EC4B2F44F69}">
      <dgm:prSet/>
      <dgm:spPr/>
      <dgm:t>
        <a:bodyPr/>
        <a:lstStyle/>
        <a:p>
          <a:endParaRPr lang="ru-RU"/>
        </a:p>
      </dgm:t>
    </dgm:pt>
    <dgm:pt modelId="{7398FFC1-7754-4F89-A84B-68E50605826A}" type="sibTrans" cxnId="{07CECBF0-8238-41C3-BFEF-7EC4B2F44F69}">
      <dgm:prSet/>
      <dgm:spPr/>
      <dgm:t>
        <a:bodyPr/>
        <a:lstStyle/>
        <a:p>
          <a:endParaRPr lang="ru-RU"/>
        </a:p>
      </dgm:t>
    </dgm:pt>
    <dgm:pt modelId="{1624F604-0435-4A48-A0B5-5060C571F045}">
      <dgm:prSet phldrT="[Текст]" phldr="1"/>
      <dgm:spPr/>
      <dgm:t>
        <a:bodyPr/>
        <a:lstStyle/>
        <a:p>
          <a:pPr algn="l"/>
          <a:endParaRPr lang="ru-RU" sz="1200" dirty="0"/>
        </a:p>
      </dgm:t>
    </dgm:pt>
    <dgm:pt modelId="{349E91B0-573D-46E0-8A51-0B3F1102391A}" type="parTrans" cxnId="{86CC503F-28F3-4574-84AE-E01D7561AB52}">
      <dgm:prSet/>
      <dgm:spPr/>
      <dgm:t>
        <a:bodyPr/>
        <a:lstStyle/>
        <a:p>
          <a:endParaRPr lang="ru-RU"/>
        </a:p>
      </dgm:t>
    </dgm:pt>
    <dgm:pt modelId="{0DC5FEF4-0884-4862-BB4F-8CE7B8E0CFCD}" type="sibTrans" cxnId="{86CC503F-28F3-4574-84AE-E01D7561AB52}">
      <dgm:prSet/>
      <dgm:spPr/>
      <dgm:t>
        <a:bodyPr/>
        <a:lstStyle/>
        <a:p>
          <a:endParaRPr lang="ru-RU"/>
        </a:p>
      </dgm:t>
    </dgm:pt>
    <dgm:pt modelId="{A722D4F9-1B16-40C5-BFC5-CDC595D21E0D}">
      <dgm:prSet phldrT="[Текст]" phldr="1" custT="1"/>
      <dgm:spPr/>
      <dgm:t>
        <a:bodyPr/>
        <a:lstStyle/>
        <a:p>
          <a:pPr algn="just"/>
          <a:endParaRPr lang="ru-RU" sz="1800" b="1" dirty="0">
            <a:solidFill>
              <a:schemeClr val="accent6">
                <a:lumMod val="60000"/>
                <a:lumOff val="40000"/>
              </a:schemeClr>
            </a:solidFill>
          </a:endParaRPr>
        </a:p>
      </dgm:t>
    </dgm:pt>
    <dgm:pt modelId="{882EA61C-CF00-488C-AFEA-513D4ADB1BBA}" type="parTrans" cxnId="{31CC52D1-1497-456F-8F2E-8DD9120F4EFF}">
      <dgm:prSet/>
      <dgm:spPr/>
      <dgm:t>
        <a:bodyPr/>
        <a:lstStyle/>
        <a:p>
          <a:endParaRPr lang="ru-RU"/>
        </a:p>
      </dgm:t>
    </dgm:pt>
    <dgm:pt modelId="{1049EF9D-98C3-46BB-ABF9-D77E8A108EE5}" type="sibTrans" cxnId="{31CC52D1-1497-456F-8F2E-8DD9120F4EFF}">
      <dgm:prSet/>
      <dgm:spPr/>
      <dgm:t>
        <a:bodyPr/>
        <a:lstStyle/>
        <a:p>
          <a:endParaRPr lang="ru-RU"/>
        </a:p>
      </dgm:t>
    </dgm:pt>
    <dgm:pt modelId="{53FC8200-42DF-4C05-936E-7B71C001F17B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63878A4D-464A-438F-B80F-33B13A613AA7}" type="parTrans" cxnId="{8EEEC4D4-5A87-43F5-81CA-1BEAAB36EA7E}">
      <dgm:prSet/>
      <dgm:spPr/>
      <dgm:t>
        <a:bodyPr/>
        <a:lstStyle/>
        <a:p>
          <a:endParaRPr lang="ru-RU"/>
        </a:p>
      </dgm:t>
    </dgm:pt>
    <dgm:pt modelId="{ACFD7918-C4F7-4FDD-932A-BD26B1A2214E}" type="sibTrans" cxnId="{8EEEC4D4-5A87-43F5-81CA-1BEAAB36EA7E}">
      <dgm:prSet/>
      <dgm:spPr/>
      <dgm:t>
        <a:bodyPr/>
        <a:lstStyle/>
        <a:p>
          <a:endParaRPr lang="ru-RU"/>
        </a:p>
      </dgm:t>
    </dgm:pt>
    <dgm:pt modelId="{D2CE15F0-BCDD-4815-B7AA-C9E745F47FFC}">
      <dgm:prSet phldrT="[Текст]" custT="1"/>
      <dgm:spPr/>
      <dgm:t>
        <a:bodyPr/>
        <a:lstStyle/>
        <a:p>
          <a:pPr algn="just"/>
          <a:r>
            <a:rPr lang="ru-RU" sz="18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обеспечение равного доступа к получению качественного образования для всех социальных слоев    населения</a:t>
          </a:r>
          <a:endParaRPr lang="ru-RU" sz="1800" b="1" dirty="0">
            <a:solidFill>
              <a:schemeClr val="accent6">
                <a:lumMod val="60000"/>
                <a:lumOff val="40000"/>
              </a:schemeClr>
            </a:solidFill>
          </a:endParaRPr>
        </a:p>
      </dgm:t>
    </dgm:pt>
    <dgm:pt modelId="{4C416C74-A342-409B-85A9-885A6D94CDF6}" type="parTrans" cxnId="{77E577A4-348E-4661-B0B8-AF92B40668BE}">
      <dgm:prSet/>
      <dgm:spPr/>
      <dgm:t>
        <a:bodyPr/>
        <a:lstStyle/>
        <a:p>
          <a:endParaRPr lang="ru-RU"/>
        </a:p>
      </dgm:t>
    </dgm:pt>
    <dgm:pt modelId="{CD9DB5E3-BDA9-43EF-9D09-3D3B44BE64C5}" type="sibTrans" cxnId="{77E577A4-348E-4661-B0B8-AF92B40668BE}">
      <dgm:prSet/>
      <dgm:spPr/>
      <dgm:t>
        <a:bodyPr/>
        <a:lstStyle/>
        <a:p>
          <a:endParaRPr lang="ru-RU"/>
        </a:p>
      </dgm:t>
    </dgm:pt>
    <dgm:pt modelId="{BE31EFA7-9D6B-4A27-8D8F-EC061F34D9CE}">
      <dgm:prSet phldrT="[Текст]" phldr="1"/>
      <dgm:spPr/>
      <dgm:t>
        <a:bodyPr/>
        <a:lstStyle/>
        <a:p>
          <a:pPr algn="l"/>
          <a:endParaRPr lang="ru-RU" sz="1600" dirty="0"/>
        </a:p>
      </dgm:t>
    </dgm:pt>
    <dgm:pt modelId="{E5156A77-5761-445F-BC6A-D032C6130585}" type="parTrans" cxnId="{81816E1B-242D-4238-96AD-05AF9CBFE394}">
      <dgm:prSet/>
      <dgm:spPr/>
      <dgm:t>
        <a:bodyPr/>
        <a:lstStyle/>
        <a:p>
          <a:endParaRPr lang="ru-RU"/>
        </a:p>
      </dgm:t>
    </dgm:pt>
    <dgm:pt modelId="{834C5F6F-15F8-4D45-AE00-C11F7F1C7FFC}" type="sibTrans" cxnId="{81816E1B-242D-4238-96AD-05AF9CBFE394}">
      <dgm:prSet/>
      <dgm:spPr/>
      <dgm:t>
        <a:bodyPr/>
        <a:lstStyle/>
        <a:p>
          <a:endParaRPr lang="ru-RU"/>
        </a:p>
      </dgm:t>
    </dgm:pt>
    <dgm:pt modelId="{0B8E3B63-0AD1-48AE-A200-132774D00D36}">
      <dgm:prSet custT="1"/>
      <dgm:spPr/>
      <dgm:t>
        <a:bodyPr/>
        <a:lstStyle/>
        <a:p>
          <a:pPr algn="just"/>
          <a:r>
            <a:rPr lang="ru-RU" sz="18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сохранение единства образовательного пространства, создавая при этом условия для развития       системы вариативного образования</a:t>
          </a:r>
          <a:endParaRPr lang="ru-RU" sz="1800" b="1" dirty="0">
            <a:solidFill>
              <a:schemeClr val="accent6">
                <a:lumMod val="60000"/>
                <a:lumOff val="40000"/>
              </a:schemeClr>
            </a:solidFill>
          </a:endParaRPr>
        </a:p>
      </dgm:t>
    </dgm:pt>
    <dgm:pt modelId="{872EF054-586C-4CA7-9DC0-E050920D3683}" type="parTrans" cxnId="{2756E61C-F489-4796-9986-165FFFAEB71D}">
      <dgm:prSet/>
      <dgm:spPr/>
      <dgm:t>
        <a:bodyPr/>
        <a:lstStyle/>
        <a:p>
          <a:endParaRPr lang="ru-RU"/>
        </a:p>
      </dgm:t>
    </dgm:pt>
    <dgm:pt modelId="{08831D13-29FE-421D-9522-5BEBEA2FB588}" type="sibTrans" cxnId="{2756E61C-F489-4796-9986-165FFFAEB71D}">
      <dgm:prSet/>
      <dgm:spPr/>
      <dgm:t>
        <a:bodyPr/>
        <a:lstStyle/>
        <a:p>
          <a:endParaRPr lang="ru-RU"/>
        </a:p>
      </dgm:t>
    </dgm:pt>
    <dgm:pt modelId="{277A1FD2-0EFD-49F3-ADE2-42D59866B9DF}" type="pres">
      <dgm:prSet presAssocID="{CCD0EC73-CAE0-4FC0-B1A2-C33E930D6BA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9EB785-6E63-4014-8E0E-D3BBA67F5EB7}" type="pres">
      <dgm:prSet presAssocID="{BEA0A5B3-14DB-4095-BFA3-8A83EC63D9DE}" presName="composite" presStyleCnt="0"/>
      <dgm:spPr/>
    </dgm:pt>
    <dgm:pt modelId="{E6FE9FC7-5018-481C-94D1-DED55CB57F3E}" type="pres">
      <dgm:prSet presAssocID="{BEA0A5B3-14DB-4095-BFA3-8A83EC63D9D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EF001F-CD9A-46CE-8228-0AD799CA93F3}" type="pres">
      <dgm:prSet presAssocID="{BEA0A5B3-14DB-4095-BFA3-8A83EC63D9D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27DD46-22F6-4583-91CA-36CFEEA7EEF7}" type="pres">
      <dgm:prSet presAssocID="{5A8DE95F-DB8E-414C-A751-EC2720260247}" presName="sp" presStyleCnt="0"/>
      <dgm:spPr/>
    </dgm:pt>
    <dgm:pt modelId="{0ECE495E-9FAA-427C-A61E-98E7D0E192A7}" type="pres">
      <dgm:prSet presAssocID="{972DD6D3-BEED-433C-B1E4-4C6FADF48425}" presName="composite" presStyleCnt="0"/>
      <dgm:spPr/>
    </dgm:pt>
    <dgm:pt modelId="{2D359D3C-6039-4815-BD91-485B6DB7CD1C}" type="pres">
      <dgm:prSet presAssocID="{972DD6D3-BEED-433C-B1E4-4C6FADF4842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91AB94-D7C4-4BA4-9B49-74B59413E775}" type="pres">
      <dgm:prSet presAssocID="{972DD6D3-BEED-433C-B1E4-4C6FADF4842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AEF25B-8061-4E22-8FDB-F7627BED86D5}" type="pres">
      <dgm:prSet presAssocID="{7398FFC1-7754-4F89-A84B-68E50605826A}" presName="sp" presStyleCnt="0"/>
      <dgm:spPr/>
    </dgm:pt>
    <dgm:pt modelId="{465529F8-CF75-4A23-8A25-7ECCD48995E3}" type="pres">
      <dgm:prSet presAssocID="{53FC8200-42DF-4C05-936E-7B71C001F17B}" presName="composite" presStyleCnt="0"/>
      <dgm:spPr/>
    </dgm:pt>
    <dgm:pt modelId="{87B33490-1AB6-4F96-8D53-797CFB20889C}" type="pres">
      <dgm:prSet presAssocID="{53FC8200-42DF-4C05-936E-7B71C001F17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68A94-4EB8-457D-9556-DFADDF26ABC2}" type="pres">
      <dgm:prSet presAssocID="{53FC8200-42DF-4C05-936E-7B71C001F17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CECBF0-8238-41C3-BFEF-7EC4B2F44F69}" srcId="{CCD0EC73-CAE0-4FC0-B1A2-C33E930D6BA0}" destId="{972DD6D3-BEED-433C-B1E4-4C6FADF48425}" srcOrd="1" destOrd="0" parTransId="{627218C5-F577-498E-AE34-FDD2E64B14E4}" sibTransId="{7398FFC1-7754-4F89-A84B-68E50605826A}"/>
    <dgm:cxn modelId="{FC492F64-BA73-4CD7-951B-45BC7FCDFCA3}" srcId="{BEA0A5B3-14DB-4095-BFA3-8A83EC63D9DE}" destId="{DC2D045E-84A3-449E-B29D-6B39D5C93322}" srcOrd="1" destOrd="0" parTransId="{9E090FD6-3289-4217-B508-A5F7F3B4D4E4}" sibTransId="{6B653DBA-F539-44A5-BF89-81269EDC2882}"/>
    <dgm:cxn modelId="{0782193D-D296-4C07-8005-2D3C60847A87}" type="presOf" srcId="{BE31EFA7-9D6B-4A27-8D8F-EC061F34D9CE}" destId="{2DE68A94-4EB8-457D-9556-DFADDF26ABC2}" srcOrd="0" destOrd="1" presId="urn:microsoft.com/office/officeart/2005/8/layout/chevron2"/>
    <dgm:cxn modelId="{25587B6B-4972-4643-8E2F-99CFC78B06C6}" type="presOf" srcId="{53FC8200-42DF-4C05-936E-7B71C001F17B}" destId="{87B33490-1AB6-4F96-8D53-797CFB20889C}" srcOrd="0" destOrd="0" presId="urn:microsoft.com/office/officeart/2005/8/layout/chevron2"/>
    <dgm:cxn modelId="{5276C94B-C6B9-4A57-897E-AABEBEDD8FA4}" type="presOf" srcId="{7EA41B4C-1F8D-400C-AD3B-2BC8758998AF}" destId="{26EF001F-CD9A-46CE-8228-0AD799CA93F3}" srcOrd="0" destOrd="0" presId="urn:microsoft.com/office/officeart/2005/8/layout/chevron2"/>
    <dgm:cxn modelId="{3C50D043-D4BB-4454-A3E9-F7607BD52C94}" type="presOf" srcId="{A722D4F9-1B16-40C5-BFC5-CDC595D21E0D}" destId="{A591AB94-D7C4-4BA4-9B49-74B59413E775}" srcOrd="0" destOrd="2" presId="urn:microsoft.com/office/officeart/2005/8/layout/chevron2"/>
    <dgm:cxn modelId="{77E577A4-348E-4661-B0B8-AF92B40668BE}" srcId="{53FC8200-42DF-4C05-936E-7B71C001F17B}" destId="{D2CE15F0-BCDD-4815-B7AA-C9E745F47FFC}" srcOrd="0" destOrd="0" parTransId="{4C416C74-A342-409B-85A9-885A6D94CDF6}" sibTransId="{CD9DB5E3-BDA9-43EF-9D09-3D3B44BE64C5}"/>
    <dgm:cxn modelId="{81816E1B-242D-4238-96AD-05AF9CBFE394}" srcId="{53FC8200-42DF-4C05-936E-7B71C001F17B}" destId="{BE31EFA7-9D6B-4A27-8D8F-EC061F34D9CE}" srcOrd="1" destOrd="0" parTransId="{E5156A77-5761-445F-BC6A-D032C6130585}" sibTransId="{834C5F6F-15F8-4D45-AE00-C11F7F1C7FFC}"/>
    <dgm:cxn modelId="{8EEEC4D4-5A87-43F5-81CA-1BEAAB36EA7E}" srcId="{CCD0EC73-CAE0-4FC0-B1A2-C33E930D6BA0}" destId="{53FC8200-42DF-4C05-936E-7B71C001F17B}" srcOrd="2" destOrd="0" parTransId="{63878A4D-464A-438F-B80F-33B13A613AA7}" sibTransId="{ACFD7918-C4F7-4FDD-932A-BD26B1A2214E}"/>
    <dgm:cxn modelId="{B71276BD-0AD6-4A32-8B54-9E8B9FEE1881}" srcId="{CCD0EC73-CAE0-4FC0-B1A2-C33E930D6BA0}" destId="{BEA0A5B3-14DB-4095-BFA3-8A83EC63D9DE}" srcOrd="0" destOrd="0" parTransId="{2F495625-CED6-490B-BD0F-EE83E014A4EF}" sibTransId="{5A8DE95F-DB8E-414C-A751-EC2720260247}"/>
    <dgm:cxn modelId="{D94940DD-ACEC-413D-82B8-8E67D824EA6B}" type="presOf" srcId="{0B8E3B63-0AD1-48AE-A200-132774D00D36}" destId="{A591AB94-D7C4-4BA4-9B49-74B59413E775}" srcOrd="0" destOrd="1" presId="urn:microsoft.com/office/officeart/2005/8/layout/chevron2"/>
    <dgm:cxn modelId="{4615A006-041B-4A4C-9B14-4CF11C79E462}" type="presOf" srcId="{DC2D045E-84A3-449E-B29D-6B39D5C93322}" destId="{26EF001F-CD9A-46CE-8228-0AD799CA93F3}" srcOrd="0" destOrd="1" presId="urn:microsoft.com/office/officeart/2005/8/layout/chevron2"/>
    <dgm:cxn modelId="{3EE75296-03B6-4A23-B91C-BD58B3F2E9F5}" type="presOf" srcId="{D2CE15F0-BCDD-4815-B7AA-C9E745F47FFC}" destId="{2DE68A94-4EB8-457D-9556-DFADDF26ABC2}" srcOrd="0" destOrd="0" presId="urn:microsoft.com/office/officeart/2005/8/layout/chevron2"/>
    <dgm:cxn modelId="{F4F660F2-D948-4817-9A22-00A0A1E14968}" type="presOf" srcId="{972DD6D3-BEED-433C-B1E4-4C6FADF48425}" destId="{2D359D3C-6039-4815-BD91-485B6DB7CD1C}" srcOrd="0" destOrd="0" presId="urn:microsoft.com/office/officeart/2005/8/layout/chevron2"/>
    <dgm:cxn modelId="{2756E61C-F489-4796-9986-165FFFAEB71D}" srcId="{972DD6D3-BEED-433C-B1E4-4C6FADF48425}" destId="{0B8E3B63-0AD1-48AE-A200-132774D00D36}" srcOrd="1" destOrd="0" parTransId="{872EF054-586C-4CA7-9DC0-E050920D3683}" sibTransId="{08831D13-29FE-421D-9522-5BEBEA2FB588}"/>
    <dgm:cxn modelId="{CCB11053-E1F0-4606-AF61-F3AE4DE5BAFE}" srcId="{BEA0A5B3-14DB-4095-BFA3-8A83EC63D9DE}" destId="{7EA41B4C-1F8D-400C-AD3B-2BC8758998AF}" srcOrd="0" destOrd="0" parTransId="{CF04C6A7-E44E-4946-A955-CEAB34CDB5B3}" sibTransId="{3AC0F72E-4CA8-42F3-844D-3CFBDFC76D7A}"/>
    <dgm:cxn modelId="{86CC503F-28F3-4574-84AE-E01D7561AB52}" srcId="{972DD6D3-BEED-433C-B1E4-4C6FADF48425}" destId="{1624F604-0435-4A48-A0B5-5060C571F045}" srcOrd="0" destOrd="0" parTransId="{349E91B0-573D-46E0-8A51-0B3F1102391A}" sibTransId="{0DC5FEF4-0884-4862-BB4F-8CE7B8E0CFCD}"/>
    <dgm:cxn modelId="{16481E9B-3454-4CE7-8D61-ABFE8067795C}" type="presOf" srcId="{BEA0A5B3-14DB-4095-BFA3-8A83EC63D9DE}" destId="{E6FE9FC7-5018-481C-94D1-DED55CB57F3E}" srcOrd="0" destOrd="0" presId="urn:microsoft.com/office/officeart/2005/8/layout/chevron2"/>
    <dgm:cxn modelId="{8A1BA548-5CEB-4B96-9F23-7A44EDB67557}" type="presOf" srcId="{1624F604-0435-4A48-A0B5-5060C571F045}" destId="{A591AB94-D7C4-4BA4-9B49-74B59413E775}" srcOrd="0" destOrd="0" presId="urn:microsoft.com/office/officeart/2005/8/layout/chevron2"/>
    <dgm:cxn modelId="{31CC52D1-1497-456F-8F2E-8DD9120F4EFF}" srcId="{972DD6D3-BEED-433C-B1E4-4C6FADF48425}" destId="{A722D4F9-1B16-40C5-BFC5-CDC595D21E0D}" srcOrd="2" destOrd="0" parTransId="{882EA61C-CF00-488C-AFEA-513D4ADB1BBA}" sibTransId="{1049EF9D-98C3-46BB-ABF9-D77E8A108EE5}"/>
    <dgm:cxn modelId="{95917977-92BB-4074-BDE6-C95FE3F7E4FE}" type="presOf" srcId="{CCD0EC73-CAE0-4FC0-B1A2-C33E930D6BA0}" destId="{277A1FD2-0EFD-49F3-ADE2-42D59866B9DF}" srcOrd="0" destOrd="0" presId="urn:microsoft.com/office/officeart/2005/8/layout/chevron2"/>
    <dgm:cxn modelId="{FDB248B8-F518-485C-A4E3-3991DAF94ABC}" type="presParOf" srcId="{277A1FD2-0EFD-49F3-ADE2-42D59866B9DF}" destId="{609EB785-6E63-4014-8E0E-D3BBA67F5EB7}" srcOrd="0" destOrd="0" presId="urn:microsoft.com/office/officeart/2005/8/layout/chevron2"/>
    <dgm:cxn modelId="{F03BAFA1-DE07-4D3F-AFBE-A4478306B07A}" type="presParOf" srcId="{609EB785-6E63-4014-8E0E-D3BBA67F5EB7}" destId="{E6FE9FC7-5018-481C-94D1-DED55CB57F3E}" srcOrd="0" destOrd="0" presId="urn:microsoft.com/office/officeart/2005/8/layout/chevron2"/>
    <dgm:cxn modelId="{93B44B05-E44B-4E67-A373-4147696CA73B}" type="presParOf" srcId="{609EB785-6E63-4014-8E0E-D3BBA67F5EB7}" destId="{26EF001F-CD9A-46CE-8228-0AD799CA93F3}" srcOrd="1" destOrd="0" presId="urn:microsoft.com/office/officeart/2005/8/layout/chevron2"/>
    <dgm:cxn modelId="{792A1983-A9DC-4477-9D9C-EAEBEA3092DD}" type="presParOf" srcId="{277A1FD2-0EFD-49F3-ADE2-42D59866B9DF}" destId="{2027DD46-22F6-4583-91CA-36CFEEA7EEF7}" srcOrd="1" destOrd="0" presId="urn:microsoft.com/office/officeart/2005/8/layout/chevron2"/>
    <dgm:cxn modelId="{3DB68D11-8AAF-4C46-B2F0-2E2CF7204CE2}" type="presParOf" srcId="{277A1FD2-0EFD-49F3-ADE2-42D59866B9DF}" destId="{0ECE495E-9FAA-427C-A61E-98E7D0E192A7}" srcOrd="2" destOrd="0" presId="urn:microsoft.com/office/officeart/2005/8/layout/chevron2"/>
    <dgm:cxn modelId="{70C3846F-635D-47F1-ADAD-37B359F5EE48}" type="presParOf" srcId="{0ECE495E-9FAA-427C-A61E-98E7D0E192A7}" destId="{2D359D3C-6039-4815-BD91-485B6DB7CD1C}" srcOrd="0" destOrd="0" presId="urn:microsoft.com/office/officeart/2005/8/layout/chevron2"/>
    <dgm:cxn modelId="{279342E5-BF12-4B04-8810-A66D8A116346}" type="presParOf" srcId="{0ECE495E-9FAA-427C-A61E-98E7D0E192A7}" destId="{A591AB94-D7C4-4BA4-9B49-74B59413E775}" srcOrd="1" destOrd="0" presId="urn:microsoft.com/office/officeart/2005/8/layout/chevron2"/>
    <dgm:cxn modelId="{F17B6FE7-B54E-4CE0-9C6A-48CC045E1094}" type="presParOf" srcId="{277A1FD2-0EFD-49F3-ADE2-42D59866B9DF}" destId="{9CAEF25B-8061-4E22-8FDB-F7627BED86D5}" srcOrd="3" destOrd="0" presId="urn:microsoft.com/office/officeart/2005/8/layout/chevron2"/>
    <dgm:cxn modelId="{46EEE7EE-0EFC-4F62-8B7E-230DA0DB631C}" type="presParOf" srcId="{277A1FD2-0EFD-49F3-ADE2-42D59866B9DF}" destId="{465529F8-CF75-4A23-8A25-7ECCD48995E3}" srcOrd="4" destOrd="0" presId="urn:microsoft.com/office/officeart/2005/8/layout/chevron2"/>
    <dgm:cxn modelId="{5BAA665C-2425-4D98-B80B-D08B9C14E0C7}" type="presParOf" srcId="{465529F8-CF75-4A23-8A25-7ECCD48995E3}" destId="{87B33490-1AB6-4F96-8D53-797CFB20889C}" srcOrd="0" destOrd="0" presId="urn:microsoft.com/office/officeart/2005/8/layout/chevron2"/>
    <dgm:cxn modelId="{76992D39-5EAC-423E-8889-0C8D75798792}" type="presParOf" srcId="{465529F8-CF75-4A23-8A25-7ECCD48995E3}" destId="{2DE68A94-4EB8-457D-9556-DFADDF26ABC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22DA214-64DA-4ECB-8B65-B95256DA45B6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1A2A2E-7FDE-47B9-B7CA-6993AADD471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75000"/>
                </a:schemeClr>
              </a:solidFill>
            </a:rPr>
            <a:t>Совместная деятельность МЗ РК и НЦНЭ</a:t>
          </a:r>
          <a:endParaRPr lang="ru-RU" sz="2400" b="1" dirty="0">
            <a:solidFill>
              <a:schemeClr val="accent3">
                <a:lumMod val="75000"/>
              </a:schemeClr>
            </a:solidFill>
          </a:endParaRPr>
        </a:p>
      </dgm:t>
    </dgm:pt>
    <dgm:pt modelId="{78A59239-CE43-468C-B95D-9726AAB8CEE2}" type="parTrans" cxnId="{51913391-2200-4000-A692-D1B7656D4FC7}">
      <dgm:prSet/>
      <dgm:spPr/>
      <dgm:t>
        <a:bodyPr/>
        <a:lstStyle/>
        <a:p>
          <a:endParaRPr lang="ru-RU"/>
        </a:p>
      </dgm:t>
    </dgm:pt>
    <dgm:pt modelId="{FB9BD46D-D44A-4F6A-8F5B-A0C94B47B724}" type="sibTrans" cxnId="{51913391-2200-4000-A692-D1B7656D4FC7}">
      <dgm:prSet/>
      <dgm:spPr/>
      <dgm:t>
        <a:bodyPr/>
        <a:lstStyle/>
        <a:p>
          <a:endParaRPr lang="ru-RU"/>
        </a:p>
      </dgm:t>
    </dgm:pt>
    <dgm:pt modelId="{79DF4D8F-1CB2-4977-BD6C-F54A6E1C1756}">
      <dgm:prSet phldrT="[Текст]" custT="1"/>
      <dgm:spPr/>
      <dgm:t>
        <a:bodyPr/>
        <a:lstStyle/>
        <a:p>
          <a:r>
            <a:rPr lang="ru-RU" sz="1600" b="1" dirty="0" smtClean="0"/>
            <a:t>Внесение предложений в Кодекс Республики Казахстан “О Здоровье” в части оценки обучающих по программам медицинского образования, лицензионного и сертификационного экзамена специалистов в области здравоохранения</a:t>
          </a:r>
          <a:endParaRPr lang="ru-RU" sz="1600" b="1" dirty="0"/>
        </a:p>
      </dgm:t>
    </dgm:pt>
    <dgm:pt modelId="{34712D3D-CFF8-4F09-A816-19D649342802}" type="parTrans" cxnId="{0C5860D8-66A8-4DC2-82F3-1EDE292EE428}">
      <dgm:prSet/>
      <dgm:spPr/>
      <dgm:t>
        <a:bodyPr/>
        <a:lstStyle/>
        <a:p>
          <a:endParaRPr lang="ru-RU"/>
        </a:p>
      </dgm:t>
    </dgm:pt>
    <dgm:pt modelId="{471BA8F4-EA70-46DD-9723-3217910B48DA}" type="sibTrans" cxnId="{0C5860D8-66A8-4DC2-82F3-1EDE292EE428}">
      <dgm:prSet/>
      <dgm:spPr/>
      <dgm:t>
        <a:bodyPr/>
        <a:lstStyle/>
        <a:p>
          <a:endParaRPr lang="ru-RU"/>
        </a:p>
      </dgm:t>
    </dgm:pt>
    <dgm:pt modelId="{587608F5-07F1-4027-848A-1AE1436E5F23}">
      <dgm:prSet phldrT="[Текст]" custT="1"/>
      <dgm:spPr/>
      <dgm:t>
        <a:bodyPr/>
        <a:lstStyle/>
        <a:p>
          <a:r>
            <a:rPr lang="ru-RU" sz="1400" b="1" dirty="0" smtClean="0"/>
            <a:t>В составе Рабочей Группы “Создание новой редакции Кодекса “О здоровье народа и системе здравоохранения”</a:t>
          </a:r>
          <a:endParaRPr lang="ru-RU" sz="1400" b="1" dirty="0"/>
        </a:p>
      </dgm:t>
    </dgm:pt>
    <dgm:pt modelId="{2500ED48-34CE-4A17-ADF2-314D5CECE5D8}" type="parTrans" cxnId="{0E6ABAD1-B4D3-420A-9C5C-DDA1D99FC81F}">
      <dgm:prSet/>
      <dgm:spPr/>
      <dgm:t>
        <a:bodyPr/>
        <a:lstStyle/>
        <a:p>
          <a:endParaRPr lang="ru-RU"/>
        </a:p>
      </dgm:t>
    </dgm:pt>
    <dgm:pt modelId="{4D53D13A-8227-4922-BB8E-1AF4697300E8}" type="sibTrans" cxnId="{0E6ABAD1-B4D3-420A-9C5C-DDA1D99FC81F}">
      <dgm:prSet/>
      <dgm:spPr/>
      <dgm:t>
        <a:bodyPr/>
        <a:lstStyle/>
        <a:p>
          <a:endParaRPr lang="ru-RU"/>
        </a:p>
      </dgm:t>
    </dgm:pt>
    <dgm:pt modelId="{31BA1DF2-31A9-4001-B365-1F66ECAE33A6}">
      <dgm:prSet phldrT="[Текст]" custT="1"/>
      <dgm:spPr/>
      <dgm:t>
        <a:bodyPr/>
        <a:lstStyle/>
        <a:p>
          <a:r>
            <a:rPr lang="ru-RU" sz="1400" b="1" dirty="0" smtClean="0"/>
            <a:t>в составе Рабочей Группы “Разработка стратегий улучшения качества медицинских услуг”. Внесение предложений по совершенствованию системы независимой оценки знаний и навыков специалистов здравоохранения, выпускников и обучающихся МО образования</a:t>
          </a:r>
          <a:endParaRPr lang="ru-RU" sz="1400" b="1" dirty="0"/>
        </a:p>
      </dgm:t>
    </dgm:pt>
    <dgm:pt modelId="{9CDED1D5-5707-4C68-BFE4-29402D8ED1DC}" type="parTrans" cxnId="{08685CB3-38FC-456E-8EAA-B455D14D3222}">
      <dgm:prSet/>
      <dgm:spPr/>
      <dgm:t>
        <a:bodyPr/>
        <a:lstStyle/>
        <a:p>
          <a:endParaRPr lang="ru-RU"/>
        </a:p>
      </dgm:t>
    </dgm:pt>
    <dgm:pt modelId="{94812B2D-403D-4544-9432-6F66A1A05B89}" type="sibTrans" cxnId="{08685CB3-38FC-456E-8EAA-B455D14D3222}">
      <dgm:prSet/>
      <dgm:spPr/>
      <dgm:t>
        <a:bodyPr/>
        <a:lstStyle/>
        <a:p>
          <a:endParaRPr lang="ru-RU"/>
        </a:p>
      </dgm:t>
    </dgm:pt>
    <dgm:pt modelId="{52FF4AD4-53E2-4D84-88F9-4AADE1CDD52F}">
      <dgm:prSet phldrT="[Текст]" custT="1"/>
      <dgm:spPr/>
      <dgm:t>
        <a:bodyPr/>
        <a:lstStyle/>
        <a:p>
          <a:r>
            <a:rPr lang="ru-RU" sz="1400" b="1" dirty="0" smtClean="0"/>
            <a:t>Разработка проекта Правил оценки знаний и навыков обучающихся программ медицинского образования</a:t>
          </a:r>
          <a:endParaRPr lang="ru-RU" sz="1400" b="1" dirty="0"/>
        </a:p>
      </dgm:t>
    </dgm:pt>
    <dgm:pt modelId="{5830C9EF-FE45-4058-AD07-F25F3316F0EF}" type="parTrans" cxnId="{70903AA2-598E-47BE-BB7C-1D8EA31D70EB}">
      <dgm:prSet/>
      <dgm:spPr/>
      <dgm:t>
        <a:bodyPr/>
        <a:lstStyle/>
        <a:p>
          <a:endParaRPr lang="ru-RU"/>
        </a:p>
      </dgm:t>
    </dgm:pt>
    <dgm:pt modelId="{5AB6268A-2310-4985-9578-7E079237858B}" type="sibTrans" cxnId="{70903AA2-598E-47BE-BB7C-1D8EA31D70EB}">
      <dgm:prSet/>
      <dgm:spPr/>
      <dgm:t>
        <a:bodyPr/>
        <a:lstStyle/>
        <a:p>
          <a:endParaRPr lang="ru-RU"/>
        </a:p>
      </dgm:t>
    </dgm:pt>
    <dgm:pt modelId="{4C5D7CF8-B772-4C17-B6DD-BA74E59508F6}" type="pres">
      <dgm:prSet presAssocID="{622DA214-64DA-4ECB-8B65-B95256DA45B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555355-71C6-4963-800A-732B303BE9AF}" type="pres">
      <dgm:prSet presAssocID="{CC1A2A2E-7FDE-47B9-B7CA-6993AADD4714}" presName="centerShape" presStyleLbl="node0" presStyleIdx="0" presStyleCnt="1" custScaleX="133244" custScaleY="118394"/>
      <dgm:spPr/>
      <dgm:t>
        <a:bodyPr/>
        <a:lstStyle/>
        <a:p>
          <a:endParaRPr lang="ru-RU"/>
        </a:p>
      </dgm:t>
    </dgm:pt>
    <dgm:pt modelId="{D522543D-2C22-4E08-A5B0-E11CFFE20F92}" type="pres">
      <dgm:prSet presAssocID="{79DF4D8F-1CB2-4977-BD6C-F54A6E1C1756}" presName="node" presStyleLbl="node1" presStyleIdx="0" presStyleCnt="4" custScaleX="459811" custScaleY="1304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4CFA6E-DAE1-42EF-BEE5-09395C007451}" type="pres">
      <dgm:prSet presAssocID="{79DF4D8F-1CB2-4977-BD6C-F54A6E1C1756}" presName="dummy" presStyleCnt="0"/>
      <dgm:spPr/>
    </dgm:pt>
    <dgm:pt modelId="{8A1979A8-7C35-4A9B-A22F-6A104A338020}" type="pres">
      <dgm:prSet presAssocID="{471BA8F4-EA70-46DD-9723-3217910B48DA}" presName="sibTrans" presStyleLbl="sibTrans2D1" presStyleIdx="0" presStyleCnt="4"/>
      <dgm:spPr/>
      <dgm:t>
        <a:bodyPr/>
        <a:lstStyle/>
        <a:p>
          <a:endParaRPr lang="ru-RU"/>
        </a:p>
      </dgm:t>
    </dgm:pt>
    <dgm:pt modelId="{14F4E9DC-F10B-49ED-ACB8-44719909FBB8}" type="pres">
      <dgm:prSet presAssocID="{587608F5-07F1-4027-848A-1AE1436E5F23}" presName="node" presStyleLbl="node1" presStyleIdx="1" presStyleCnt="4" custScaleX="211028" custScaleY="124783" custRadScaleRad="119477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A8749E-27CB-466C-91FD-1CDD5D18FED2}" type="pres">
      <dgm:prSet presAssocID="{587608F5-07F1-4027-848A-1AE1436E5F23}" presName="dummy" presStyleCnt="0"/>
      <dgm:spPr/>
    </dgm:pt>
    <dgm:pt modelId="{F6A4A6BC-AE67-4BCD-80BE-42AF22F002A5}" type="pres">
      <dgm:prSet presAssocID="{4D53D13A-8227-4922-BB8E-1AF4697300E8}" presName="sibTrans" presStyleLbl="sibTrans2D1" presStyleIdx="1" presStyleCnt="4"/>
      <dgm:spPr/>
      <dgm:t>
        <a:bodyPr/>
        <a:lstStyle/>
        <a:p>
          <a:endParaRPr lang="ru-RU"/>
        </a:p>
      </dgm:t>
    </dgm:pt>
    <dgm:pt modelId="{8072A5DB-B5D1-4C45-A03C-DF1A4326BD09}" type="pres">
      <dgm:prSet presAssocID="{31BA1DF2-31A9-4001-B365-1F66ECAE33A6}" presName="node" presStyleLbl="node1" presStyleIdx="2" presStyleCnt="4" custScaleX="430559" custScaleY="102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CD0E64-DD86-4E65-8A16-E3AD0CE1EC41}" type="pres">
      <dgm:prSet presAssocID="{31BA1DF2-31A9-4001-B365-1F66ECAE33A6}" presName="dummy" presStyleCnt="0"/>
      <dgm:spPr/>
    </dgm:pt>
    <dgm:pt modelId="{C37A083F-2C22-49A4-9F6E-6A95214437B4}" type="pres">
      <dgm:prSet presAssocID="{94812B2D-403D-4544-9432-6F66A1A05B89}" presName="sibTrans" presStyleLbl="sibTrans2D1" presStyleIdx="2" presStyleCnt="4"/>
      <dgm:spPr/>
      <dgm:t>
        <a:bodyPr/>
        <a:lstStyle/>
        <a:p>
          <a:endParaRPr lang="ru-RU"/>
        </a:p>
      </dgm:t>
    </dgm:pt>
    <dgm:pt modelId="{85EB936E-6478-4A4F-8168-9D76C7339382}" type="pres">
      <dgm:prSet presAssocID="{52FF4AD4-53E2-4D84-88F9-4AADE1CDD52F}" presName="node" presStyleLbl="node1" presStyleIdx="3" presStyleCnt="4" custScaleX="201441" custScaleY="124783" custRadScaleRad="110349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E41775-4A80-47FF-A710-4D4E8DC7A6FA}" type="pres">
      <dgm:prSet presAssocID="{52FF4AD4-53E2-4D84-88F9-4AADE1CDD52F}" presName="dummy" presStyleCnt="0"/>
      <dgm:spPr/>
    </dgm:pt>
    <dgm:pt modelId="{40872232-3C5F-4EDE-85EE-2BE90A385E41}" type="pres">
      <dgm:prSet presAssocID="{5AB6268A-2310-4985-9578-7E079237858B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D0ACC9D9-913D-4B14-8FEA-4658CD7E790B}" type="presOf" srcId="{CC1A2A2E-7FDE-47B9-B7CA-6993AADD4714}" destId="{25555355-71C6-4963-800A-732B303BE9AF}" srcOrd="0" destOrd="0" presId="urn:microsoft.com/office/officeart/2005/8/layout/radial6"/>
    <dgm:cxn modelId="{814C6B29-8D36-49D8-854D-721CF2389374}" type="presOf" srcId="{471BA8F4-EA70-46DD-9723-3217910B48DA}" destId="{8A1979A8-7C35-4A9B-A22F-6A104A338020}" srcOrd="0" destOrd="0" presId="urn:microsoft.com/office/officeart/2005/8/layout/radial6"/>
    <dgm:cxn modelId="{08685CB3-38FC-456E-8EAA-B455D14D3222}" srcId="{CC1A2A2E-7FDE-47B9-B7CA-6993AADD4714}" destId="{31BA1DF2-31A9-4001-B365-1F66ECAE33A6}" srcOrd="2" destOrd="0" parTransId="{9CDED1D5-5707-4C68-BFE4-29402D8ED1DC}" sibTransId="{94812B2D-403D-4544-9432-6F66A1A05B89}"/>
    <dgm:cxn modelId="{DEC2280B-C7A4-484E-840D-2E96B4F71A57}" type="presOf" srcId="{94812B2D-403D-4544-9432-6F66A1A05B89}" destId="{C37A083F-2C22-49A4-9F6E-6A95214437B4}" srcOrd="0" destOrd="0" presId="urn:microsoft.com/office/officeart/2005/8/layout/radial6"/>
    <dgm:cxn modelId="{450F7D93-A07C-4641-87FF-FC3B3E53B7EE}" type="presOf" srcId="{5AB6268A-2310-4985-9578-7E079237858B}" destId="{40872232-3C5F-4EDE-85EE-2BE90A385E41}" srcOrd="0" destOrd="0" presId="urn:microsoft.com/office/officeart/2005/8/layout/radial6"/>
    <dgm:cxn modelId="{A8FC6D89-68E7-43F9-BAA8-1D5DCA4B7E30}" type="presOf" srcId="{587608F5-07F1-4027-848A-1AE1436E5F23}" destId="{14F4E9DC-F10B-49ED-ACB8-44719909FBB8}" srcOrd="0" destOrd="0" presId="urn:microsoft.com/office/officeart/2005/8/layout/radial6"/>
    <dgm:cxn modelId="{51913391-2200-4000-A692-D1B7656D4FC7}" srcId="{622DA214-64DA-4ECB-8B65-B95256DA45B6}" destId="{CC1A2A2E-7FDE-47B9-B7CA-6993AADD4714}" srcOrd="0" destOrd="0" parTransId="{78A59239-CE43-468C-B95D-9726AAB8CEE2}" sibTransId="{FB9BD46D-D44A-4F6A-8F5B-A0C94B47B724}"/>
    <dgm:cxn modelId="{0E6ABAD1-B4D3-420A-9C5C-DDA1D99FC81F}" srcId="{CC1A2A2E-7FDE-47B9-B7CA-6993AADD4714}" destId="{587608F5-07F1-4027-848A-1AE1436E5F23}" srcOrd="1" destOrd="0" parTransId="{2500ED48-34CE-4A17-ADF2-314D5CECE5D8}" sibTransId="{4D53D13A-8227-4922-BB8E-1AF4697300E8}"/>
    <dgm:cxn modelId="{AB593D7B-CA19-4CA4-A6FA-8279B88A3909}" type="presOf" srcId="{31BA1DF2-31A9-4001-B365-1F66ECAE33A6}" destId="{8072A5DB-B5D1-4C45-A03C-DF1A4326BD09}" srcOrd="0" destOrd="0" presId="urn:microsoft.com/office/officeart/2005/8/layout/radial6"/>
    <dgm:cxn modelId="{0C5860D8-66A8-4DC2-82F3-1EDE292EE428}" srcId="{CC1A2A2E-7FDE-47B9-B7CA-6993AADD4714}" destId="{79DF4D8F-1CB2-4977-BD6C-F54A6E1C1756}" srcOrd="0" destOrd="0" parTransId="{34712D3D-CFF8-4F09-A816-19D649342802}" sibTransId="{471BA8F4-EA70-46DD-9723-3217910B48DA}"/>
    <dgm:cxn modelId="{70903AA2-598E-47BE-BB7C-1D8EA31D70EB}" srcId="{CC1A2A2E-7FDE-47B9-B7CA-6993AADD4714}" destId="{52FF4AD4-53E2-4D84-88F9-4AADE1CDD52F}" srcOrd="3" destOrd="0" parTransId="{5830C9EF-FE45-4058-AD07-F25F3316F0EF}" sibTransId="{5AB6268A-2310-4985-9578-7E079237858B}"/>
    <dgm:cxn modelId="{B5CA1440-875D-47FA-90F1-7EFE5C9A3BD0}" type="presOf" srcId="{4D53D13A-8227-4922-BB8E-1AF4697300E8}" destId="{F6A4A6BC-AE67-4BCD-80BE-42AF22F002A5}" srcOrd="0" destOrd="0" presId="urn:microsoft.com/office/officeart/2005/8/layout/radial6"/>
    <dgm:cxn modelId="{CDFD14E3-796F-496E-BAF0-96C604177E00}" type="presOf" srcId="{622DA214-64DA-4ECB-8B65-B95256DA45B6}" destId="{4C5D7CF8-B772-4C17-B6DD-BA74E59508F6}" srcOrd="0" destOrd="0" presId="urn:microsoft.com/office/officeart/2005/8/layout/radial6"/>
    <dgm:cxn modelId="{23168A73-7889-40B0-B3EF-4A44A53A4A1F}" type="presOf" srcId="{79DF4D8F-1CB2-4977-BD6C-F54A6E1C1756}" destId="{D522543D-2C22-4E08-A5B0-E11CFFE20F92}" srcOrd="0" destOrd="0" presId="urn:microsoft.com/office/officeart/2005/8/layout/radial6"/>
    <dgm:cxn modelId="{A0F216B3-1BCF-477D-8782-83694726D3E8}" type="presOf" srcId="{52FF4AD4-53E2-4D84-88F9-4AADE1CDD52F}" destId="{85EB936E-6478-4A4F-8168-9D76C7339382}" srcOrd="0" destOrd="0" presId="urn:microsoft.com/office/officeart/2005/8/layout/radial6"/>
    <dgm:cxn modelId="{338DEA3A-1073-4172-BEB2-59C0AAD6DC78}" type="presParOf" srcId="{4C5D7CF8-B772-4C17-B6DD-BA74E59508F6}" destId="{25555355-71C6-4963-800A-732B303BE9AF}" srcOrd="0" destOrd="0" presId="urn:microsoft.com/office/officeart/2005/8/layout/radial6"/>
    <dgm:cxn modelId="{38470B12-84C8-4612-B798-59AB460BAB12}" type="presParOf" srcId="{4C5D7CF8-B772-4C17-B6DD-BA74E59508F6}" destId="{D522543D-2C22-4E08-A5B0-E11CFFE20F92}" srcOrd="1" destOrd="0" presId="urn:microsoft.com/office/officeart/2005/8/layout/radial6"/>
    <dgm:cxn modelId="{FF079CAA-381B-4F21-9280-2704A727B4DD}" type="presParOf" srcId="{4C5D7CF8-B772-4C17-B6DD-BA74E59508F6}" destId="{C34CFA6E-DAE1-42EF-BEE5-09395C007451}" srcOrd="2" destOrd="0" presId="urn:microsoft.com/office/officeart/2005/8/layout/radial6"/>
    <dgm:cxn modelId="{9A58409F-946C-4DEA-B9B9-428A59463491}" type="presParOf" srcId="{4C5D7CF8-B772-4C17-B6DD-BA74E59508F6}" destId="{8A1979A8-7C35-4A9B-A22F-6A104A338020}" srcOrd="3" destOrd="0" presId="urn:microsoft.com/office/officeart/2005/8/layout/radial6"/>
    <dgm:cxn modelId="{AED1242F-2A10-4AC3-A1B4-D82F8D109ED4}" type="presParOf" srcId="{4C5D7CF8-B772-4C17-B6DD-BA74E59508F6}" destId="{14F4E9DC-F10B-49ED-ACB8-44719909FBB8}" srcOrd="4" destOrd="0" presId="urn:microsoft.com/office/officeart/2005/8/layout/radial6"/>
    <dgm:cxn modelId="{92877E6D-FE24-4595-8479-716BC82DDF34}" type="presParOf" srcId="{4C5D7CF8-B772-4C17-B6DD-BA74E59508F6}" destId="{2BA8749E-27CB-466C-91FD-1CDD5D18FED2}" srcOrd="5" destOrd="0" presId="urn:microsoft.com/office/officeart/2005/8/layout/radial6"/>
    <dgm:cxn modelId="{A943B411-B50C-4DF2-9615-761DA8950DD4}" type="presParOf" srcId="{4C5D7CF8-B772-4C17-B6DD-BA74E59508F6}" destId="{F6A4A6BC-AE67-4BCD-80BE-42AF22F002A5}" srcOrd="6" destOrd="0" presId="urn:microsoft.com/office/officeart/2005/8/layout/radial6"/>
    <dgm:cxn modelId="{D189C7BC-D2A3-46C4-A5AB-B71E5A67D6D4}" type="presParOf" srcId="{4C5D7CF8-B772-4C17-B6DD-BA74E59508F6}" destId="{8072A5DB-B5D1-4C45-A03C-DF1A4326BD09}" srcOrd="7" destOrd="0" presId="urn:microsoft.com/office/officeart/2005/8/layout/radial6"/>
    <dgm:cxn modelId="{653C258D-45E8-4305-B195-4ECBE7324FEA}" type="presParOf" srcId="{4C5D7CF8-B772-4C17-B6DD-BA74E59508F6}" destId="{F1CD0E64-DD86-4E65-8A16-E3AD0CE1EC41}" srcOrd="8" destOrd="0" presId="urn:microsoft.com/office/officeart/2005/8/layout/radial6"/>
    <dgm:cxn modelId="{30298242-BDF9-4CAB-8B29-E95C7D32C8B0}" type="presParOf" srcId="{4C5D7CF8-B772-4C17-B6DD-BA74E59508F6}" destId="{C37A083F-2C22-49A4-9F6E-6A95214437B4}" srcOrd="9" destOrd="0" presId="urn:microsoft.com/office/officeart/2005/8/layout/radial6"/>
    <dgm:cxn modelId="{6E02F2E1-8E54-4CF8-9023-3ACB5A917C55}" type="presParOf" srcId="{4C5D7CF8-B772-4C17-B6DD-BA74E59508F6}" destId="{85EB936E-6478-4A4F-8168-9D76C7339382}" srcOrd="10" destOrd="0" presId="urn:microsoft.com/office/officeart/2005/8/layout/radial6"/>
    <dgm:cxn modelId="{C9A4FF0E-3426-440B-990C-42420E2B75DB}" type="presParOf" srcId="{4C5D7CF8-B772-4C17-B6DD-BA74E59508F6}" destId="{E1E41775-4A80-47FF-A710-4D4E8DC7A6FA}" srcOrd="11" destOrd="0" presId="urn:microsoft.com/office/officeart/2005/8/layout/radial6"/>
    <dgm:cxn modelId="{1C30F521-6DB3-49D5-9381-F988C8C0A085}" type="presParOf" srcId="{4C5D7CF8-B772-4C17-B6DD-BA74E59508F6}" destId="{40872232-3C5F-4EDE-85EE-2BE90A385E41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5A3DD55-3EE5-48E7-9285-475380B4659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240B8E-C6F5-4CE0-835F-E33F40515368}">
      <dgm:prSet phldrT="[Текст]" custT="1"/>
      <dgm:spPr/>
      <dgm:t>
        <a:bodyPr/>
        <a:lstStyle/>
        <a:p>
          <a:pPr algn="ctr"/>
          <a:r>
            <a:rPr lang="ru-RU" sz="1400" b="1" dirty="0" smtClean="0">
              <a:solidFill>
                <a:srgbClr val="7030A0"/>
              </a:solidFill>
            </a:rPr>
            <a:t>22 заключенных меморандума с различными организациями: Национальный Медицинский совет экзаменаторов/NBME/, </a:t>
          </a:r>
          <a:r>
            <a:rPr lang="ru-RU" sz="1400" b="1" dirty="0" err="1" smtClean="0">
              <a:solidFill>
                <a:srgbClr val="7030A0"/>
              </a:solidFill>
            </a:rPr>
            <a:t>University</a:t>
          </a:r>
          <a:r>
            <a:rPr lang="ru-RU" sz="1400" b="1" dirty="0" smtClean="0">
              <a:solidFill>
                <a:srgbClr val="7030A0"/>
              </a:solidFill>
            </a:rPr>
            <a:t> </a:t>
          </a:r>
          <a:r>
            <a:rPr lang="ru-RU" sz="1400" b="1" dirty="0" err="1" smtClean="0">
              <a:solidFill>
                <a:srgbClr val="7030A0"/>
              </a:solidFill>
            </a:rPr>
            <a:t>Medical</a:t>
          </a:r>
          <a:r>
            <a:rPr lang="ru-RU" sz="1400" b="1" dirty="0" smtClean="0">
              <a:solidFill>
                <a:srgbClr val="7030A0"/>
              </a:solidFill>
            </a:rPr>
            <a:t> </a:t>
          </a:r>
          <a:r>
            <a:rPr lang="ru-RU" sz="1400" b="1" dirty="0" err="1" smtClean="0">
              <a:solidFill>
                <a:srgbClr val="7030A0"/>
              </a:solidFill>
            </a:rPr>
            <a:t>Center</a:t>
          </a:r>
          <a:r>
            <a:rPr lang="ru-RU" sz="1400" b="1" dirty="0" smtClean="0">
              <a:solidFill>
                <a:srgbClr val="7030A0"/>
              </a:solidFill>
            </a:rPr>
            <a:t>»/UMC/, Белорусский Медицинский Колледж и </a:t>
          </a:r>
          <a:r>
            <a:rPr lang="ru-RU" sz="1400" b="1" dirty="0" err="1" smtClean="0">
              <a:solidFill>
                <a:srgbClr val="7030A0"/>
              </a:solidFill>
            </a:rPr>
            <a:t>др</a:t>
          </a:r>
          <a:endParaRPr lang="ru-RU" sz="1400" b="1" dirty="0">
            <a:solidFill>
              <a:srgbClr val="7030A0"/>
            </a:solidFill>
          </a:endParaRPr>
        </a:p>
      </dgm:t>
    </dgm:pt>
    <dgm:pt modelId="{E3138B00-C149-4563-B0A1-B149B5F9248F}" type="parTrans" cxnId="{DEE196CB-69DB-4C96-8DD2-0468ECB86D01}">
      <dgm:prSet/>
      <dgm:spPr/>
      <dgm:t>
        <a:bodyPr/>
        <a:lstStyle/>
        <a:p>
          <a:endParaRPr lang="ru-RU"/>
        </a:p>
      </dgm:t>
    </dgm:pt>
    <dgm:pt modelId="{3C418653-8341-4102-ABA2-AB09D04B0977}" type="sibTrans" cxnId="{DEE196CB-69DB-4C96-8DD2-0468ECB86D01}">
      <dgm:prSet/>
      <dgm:spPr/>
      <dgm:t>
        <a:bodyPr/>
        <a:lstStyle/>
        <a:p>
          <a:endParaRPr lang="ru-RU"/>
        </a:p>
      </dgm:t>
    </dgm:pt>
    <dgm:pt modelId="{D4ACC315-94EA-44D1-A534-27242AA5BE1E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rgbClr val="7030A0"/>
              </a:solidFill>
            </a:rPr>
            <a:t>Участие в проекте «Стимулирование продуктивных инноваций</a:t>
          </a:r>
          <a:r>
            <a:rPr lang="ru-RU" sz="1600" b="1" dirty="0" smtClean="0">
              <a:solidFill>
                <a:srgbClr val="7030A0"/>
              </a:solidFill>
            </a:rPr>
            <a:t>»</a:t>
          </a:r>
          <a:endParaRPr lang="ru-RU" sz="1600" b="1" dirty="0">
            <a:solidFill>
              <a:srgbClr val="7030A0"/>
            </a:solidFill>
          </a:endParaRPr>
        </a:p>
      </dgm:t>
    </dgm:pt>
    <dgm:pt modelId="{23ACA45D-1726-42D2-96AB-0B4563D1DC2E}" type="parTrans" cxnId="{F89325A5-70E5-4ED1-901D-7C9A4ECF37D7}">
      <dgm:prSet/>
      <dgm:spPr/>
      <dgm:t>
        <a:bodyPr/>
        <a:lstStyle/>
        <a:p>
          <a:endParaRPr lang="ru-RU"/>
        </a:p>
      </dgm:t>
    </dgm:pt>
    <dgm:pt modelId="{FD9462A0-8665-4291-8191-D72C9DF5E73F}" type="sibTrans" cxnId="{F89325A5-70E5-4ED1-901D-7C9A4ECF37D7}">
      <dgm:prSet/>
      <dgm:spPr/>
      <dgm:t>
        <a:bodyPr/>
        <a:lstStyle/>
        <a:p>
          <a:endParaRPr lang="ru-RU"/>
        </a:p>
      </dgm:t>
    </dgm:pt>
    <dgm:pt modelId="{AC4381A0-1DE5-49EC-8F74-904D16F566F9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rgbClr val="7030A0"/>
              </a:solidFill>
            </a:rPr>
            <a:t>Внедрение технологий Виртуальная реальность</a:t>
          </a:r>
          <a:endParaRPr lang="ru-RU" sz="1800" b="1" dirty="0">
            <a:solidFill>
              <a:srgbClr val="7030A0"/>
            </a:solidFill>
          </a:endParaRPr>
        </a:p>
      </dgm:t>
    </dgm:pt>
    <dgm:pt modelId="{4D56E53C-5F42-4FCA-96C7-8D46FD17EF26}" type="parTrans" cxnId="{69CD791F-B0BF-4D0E-BBFE-C819357BDCC7}">
      <dgm:prSet/>
      <dgm:spPr/>
      <dgm:t>
        <a:bodyPr/>
        <a:lstStyle/>
        <a:p>
          <a:endParaRPr lang="ru-RU"/>
        </a:p>
      </dgm:t>
    </dgm:pt>
    <dgm:pt modelId="{0B9EF533-D0F7-4693-829A-99B61A5B9CD1}" type="sibTrans" cxnId="{69CD791F-B0BF-4D0E-BBFE-C819357BDCC7}">
      <dgm:prSet/>
      <dgm:spPr/>
      <dgm:t>
        <a:bodyPr/>
        <a:lstStyle/>
        <a:p>
          <a:endParaRPr lang="ru-RU"/>
        </a:p>
      </dgm:t>
    </dgm:pt>
    <dgm:pt modelId="{46172956-4261-40F1-BE2B-26211D7FB2AE}" type="pres">
      <dgm:prSet presAssocID="{C5A3DD55-3EE5-48E7-9285-475380B4659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92DFA2-FE3B-4C22-9E82-41FC4EB5D268}" type="pres">
      <dgm:prSet presAssocID="{1A240B8E-C6F5-4CE0-835F-E33F40515368}" presName="parentLin" presStyleCnt="0"/>
      <dgm:spPr/>
    </dgm:pt>
    <dgm:pt modelId="{F23520D6-0965-4ECA-89DB-C32E22D369D6}" type="pres">
      <dgm:prSet presAssocID="{1A240B8E-C6F5-4CE0-835F-E33F4051536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818E62A-468E-4565-B91F-DC648CECC44C}" type="pres">
      <dgm:prSet presAssocID="{1A240B8E-C6F5-4CE0-835F-E33F40515368}" presName="parentText" presStyleLbl="node1" presStyleIdx="0" presStyleCnt="3" custScaleX="1310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A9D7AF-AC58-414E-9664-C1D197311A4D}" type="pres">
      <dgm:prSet presAssocID="{1A240B8E-C6F5-4CE0-835F-E33F40515368}" presName="negativeSpace" presStyleCnt="0"/>
      <dgm:spPr/>
    </dgm:pt>
    <dgm:pt modelId="{9D888A06-4A00-464B-93F3-5FC0280A98E2}" type="pres">
      <dgm:prSet presAssocID="{1A240B8E-C6F5-4CE0-835F-E33F40515368}" presName="childText" presStyleLbl="conFgAcc1" presStyleIdx="0" presStyleCnt="3">
        <dgm:presLayoutVars>
          <dgm:bulletEnabled val="1"/>
        </dgm:presLayoutVars>
      </dgm:prSet>
      <dgm:spPr/>
    </dgm:pt>
    <dgm:pt modelId="{B9E56896-029C-4F5E-9886-20EA97F9436D}" type="pres">
      <dgm:prSet presAssocID="{3C418653-8341-4102-ABA2-AB09D04B0977}" presName="spaceBetweenRectangles" presStyleCnt="0"/>
      <dgm:spPr/>
    </dgm:pt>
    <dgm:pt modelId="{C024717E-BF43-48F3-B821-E51AB70D84E8}" type="pres">
      <dgm:prSet presAssocID="{D4ACC315-94EA-44D1-A534-27242AA5BE1E}" presName="parentLin" presStyleCnt="0"/>
      <dgm:spPr/>
    </dgm:pt>
    <dgm:pt modelId="{DD48569F-1A01-487F-A39B-72E93A4404C6}" type="pres">
      <dgm:prSet presAssocID="{D4ACC315-94EA-44D1-A534-27242AA5BE1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96847A5-3108-4912-B087-4E0B76E1E91E}" type="pres">
      <dgm:prSet presAssocID="{D4ACC315-94EA-44D1-A534-27242AA5BE1E}" presName="parentText" presStyleLbl="node1" presStyleIdx="1" presStyleCnt="3" custScaleX="1315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2F2AB0-F356-4BE8-A23F-508FA8740FB7}" type="pres">
      <dgm:prSet presAssocID="{D4ACC315-94EA-44D1-A534-27242AA5BE1E}" presName="negativeSpace" presStyleCnt="0"/>
      <dgm:spPr/>
    </dgm:pt>
    <dgm:pt modelId="{4818CEE3-4D18-4CA1-B66C-BA6B0F201AB0}" type="pres">
      <dgm:prSet presAssocID="{D4ACC315-94EA-44D1-A534-27242AA5BE1E}" presName="childText" presStyleLbl="conFgAcc1" presStyleIdx="1" presStyleCnt="3">
        <dgm:presLayoutVars>
          <dgm:bulletEnabled val="1"/>
        </dgm:presLayoutVars>
      </dgm:prSet>
      <dgm:spPr/>
    </dgm:pt>
    <dgm:pt modelId="{7BE7DB84-4FE8-47E3-BA22-14019CCB939E}" type="pres">
      <dgm:prSet presAssocID="{FD9462A0-8665-4291-8191-D72C9DF5E73F}" presName="spaceBetweenRectangles" presStyleCnt="0"/>
      <dgm:spPr/>
    </dgm:pt>
    <dgm:pt modelId="{662D5F9A-1452-4832-8195-2EF90CABDDF0}" type="pres">
      <dgm:prSet presAssocID="{AC4381A0-1DE5-49EC-8F74-904D16F566F9}" presName="parentLin" presStyleCnt="0"/>
      <dgm:spPr/>
    </dgm:pt>
    <dgm:pt modelId="{0DF12199-52EB-477F-8878-D5558875035F}" type="pres">
      <dgm:prSet presAssocID="{AC4381A0-1DE5-49EC-8F74-904D16F566F9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2968AD7-ACB4-4765-956D-49AB4A382141}" type="pres">
      <dgm:prSet presAssocID="{AC4381A0-1DE5-49EC-8F74-904D16F566F9}" presName="parentText" presStyleLbl="node1" presStyleIdx="2" presStyleCnt="3" custScaleX="1315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22F8B6-F01A-48AE-B00D-EC62C7A262ED}" type="pres">
      <dgm:prSet presAssocID="{AC4381A0-1DE5-49EC-8F74-904D16F566F9}" presName="negativeSpace" presStyleCnt="0"/>
      <dgm:spPr/>
    </dgm:pt>
    <dgm:pt modelId="{A838B90E-F108-41B5-959A-DE1A9B6B824D}" type="pres">
      <dgm:prSet presAssocID="{AC4381A0-1DE5-49EC-8F74-904D16F566F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45B0292-13BA-41CD-9AAF-892FCEE7655A}" type="presOf" srcId="{D4ACC315-94EA-44D1-A534-27242AA5BE1E}" destId="{996847A5-3108-4912-B087-4E0B76E1E91E}" srcOrd="1" destOrd="0" presId="urn:microsoft.com/office/officeart/2005/8/layout/list1"/>
    <dgm:cxn modelId="{52C45634-0858-4839-8D24-1C3226F796F8}" type="presOf" srcId="{AC4381A0-1DE5-49EC-8F74-904D16F566F9}" destId="{0DF12199-52EB-477F-8878-D5558875035F}" srcOrd="0" destOrd="0" presId="urn:microsoft.com/office/officeart/2005/8/layout/list1"/>
    <dgm:cxn modelId="{FE042276-E538-4E97-90B5-A43B3DDD2D7F}" type="presOf" srcId="{1A240B8E-C6F5-4CE0-835F-E33F40515368}" destId="{D818E62A-468E-4565-B91F-DC648CECC44C}" srcOrd="1" destOrd="0" presId="urn:microsoft.com/office/officeart/2005/8/layout/list1"/>
    <dgm:cxn modelId="{DEE196CB-69DB-4C96-8DD2-0468ECB86D01}" srcId="{C5A3DD55-3EE5-48E7-9285-475380B4659F}" destId="{1A240B8E-C6F5-4CE0-835F-E33F40515368}" srcOrd="0" destOrd="0" parTransId="{E3138B00-C149-4563-B0A1-B149B5F9248F}" sibTransId="{3C418653-8341-4102-ABA2-AB09D04B0977}"/>
    <dgm:cxn modelId="{3AE7F281-750C-49A5-A1A0-072EB758F2C4}" type="presOf" srcId="{AC4381A0-1DE5-49EC-8F74-904D16F566F9}" destId="{92968AD7-ACB4-4765-956D-49AB4A382141}" srcOrd="1" destOrd="0" presId="urn:microsoft.com/office/officeart/2005/8/layout/list1"/>
    <dgm:cxn modelId="{62994B58-5111-45F5-8F78-E6E60FA39D16}" type="presOf" srcId="{C5A3DD55-3EE5-48E7-9285-475380B4659F}" destId="{46172956-4261-40F1-BE2B-26211D7FB2AE}" srcOrd="0" destOrd="0" presId="urn:microsoft.com/office/officeart/2005/8/layout/list1"/>
    <dgm:cxn modelId="{69CD791F-B0BF-4D0E-BBFE-C819357BDCC7}" srcId="{C5A3DD55-3EE5-48E7-9285-475380B4659F}" destId="{AC4381A0-1DE5-49EC-8F74-904D16F566F9}" srcOrd="2" destOrd="0" parTransId="{4D56E53C-5F42-4FCA-96C7-8D46FD17EF26}" sibTransId="{0B9EF533-D0F7-4693-829A-99B61A5B9CD1}"/>
    <dgm:cxn modelId="{F89325A5-70E5-4ED1-901D-7C9A4ECF37D7}" srcId="{C5A3DD55-3EE5-48E7-9285-475380B4659F}" destId="{D4ACC315-94EA-44D1-A534-27242AA5BE1E}" srcOrd="1" destOrd="0" parTransId="{23ACA45D-1726-42D2-96AB-0B4563D1DC2E}" sibTransId="{FD9462A0-8665-4291-8191-D72C9DF5E73F}"/>
    <dgm:cxn modelId="{F09CE56B-F148-4EF5-A1AA-F6B378DCDC7E}" type="presOf" srcId="{D4ACC315-94EA-44D1-A534-27242AA5BE1E}" destId="{DD48569F-1A01-487F-A39B-72E93A4404C6}" srcOrd="0" destOrd="0" presId="urn:microsoft.com/office/officeart/2005/8/layout/list1"/>
    <dgm:cxn modelId="{0BDB0626-D967-4918-8CD5-6DCF3EDADBA4}" type="presOf" srcId="{1A240B8E-C6F5-4CE0-835F-E33F40515368}" destId="{F23520D6-0965-4ECA-89DB-C32E22D369D6}" srcOrd="0" destOrd="0" presId="urn:microsoft.com/office/officeart/2005/8/layout/list1"/>
    <dgm:cxn modelId="{EF4E7660-5F04-4BC3-98D6-A93FF027CAF4}" type="presParOf" srcId="{46172956-4261-40F1-BE2B-26211D7FB2AE}" destId="{DC92DFA2-FE3B-4C22-9E82-41FC4EB5D268}" srcOrd="0" destOrd="0" presId="urn:microsoft.com/office/officeart/2005/8/layout/list1"/>
    <dgm:cxn modelId="{29999DAC-6CA7-4A62-B879-2AF127739642}" type="presParOf" srcId="{DC92DFA2-FE3B-4C22-9E82-41FC4EB5D268}" destId="{F23520D6-0965-4ECA-89DB-C32E22D369D6}" srcOrd="0" destOrd="0" presId="urn:microsoft.com/office/officeart/2005/8/layout/list1"/>
    <dgm:cxn modelId="{9ED647DF-64DF-48B6-988F-5B89EF4A411B}" type="presParOf" srcId="{DC92DFA2-FE3B-4C22-9E82-41FC4EB5D268}" destId="{D818E62A-468E-4565-B91F-DC648CECC44C}" srcOrd="1" destOrd="0" presId="urn:microsoft.com/office/officeart/2005/8/layout/list1"/>
    <dgm:cxn modelId="{951027A1-513B-4031-AEAB-F0BDA492B99A}" type="presParOf" srcId="{46172956-4261-40F1-BE2B-26211D7FB2AE}" destId="{04A9D7AF-AC58-414E-9664-C1D197311A4D}" srcOrd="1" destOrd="0" presId="urn:microsoft.com/office/officeart/2005/8/layout/list1"/>
    <dgm:cxn modelId="{C783E9A0-A279-48E2-AE10-C5CF490D81F3}" type="presParOf" srcId="{46172956-4261-40F1-BE2B-26211D7FB2AE}" destId="{9D888A06-4A00-464B-93F3-5FC0280A98E2}" srcOrd="2" destOrd="0" presId="urn:microsoft.com/office/officeart/2005/8/layout/list1"/>
    <dgm:cxn modelId="{19F9D82E-A555-43A7-B9E1-A18234872D0C}" type="presParOf" srcId="{46172956-4261-40F1-BE2B-26211D7FB2AE}" destId="{B9E56896-029C-4F5E-9886-20EA97F9436D}" srcOrd="3" destOrd="0" presId="urn:microsoft.com/office/officeart/2005/8/layout/list1"/>
    <dgm:cxn modelId="{033A14A2-032B-4003-92EC-9EDD9459C151}" type="presParOf" srcId="{46172956-4261-40F1-BE2B-26211D7FB2AE}" destId="{C024717E-BF43-48F3-B821-E51AB70D84E8}" srcOrd="4" destOrd="0" presId="urn:microsoft.com/office/officeart/2005/8/layout/list1"/>
    <dgm:cxn modelId="{090E492B-B691-428C-938B-C204BF7B2AF8}" type="presParOf" srcId="{C024717E-BF43-48F3-B821-E51AB70D84E8}" destId="{DD48569F-1A01-487F-A39B-72E93A4404C6}" srcOrd="0" destOrd="0" presId="urn:microsoft.com/office/officeart/2005/8/layout/list1"/>
    <dgm:cxn modelId="{1B79BF9E-9FD2-47F8-90CD-147B493F0D74}" type="presParOf" srcId="{C024717E-BF43-48F3-B821-E51AB70D84E8}" destId="{996847A5-3108-4912-B087-4E0B76E1E91E}" srcOrd="1" destOrd="0" presId="urn:microsoft.com/office/officeart/2005/8/layout/list1"/>
    <dgm:cxn modelId="{9A6DF1B1-C893-494B-B8BA-F8A1EE33BF56}" type="presParOf" srcId="{46172956-4261-40F1-BE2B-26211D7FB2AE}" destId="{FB2F2AB0-F356-4BE8-A23F-508FA8740FB7}" srcOrd="5" destOrd="0" presId="urn:microsoft.com/office/officeart/2005/8/layout/list1"/>
    <dgm:cxn modelId="{3B96C6F6-FC27-4F4D-AFF4-463C447A2B7A}" type="presParOf" srcId="{46172956-4261-40F1-BE2B-26211D7FB2AE}" destId="{4818CEE3-4D18-4CA1-B66C-BA6B0F201AB0}" srcOrd="6" destOrd="0" presId="urn:microsoft.com/office/officeart/2005/8/layout/list1"/>
    <dgm:cxn modelId="{45113F67-6FE9-42D5-B939-EC937FCDE839}" type="presParOf" srcId="{46172956-4261-40F1-BE2B-26211D7FB2AE}" destId="{7BE7DB84-4FE8-47E3-BA22-14019CCB939E}" srcOrd="7" destOrd="0" presId="urn:microsoft.com/office/officeart/2005/8/layout/list1"/>
    <dgm:cxn modelId="{38A5C53D-A1AD-4259-A494-621D7808A4E3}" type="presParOf" srcId="{46172956-4261-40F1-BE2B-26211D7FB2AE}" destId="{662D5F9A-1452-4832-8195-2EF90CABDDF0}" srcOrd="8" destOrd="0" presId="urn:microsoft.com/office/officeart/2005/8/layout/list1"/>
    <dgm:cxn modelId="{799F90D6-2E08-46D0-82D0-32B82F8E03F8}" type="presParOf" srcId="{662D5F9A-1452-4832-8195-2EF90CABDDF0}" destId="{0DF12199-52EB-477F-8878-D5558875035F}" srcOrd="0" destOrd="0" presId="urn:microsoft.com/office/officeart/2005/8/layout/list1"/>
    <dgm:cxn modelId="{78F96F62-7372-4371-970D-6202E0772257}" type="presParOf" srcId="{662D5F9A-1452-4832-8195-2EF90CABDDF0}" destId="{92968AD7-ACB4-4765-956D-49AB4A382141}" srcOrd="1" destOrd="0" presId="urn:microsoft.com/office/officeart/2005/8/layout/list1"/>
    <dgm:cxn modelId="{029350BA-BD8B-4045-9513-C40F65BF7E5A}" type="presParOf" srcId="{46172956-4261-40F1-BE2B-26211D7FB2AE}" destId="{0522F8B6-F01A-48AE-B00D-EC62C7A262ED}" srcOrd="9" destOrd="0" presId="urn:microsoft.com/office/officeart/2005/8/layout/list1"/>
    <dgm:cxn modelId="{C063E6AF-54DD-4636-B9A6-F6845A864136}" type="presParOf" srcId="{46172956-4261-40F1-BE2B-26211D7FB2AE}" destId="{A838B90E-F108-41B5-959A-DE1A9B6B824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1B48D8-A51D-427A-AE7B-B765BD7082ED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6CC5DC-F2C3-4E21-8346-DD209EC32D8F}">
      <dgm:prSet/>
      <dgm:spPr/>
      <dgm:t>
        <a:bodyPr/>
        <a:lstStyle/>
        <a:p>
          <a:r>
            <a:rPr lang="ru-RU" b="1" i="1" u="sng" dirty="0" smtClean="0">
              <a:solidFill>
                <a:schemeClr val="bg2">
                  <a:lumMod val="25000"/>
                </a:schemeClr>
              </a:solidFill>
            </a:rPr>
            <a:t>ЦЕЛЬ:</a:t>
          </a:r>
        </a:p>
        <a:p>
          <a:r>
            <a:rPr lang="ru-RU" b="1" i="1" u="none" dirty="0" smtClean="0">
              <a:solidFill>
                <a:srgbClr val="0070C0"/>
              </a:solidFill>
            </a:rPr>
            <a:t>Обеспечение развития эффективной и устойчивой системы охраны здоровья граждан, как основы социального благополучия и экономического процветания государства</a:t>
          </a:r>
          <a:endParaRPr lang="ru-RU" b="1" i="1" u="none" dirty="0">
            <a:solidFill>
              <a:srgbClr val="0070C0"/>
            </a:solidFill>
          </a:endParaRPr>
        </a:p>
      </dgm:t>
    </dgm:pt>
    <dgm:pt modelId="{9A521481-A461-4A6A-BF35-CA67ECBF55D9}" type="parTrans" cxnId="{1BEE9917-265B-4D85-85D2-F675684258A8}">
      <dgm:prSet/>
      <dgm:spPr/>
      <dgm:t>
        <a:bodyPr/>
        <a:lstStyle/>
        <a:p>
          <a:endParaRPr lang="ru-RU"/>
        </a:p>
      </dgm:t>
    </dgm:pt>
    <dgm:pt modelId="{1BCB3805-0CA6-45A3-93AE-FA082F8AF1D6}" type="sibTrans" cxnId="{1BEE9917-265B-4D85-85D2-F675684258A8}">
      <dgm:prSet/>
      <dgm:spPr/>
      <dgm:t>
        <a:bodyPr/>
        <a:lstStyle/>
        <a:p>
          <a:endParaRPr lang="ru-RU"/>
        </a:p>
      </dgm:t>
    </dgm:pt>
    <dgm:pt modelId="{57340739-8E76-44D5-8A60-5F8E1405459A}">
      <dgm:prSet phldrT="[Текст]" phldr="1"/>
      <dgm:spPr/>
      <dgm:t>
        <a:bodyPr/>
        <a:lstStyle/>
        <a:p>
          <a:endParaRPr lang="ru-RU" dirty="0"/>
        </a:p>
      </dgm:t>
    </dgm:pt>
    <dgm:pt modelId="{9DC42B6A-173A-4BA7-ADEE-14E85176EBD7}" type="parTrans" cxnId="{862BBAD0-9A62-4001-AB73-F6DDB2229A7A}">
      <dgm:prSet/>
      <dgm:spPr/>
      <dgm:t>
        <a:bodyPr/>
        <a:lstStyle/>
        <a:p>
          <a:endParaRPr lang="ru-RU"/>
        </a:p>
      </dgm:t>
    </dgm:pt>
    <dgm:pt modelId="{149E421F-C90F-46CB-8F93-FA33E5D135F0}" type="sibTrans" cxnId="{862BBAD0-9A62-4001-AB73-F6DDB2229A7A}">
      <dgm:prSet/>
      <dgm:spPr/>
      <dgm:t>
        <a:bodyPr/>
        <a:lstStyle/>
        <a:p>
          <a:endParaRPr lang="ru-RU"/>
        </a:p>
      </dgm:t>
    </dgm:pt>
    <dgm:pt modelId="{87070F5F-1416-4CBC-929F-FDB22202F056}">
      <dgm:prSet phldrT="[Текст]" phldr="1"/>
      <dgm:spPr/>
      <dgm:t>
        <a:bodyPr/>
        <a:lstStyle/>
        <a:p>
          <a:endParaRPr lang="ru-RU"/>
        </a:p>
      </dgm:t>
    </dgm:pt>
    <dgm:pt modelId="{442E990F-9377-469A-BDDA-BE6F8E90E5A8}" type="parTrans" cxnId="{CB24C63A-190E-41EF-BE6A-FA21F8F5FAA9}">
      <dgm:prSet/>
      <dgm:spPr/>
      <dgm:t>
        <a:bodyPr/>
        <a:lstStyle/>
        <a:p>
          <a:endParaRPr lang="ru-RU"/>
        </a:p>
      </dgm:t>
    </dgm:pt>
    <dgm:pt modelId="{5B6F4DC6-34EE-4528-B099-E8B966C5E95C}" type="sibTrans" cxnId="{CB24C63A-190E-41EF-BE6A-FA21F8F5FAA9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6830159-1670-4E53-B24A-EAFE554C8F63}">
      <dgm:prSet phldrT="[Текст]" phldr="1"/>
      <dgm:spPr/>
      <dgm:t>
        <a:bodyPr/>
        <a:lstStyle/>
        <a:p>
          <a:endParaRPr lang="ru-RU"/>
        </a:p>
      </dgm:t>
    </dgm:pt>
    <dgm:pt modelId="{5651ACD4-7A89-45D0-993A-DBA6A98E9CD9}" type="parTrans" cxnId="{974268B2-D6CA-4014-8100-D6B16FBFA2DA}">
      <dgm:prSet/>
      <dgm:spPr/>
      <dgm:t>
        <a:bodyPr/>
        <a:lstStyle/>
        <a:p>
          <a:endParaRPr lang="ru-RU"/>
        </a:p>
      </dgm:t>
    </dgm:pt>
    <dgm:pt modelId="{5DA959F7-E002-48D1-AB88-42ACECB23789}" type="sibTrans" cxnId="{974268B2-D6CA-4014-8100-D6B16FBFA2DA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E8E4A93-988A-492A-BA4B-4011413E41D0}" type="pres">
      <dgm:prSet presAssocID="{A61B48D8-A51D-427A-AE7B-B765BD7082E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ED84420-361E-49D5-95B2-4AD7D8DD7FAD}" type="pres">
      <dgm:prSet presAssocID="{A61B48D8-A51D-427A-AE7B-B765BD7082ED}" presName="Name1" presStyleCnt="0"/>
      <dgm:spPr/>
    </dgm:pt>
    <dgm:pt modelId="{722F48F0-98AC-4F46-BEAA-B178838C8919}" type="pres">
      <dgm:prSet presAssocID="{1BCB3805-0CA6-45A3-93AE-FA082F8AF1D6}" presName="picture_1" presStyleCnt="0"/>
      <dgm:spPr/>
    </dgm:pt>
    <dgm:pt modelId="{6FCB67CC-6D67-473A-A279-327D32502D49}" type="pres">
      <dgm:prSet presAssocID="{1BCB3805-0CA6-45A3-93AE-FA082F8AF1D6}" presName="pictureRepeatNode" presStyleLbl="alignImgPlace1" presStyleIdx="0" presStyleCnt="4" custScaleX="141138" custScaleY="109815" custLinFactNeighborX="8763" custLinFactNeighborY="-18546"/>
      <dgm:spPr/>
      <dgm:t>
        <a:bodyPr/>
        <a:lstStyle/>
        <a:p>
          <a:endParaRPr lang="ru-RU"/>
        </a:p>
      </dgm:t>
    </dgm:pt>
    <dgm:pt modelId="{F0E7CEAB-FD2A-4D33-9966-A2E4FA777E34}" type="pres">
      <dgm:prSet presAssocID="{346CC5DC-F2C3-4E21-8346-DD209EC32D8F}" presName="text_1" presStyleLbl="node1" presStyleIdx="0" presStyleCnt="0" custScaleX="167966" custScaleY="196966" custLinFactY="-15315" custLinFactNeighborX="811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E8D460-5F58-40AE-B625-9EB575E1FF0F}" type="pres">
      <dgm:prSet presAssocID="{149E421F-C90F-46CB-8F93-FA33E5D135F0}" presName="picture_2" presStyleCnt="0"/>
      <dgm:spPr/>
    </dgm:pt>
    <dgm:pt modelId="{519FDF89-6400-48E0-9D0D-0285385D12AF}" type="pres">
      <dgm:prSet presAssocID="{149E421F-C90F-46CB-8F93-FA33E5D135F0}" presName="pictureRepeatNode" presStyleLbl="alignImgPlace1" presStyleIdx="1" presStyleCnt="4"/>
      <dgm:spPr/>
      <dgm:t>
        <a:bodyPr/>
        <a:lstStyle/>
        <a:p>
          <a:endParaRPr lang="ru-RU"/>
        </a:p>
      </dgm:t>
    </dgm:pt>
    <dgm:pt modelId="{1A14333B-F670-4243-B320-A8A3141F78FD}" type="pres">
      <dgm:prSet presAssocID="{57340739-8E76-44D5-8A60-5F8E1405459A}" presName="line_2" presStyleLbl="parChTrans1D1" presStyleIdx="0" presStyleCnt="3"/>
      <dgm:spPr/>
    </dgm:pt>
    <dgm:pt modelId="{70AC7E41-35A7-4674-A8C4-AA7995AA8010}" type="pres">
      <dgm:prSet presAssocID="{57340739-8E76-44D5-8A60-5F8E1405459A}" presName="textparent_2" presStyleLbl="node1" presStyleIdx="0" presStyleCnt="0"/>
      <dgm:spPr/>
    </dgm:pt>
    <dgm:pt modelId="{0350A73A-8E25-42D1-86AE-7BDB0346D0BD}" type="pres">
      <dgm:prSet presAssocID="{57340739-8E76-44D5-8A60-5F8E1405459A}" presName="text_2" presStyleLbl="revTx" presStyleIdx="0" presStyleCnt="3" custScaleX="1733259" custScaleY="333329" custLinFactX="-1029774" custLinFactY="17806" custLinFactNeighborX="-1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A6E675-5999-4E9A-B273-3835984AD042}" type="pres">
      <dgm:prSet presAssocID="{5B6F4DC6-34EE-4528-B099-E8B966C5E95C}" presName="picture_3" presStyleCnt="0"/>
      <dgm:spPr/>
    </dgm:pt>
    <dgm:pt modelId="{467C0626-D826-427A-A9A9-CC1F6591FD42}" type="pres">
      <dgm:prSet presAssocID="{5B6F4DC6-34EE-4528-B099-E8B966C5E95C}" presName="pictureRepeatNode" presStyleLbl="alignImgPlace1" presStyleIdx="2" presStyleCnt="4" custScaleX="203329" custScaleY="356662" custLinFactNeighborX="75637" custLinFactNeighborY="-49014"/>
      <dgm:spPr/>
      <dgm:t>
        <a:bodyPr/>
        <a:lstStyle/>
        <a:p>
          <a:endParaRPr lang="ru-RU"/>
        </a:p>
      </dgm:t>
    </dgm:pt>
    <dgm:pt modelId="{1AAB0F2F-8517-45A3-908A-B1CAD64653DE}" type="pres">
      <dgm:prSet presAssocID="{87070F5F-1416-4CBC-929F-FDB22202F056}" presName="line_3" presStyleLbl="parChTrans1D1" presStyleIdx="1" presStyleCnt="3"/>
      <dgm:spPr/>
    </dgm:pt>
    <dgm:pt modelId="{23046E68-2717-428B-9B10-3712B2FAD599}" type="pres">
      <dgm:prSet presAssocID="{87070F5F-1416-4CBC-929F-FDB22202F056}" presName="textparent_3" presStyleLbl="node1" presStyleIdx="0" presStyleCnt="0"/>
      <dgm:spPr/>
    </dgm:pt>
    <dgm:pt modelId="{BB9ED5B6-0D16-4D03-9DB5-7AF63DDA71F5}" type="pres">
      <dgm:prSet presAssocID="{87070F5F-1416-4CBC-929F-FDB22202F056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84527-B9A0-4976-8149-0A03E5A6914D}" type="pres">
      <dgm:prSet presAssocID="{5DA959F7-E002-48D1-AB88-42ACECB23789}" presName="picture_4" presStyleCnt="0"/>
      <dgm:spPr/>
    </dgm:pt>
    <dgm:pt modelId="{E3689947-9A09-493C-9113-239C260C85CF}" type="pres">
      <dgm:prSet presAssocID="{5DA959F7-E002-48D1-AB88-42ACECB23789}" presName="pictureRepeatNode" presStyleLbl="alignImgPlace1" presStyleIdx="3" presStyleCnt="4"/>
      <dgm:spPr/>
      <dgm:t>
        <a:bodyPr/>
        <a:lstStyle/>
        <a:p>
          <a:endParaRPr lang="ru-RU"/>
        </a:p>
      </dgm:t>
    </dgm:pt>
    <dgm:pt modelId="{8C828BCD-07E4-493D-BE11-2FA2E01D7CF0}" type="pres">
      <dgm:prSet presAssocID="{C6830159-1670-4E53-B24A-EAFE554C8F63}" presName="line_4" presStyleLbl="parChTrans1D1" presStyleIdx="2" presStyleCnt="3"/>
      <dgm:spPr/>
    </dgm:pt>
    <dgm:pt modelId="{64DBDD72-572B-4E10-BF8A-506B5D148BBE}" type="pres">
      <dgm:prSet presAssocID="{C6830159-1670-4E53-B24A-EAFE554C8F63}" presName="textparent_4" presStyleLbl="node1" presStyleIdx="0" presStyleCnt="0"/>
      <dgm:spPr/>
    </dgm:pt>
    <dgm:pt modelId="{0E4202AC-81F3-4C7A-95B3-E121DBF572C6}" type="pres">
      <dgm:prSet presAssocID="{C6830159-1670-4E53-B24A-EAFE554C8F63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B8CA59-717F-4706-BF88-35110240AC37}" type="presOf" srcId="{5DA959F7-E002-48D1-AB88-42ACECB23789}" destId="{E3689947-9A09-493C-9113-239C260C85CF}" srcOrd="0" destOrd="0" presId="urn:microsoft.com/office/officeart/2008/layout/CircularPictureCallout"/>
    <dgm:cxn modelId="{DF41AAC0-48F1-4CFB-9018-59B2CA174B6E}" type="presOf" srcId="{1BCB3805-0CA6-45A3-93AE-FA082F8AF1D6}" destId="{6FCB67CC-6D67-473A-A279-327D32502D49}" srcOrd="0" destOrd="0" presId="urn:microsoft.com/office/officeart/2008/layout/CircularPictureCallout"/>
    <dgm:cxn modelId="{1666AA47-B623-459D-9FDA-1B727F0AE08F}" type="presOf" srcId="{57340739-8E76-44D5-8A60-5F8E1405459A}" destId="{0350A73A-8E25-42D1-86AE-7BDB0346D0BD}" srcOrd="0" destOrd="0" presId="urn:microsoft.com/office/officeart/2008/layout/CircularPictureCallout"/>
    <dgm:cxn modelId="{46C8A6BA-65D3-4116-83FB-902F6A68E230}" type="presOf" srcId="{A61B48D8-A51D-427A-AE7B-B765BD7082ED}" destId="{DE8E4A93-988A-492A-BA4B-4011413E41D0}" srcOrd="0" destOrd="0" presId="urn:microsoft.com/office/officeart/2008/layout/CircularPictureCallout"/>
    <dgm:cxn modelId="{862BBAD0-9A62-4001-AB73-F6DDB2229A7A}" srcId="{A61B48D8-A51D-427A-AE7B-B765BD7082ED}" destId="{57340739-8E76-44D5-8A60-5F8E1405459A}" srcOrd="1" destOrd="0" parTransId="{9DC42B6A-173A-4BA7-ADEE-14E85176EBD7}" sibTransId="{149E421F-C90F-46CB-8F93-FA33E5D135F0}"/>
    <dgm:cxn modelId="{58011A4E-48EC-4D5D-AB59-19217F03B2E1}" type="presOf" srcId="{5B6F4DC6-34EE-4528-B099-E8B966C5E95C}" destId="{467C0626-D826-427A-A9A9-CC1F6591FD42}" srcOrd="0" destOrd="0" presId="urn:microsoft.com/office/officeart/2008/layout/CircularPictureCallout"/>
    <dgm:cxn modelId="{974268B2-D6CA-4014-8100-D6B16FBFA2DA}" srcId="{A61B48D8-A51D-427A-AE7B-B765BD7082ED}" destId="{C6830159-1670-4E53-B24A-EAFE554C8F63}" srcOrd="3" destOrd="0" parTransId="{5651ACD4-7A89-45D0-993A-DBA6A98E9CD9}" sibTransId="{5DA959F7-E002-48D1-AB88-42ACECB23789}"/>
    <dgm:cxn modelId="{8D641F77-5632-488D-80E3-FF54FAEEC88D}" type="presOf" srcId="{149E421F-C90F-46CB-8F93-FA33E5D135F0}" destId="{519FDF89-6400-48E0-9D0D-0285385D12AF}" srcOrd="0" destOrd="0" presId="urn:microsoft.com/office/officeart/2008/layout/CircularPictureCallout"/>
    <dgm:cxn modelId="{ED254A40-AE85-44D2-B786-CF73014A693E}" type="presOf" srcId="{87070F5F-1416-4CBC-929F-FDB22202F056}" destId="{BB9ED5B6-0D16-4D03-9DB5-7AF63DDA71F5}" srcOrd="0" destOrd="0" presId="urn:microsoft.com/office/officeart/2008/layout/CircularPictureCallout"/>
    <dgm:cxn modelId="{BCD37F1E-D107-4DA3-ACB9-4CEEAF71A11C}" type="presOf" srcId="{C6830159-1670-4E53-B24A-EAFE554C8F63}" destId="{0E4202AC-81F3-4C7A-95B3-E121DBF572C6}" srcOrd="0" destOrd="0" presId="urn:microsoft.com/office/officeart/2008/layout/CircularPictureCallout"/>
    <dgm:cxn modelId="{1BEE9917-265B-4D85-85D2-F675684258A8}" srcId="{A61B48D8-A51D-427A-AE7B-B765BD7082ED}" destId="{346CC5DC-F2C3-4E21-8346-DD209EC32D8F}" srcOrd="0" destOrd="0" parTransId="{9A521481-A461-4A6A-BF35-CA67ECBF55D9}" sibTransId="{1BCB3805-0CA6-45A3-93AE-FA082F8AF1D6}"/>
    <dgm:cxn modelId="{CB24C63A-190E-41EF-BE6A-FA21F8F5FAA9}" srcId="{A61B48D8-A51D-427A-AE7B-B765BD7082ED}" destId="{87070F5F-1416-4CBC-929F-FDB22202F056}" srcOrd="2" destOrd="0" parTransId="{442E990F-9377-469A-BDDA-BE6F8E90E5A8}" sibTransId="{5B6F4DC6-34EE-4528-B099-E8B966C5E95C}"/>
    <dgm:cxn modelId="{4BA15143-BC9C-4525-91A3-906B06C72DD3}" type="presOf" srcId="{346CC5DC-F2C3-4E21-8346-DD209EC32D8F}" destId="{F0E7CEAB-FD2A-4D33-9966-A2E4FA777E34}" srcOrd="0" destOrd="0" presId="urn:microsoft.com/office/officeart/2008/layout/CircularPictureCallout"/>
    <dgm:cxn modelId="{8A5B8AAF-0FA6-4E5B-8DAE-B3D4DE262D30}" type="presParOf" srcId="{DE8E4A93-988A-492A-BA4B-4011413E41D0}" destId="{6ED84420-361E-49D5-95B2-4AD7D8DD7FAD}" srcOrd="0" destOrd="0" presId="urn:microsoft.com/office/officeart/2008/layout/CircularPictureCallout"/>
    <dgm:cxn modelId="{1ADD47F7-2B6D-496C-AAA9-F7D2DDF650CB}" type="presParOf" srcId="{6ED84420-361E-49D5-95B2-4AD7D8DD7FAD}" destId="{722F48F0-98AC-4F46-BEAA-B178838C8919}" srcOrd="0" destOrd="0" presId="urn:microsoft.com/office/officeart/2008/layout/CircularPictureCallout"/>
    <dgm:cxn modelId="{C06EDEFD-EC72-4E27-8006-0F7093982FE2}" type="presParOf" srcId="{722F48F0-98AC-4F46-BEAA-B178838C8919}" destId="{6FCB67CC-6D67-473A-A279-327D32502D49}" srcOrd="0" destOrd="0" presId="urn:microsoft.com/office/officeart/2008/layout/CircularPictureCallout"/>
    <dgm:cxn modelId="{EAE16048-144B-4A65-80B3-D0CDF9152D39}" type="presParOf" srcId="{6ED84420-361E-49D5-95B2-4AD7D8DD7FAD}" destId="{F0E7CEAB-FD2A-4D33-9966-A2E4FA777E34}" srcOrd="1" destOrd="0" presId="urn:microsoft.com/office/officeart/2008/layout/CircularPictureCallout"/>
    <dgm:cxn modelId="{D583AEFD-E5CC-450E-80F4-608D5848A1B7}" type="presParOf" srcId="{6ED84420-361E-49D5-95B2-4AD7D8DD7FAD}" destId="{E5E8D460-5F58-40AE-B625-9EB575E1FF0F}" srcOrd="2" destOrd="0" presId="urn:microsoft.com/office/officeart/2008/layout/CircularPictureCallout"/>
    <dgm:cxn modelId="{D0DA7379-DD6D-459D-94E8-26455244E814}" type="presParOf" srcId="{E5E8D460-5F58-40AE-B625-9EB575E1FF0F}" destId="{519FDF89-6400-48E0-9D0D-0285385D12AF}" srcOrd="0" destOrd="0" presId="urn:microsoft.com/office/officeart/2008/layout/CircularPictureCallout"/>
    <dgm:cxn modelId="{A6A05389-ECDF-401D-A82D-895686B864B8}" type="presParOf" srcId="{6ED84420-361E-49D5-95B2-4AD7D8DD7FAD}" destId="{1A14333B-F670-4243-B320-A8A3141F78FD}" srcOrd="3" destOrd="0" presId="urn:microsoft.com/office/officeart/2008/layout/CircularPictureCallout"/>
    <dgm:cxn modelId="{36C189B6-D58A-4FA4-8396-B3D6693538AD}" type="presParOf" srcId="{6ED84420-361E-49D5-95B2-4AD7D8DD7FAD}" destId="{70AC7E41-35A7-4674-A8C4-AA7995AA8010}" srcOrd="4" destOrd="0" presId="urn:microsoft.com/office/officeart/2008/layout/CircularPictureCallout"/>
    <dgm:cxn modelId="{3A03B3D1-444F-4261-AC3E-86D36293C2BB}" type="presParOf" srcId="{70AC7E41-35A7-4674-A8C4-AA7995AA8010}" destId="{0350A73A-8E25-42D1-86AE-7BDB0346D0BD}" srcOrd="0" destOrd="0" presId="urn:microsoft.com/office/officeart/2008/layout/CircularPictureCallout"/>
    <dgm:cxn modelId="{20ECC79C-D453-4EB2-8D3A-3E1885CC2BE8}" type="presParOf" srcId="{6ED84420-361E-49D5-95B2-4AD7D8DD7FAD}" destId="{36A6E675-5999-4E9A-B273-3835984AD042}" srcOrd="5" destOrd="0" presId="urn:microsoft.com/office/officeart/2008/layout/CircularPictureCallout"/>
    <dgm:cxn modelId="{DC7EBAE7-7C2C-424A-80D7-77061F1D7E0D}" type="presParOf" srcId="{36A6E675-5999-4E9A-B273-3835984AD042}" destId="{467C0626-D826-427A-A9A9-CC1F6591FD42}" srcOrd="0" destOrd="0" presId="urn:microsoft.com/office/officeart/2008/layout/CircularPictureCallout"/>
    <dgm:cxn modelId="{2AA612E7-2910-4E0C-85B6-AF5FD122A515}" type="presParOf" srcId="{6ED84420-361E-49D5-95B2-4AD7D8DD7FAD}" destId="{1AAB0F2F-8517-45A3-908A-B1CAD64653DE}" srcOrd="6" destOrd="0" presId="urn:microsoft.com/office/officeart/2008/layout/CircularPictureCallout"/>
    <dgm:cxn modelId="{7C7C187C-4618-49C6-A94D-63664897FBAE}" type="presParOf" srcId="{6ED84420-361E-49D5-95B2-4AD7D8DD7FAD}" destId="{23046E68-2717-428B-9B10-3712B2FAD599}" srcOrd="7" destOrd="0" presId="urn:microsoft.com/office/officeart/2008/layout/CircularPictureCallout"/>
    <dgm:cxn modelId="{E6D70E4F-5C9E-40E2-B6C1-0C34B75B7E2E}" type="presParOf" srcId="{23046E68-2717-428B-9B10-3712B2FAD599}" destId="{BB9ED5B6-0D16-4D03-9DB5-7AF63DDA71F5}" srcOrd="0" destOrd="0" presId="urn:microsoft.com/office/officeart/2008/layout/CircularPictureCallout"/>
    <dgm:cxn modelId="{DD6BF7C1-8E9D-423A-B7B6-541F2A7BFBFF}" type="presParOf" srcId="{6ED84420-361E-49D5-95B2-4AD7D8DD7FAD}" destId="{C0684527-B9A0-4976-8149-0A03E5A6914D}" srcOrd="8" destOrd="0" presId="urn:microsoft.com/office/officeart/2008/layout/CircularPictureCallout"/>
    <dgm:cxn modelId="{18F2C5FD-3D98-4752-ACDE-C6E7D99B01AC}" type="presParOf" srcId="{C0684527-B9A0-4976-8149-0A03E5A6914D}" destId="{E3689947-9A09-493C-9113-239C260C85CF}" srcOrd="0" destOrd="0" presId="urn:microsoft.com/office/officeart/2008/layout/CircularPictureCallout"/>
    <dgm:cxn modelId="{15932DE0-B94B-4088-BA8D-B5B7943BAC77}" type="presParOf" srcId="{6ED84420-361E-49D5-95B2-4AD7D8DD7FAD}" destId="{8C828BCD-07E4-493D-BE11-2FA2E01D7CF0}" srcOrd="9" destOrd="0" presId="urn:microsoft.com/office/officeart/2008/layout/CircularPictureCallout"/>
    <dgm:cxn modelId="{10EC3109-D329-4E40-8B92-C6B4A77BECEB}" type="presParOf" srcId="{6ED84420-361E-49D5-95B2-4AD7D8DD7FAD}" destId="{64DBDD72-572B-4E10-BF8A-506B5D148BBE}" srcOrd="10" destOrd="0" presId="urn:microsoft.com/office/officeart/2008/layout/CircularPictureCallout"/>
    <dgm:cxn modelId="{3F290B30-69D9-4BC6-A2CF-3DA39254C90C}" type="presParOf" srcId="{64DBDD72-572B-4E10-BF8A-506B5D148BBE}" destId="{0E4202AC-81F3-4C7A-95B3-E121DBF572C6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1844F6-8914-46F2-B670-1C1407B64441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E63396FA-B6A4-4D3C-91F6-2869CF04F424}">
      <dgm:prSet phldrT="[Текст]" custT="1"/>
      <dgm:spPr/>
      <dgm:t>
        <a:bodyPr/>
        <a:lstStyle/>
        <a:p>
          <a:pPr algn="ctr"/>
          <a:r>
            <a:rPr lang="ru-RU" sz="2400" b="1" i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Ожидаемый результат</a:t>
          </a:r>
          <a:endParaRPr lang="ru-RU" sz="2400" b="1" i="1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2F49AC95-FEDF-4A17-A4B3-B1A3D269443A}" type="parTrans" cxnId="{06B56C15-AB24-441F-9717-83E8378883CA}">
      <dgm:prSet/>
      <dgm:spPr/>
      <dgm:t>
        <a:bodyPr/>
        <a:lstStyle/>
        <a:p>
          <a:endParaRPr lang="ru-RU"/>
        </a:p>
      </dgm:t>
    </dgm:pt>
    <dgm:pt modelId="{6ADA152F-415F-4C40-87E2-1B8FF64F28B9}" type="sibTrans" cxnId="{06B56C15-AB24-441F-9717-83E8378883CA}">
      <dgm:prSet/>
      <dgm:spPr/>
      <dgm:t>
        <a:bodyPr/>
        <a:lstStyle/>
        <a:p>
          <a:endParaRPr lang="ru-RU"/>
        </a:p>
      </dgm:t>
    </dgm:pt>
    <dgm:pt modelId="{2C9BF8C0-5D1F-477E-8C7F-3603DC16395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2">
                  <a:lumMod val="75000"/>
                </a:schemeClr>
              </a:solidFill>
            </a:rPr>
            <a:t>Медицинское образование</a:t>
          </a:r>
          <a:endParaRPr lang="ru-RU" sz="2400" b="1" dirty="0">
            <a:solidFill>
              <a:schemeClr val="accent2">
                <a:lumMod val="75000"/>
              </a:schemeClr>
            </a:solidFill>
          </a:endParaRPr>
        </a:p>
      </dgm:t>
    </dgm:pt>
    <dgm:pt modelId="{454D7DD5-E92A-47C2-AAE5-9AD2947BBBBA}" type="parTrans" cxnId="{F02F8A56-90BA-4A99-91B1-0452F31CB03E}">
      <dgm:prSet/>
      <dgm:spPr/>
      <dgm:t>
        <a:bodyPr/>
        <a:lstStyle/>
        <a:p>
          <a:endParaRPr lang="ru-RU"/>
        </a:p>
      </dgm:t>
    </dgm:pt>
    <dgm:pt modelId="{9A8DAAAD-4F4D-4FE1-B08E-D3771DE1DF2A}" type="sibTrans" cxnId="{F02F8A56-90BA-4A99-91B1-0452F31CB03E}">
      <dgm:prSet/>
      <dgm:spPr/>
      <dgm:t>
        <a:bodyPr/>
        <a:lstStyle/>
        <a:p>
          <a:endParaRPr lang="ru-RU"/>
        </a:p>
      </dgm:t>
    </dgm:pt>
    <dgm:pt modelId="{8F928E90-0917-4C77-B569-69FD044DDE87}">
      <dgm:prSet phldrT="[Текст]" custT="1"/>
      <dgm:spPr/>
      <dgm:t>
        <a:bodyPr/>
        <a:lstStyle/>
        <a:p>
          <a:pPr algn="ctr"/>
          <a:r>
            <a:rPr lang="ru-RU" sz="1800" b="1" i="1" u="none" dirty="0" smtClean="0">
              <a:solidFill>
                <a:schemeClr val="accent3">
                  <a:lumMod val="50000"/>
                </a:schemeClr>
              </a:solidFill>
            </a:rPr>
            <a:t>Решение проблемы кадровой обеспеченности отрасли путем реформирования всех уровней медицинского образования за счет внедрения механизмов закрепления кадров, увеличения приема в медицинские высшие учебные заведения и колледжи по государственному заказу</a:t>
          </a:r>
          <a:endParaRPr lang="ru-RU" sz="1800" u="none" dirty="0">
            <a:solidFill>
              <a:schemeClr val="accent3">
                <a:lumMod val="50000"/>
              </a:schemeClr>
            </a:solidFill>
          </a:endParaRPr>
        </a:p>
      </dgm:t>
    </dgm:pt>
    <dgm:pt modelId="{3B2D0299-B5C3-4C2D-BF76-407742F09FB9}" type="sibTrans" cxnId="{B4FF6F99-A3B2-4010-AA02-DEBB66D4E488}">
      <dgm:prSet/>
      <dgm:spPr/>
      <dgm:t>
        <a:bodyPr/>
        <a:lstStyle/>
        <a:p>
          <a:endParaRPr lang="ru-RU"/>
        </a:p>
      </dgm:t>
    </dgm:pt>
    <dgm:pt modelId="{548C6B62-06D3-4C6F-8D59-57867A11836C}" type="parTrans" cxnId="{B4FF6F99-A3B2-4010-AA02-DEBB66D4E488}">
      <dgm:prSet/>
      <dgm:spPr/>
      <dgm:t>
        <a:bodyPr/>
        <a:lstStyle/>
        <a:p>
          <a:endParaRPr lang="ru-RU"/>
        </a:p>
      </dgm:t>
    </dgm:pt>
    <dgm:pt modelId="{AF4129B4-001C-4355-9EB0-353CD7CB3511}" type="pres">
      <dgm:prSet presAssocID="{871844F6-8914-46F2-B670-1C1407B64441}" presName="arrowDiagram" presStyleCnt="0">
        <dgm:presLayoutVars>
          <dgm:chMax val="5"/>
          <dgm:dir/>
          <dgm:resizeHandles val="exact"/>
        </dgm:presLayoutVars>
      </dgm:prSet>
      <dgm:spPr/>
    </dgm:pt>
    <dgm:pt modelId="{091F7530-A10F-4DEB-8B2D-DD72AC1B8E40}" type="pres">
      <dgm:prSet presAssocID="{871844F6-8914-46F2-B670-1C1407B64441}" presName="arrow" presStyleLbl="bgShp" presStyleIdx="0" presStyleCnt="1" custLinFactNeighborX="1181" custLinFactNeighborY="81"/>
      <dgm:spPr/>
    </dgm:pt>
    <dgm:pt modelId="{404CEFE1-06BE-42BA-A97B-A21F0A1503EC}" type="pres">
      <dgm:prSet presAssocID="{871844F6-8914-46F2-B670-1C1407B64441}" presName="arrowDiagram3" presStyleCnt="0"/>
      <dgm:spPr/>
    </dgm:pt>
    <dgm:pt modelId="{E43F488B-098D-45BD-B301-56EC7AEFF0CE}" type="pres">
      <dgm:prSet presAssocID="{E63396FA-B6A4-4D3C-91F6-2869CF04F424}" presName="bullet3a" presStyleLbl="node1" presStyleIdx="0" presStyleCnt="3"/>
      <dgm:spPr/>
    </dgm:pt>
    <dgm:pt modelId="{1CAEC9AF-F94F-4E82-9482-2924D3E7F893}" type="pres">
      <dgm:prSet presAssocID="{E63396FA-B6A4-4D3C-91F6-2869CF04F424}" presName="textBox3a" presStyleLbl="revTx" presStyleIdx="0" presStyleCnt="3" custScaleX="124684" custScaleY="58128" custLinFactNeighborX="-69732" custLinFactNeighborY="195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2C361A-AB77-495A-80AF-8552C9B47059}" type="pres">
      <dgm:prSet presAssocID="{2C9BF8C0-5D1F-477E-8C7F-3603DC16395E}" presName="bullet3b" presStyleLbl="node1" presStyleIdx="1" presStyleCnt="3"/>
      <dgm:spPr/>
    </dgm:pt>
    <dgm:pt modelId="{4D847BF8-012D-4F17-92CB-54006B9C2E66}" type="pres">
      <dgm:prSet presAssocID="{2C9BF8C0-5D1F-477E-8C7F-3603DC16395E}" presName="textBox3b" presStyleLbl="revTx" presStyleIdx="1" presStyleCnt="3" custScaleX="166292" custScaleY="30962" custLinFactNeighborX="-78836" custLinFactNeighborY="-731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EDDDED-7002-4FC2-B872-9973399CDECB}" type="pres">
      <dgm:prSet presAssocID="{8F928E90-0917-4C77-B569-69FD044DDE87}" presName="bullet3c" presStyleLbl="node1" presStyleIdx="2" presStyleCnt="3"/>
      <dgm:spPr/>
    </dgm:pt>
    <dgm:pt modelId="{E7839E86-E303-4DA2-B479-C0AD14505EF2}" type="pres">
      <dgm:prSet presAssocID="{8F928E90-0917-4C77-B569-69FD044DDE87}" presName="textBox3c" presStyleLbl="revTx" presStyleIdx="2" presStyleCnt="3" custScaleX="310165" custScaleY="51900" custLinFactNeighborX="5566" custLinFactNeighborY="-741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746903-C831-4A86-BDB4-D34AE076CDE7}" type="presOf" srcId="{871844F6-8914-46F2-B670-1C1407B64441}" destId="{AF4129B4-001C-4355-9EB0-353CD7CB3511}" srcOrd="0" destOrd="0" presId="urn:microsoft.com/office/officeart/2005/8/layout/arrow2"/>
    <dgm:cxn modelId="{B4FF6F99-A3B2-4010-AA02-DEBB66D4E488}" srcId="{871844F6-8914-46F2-B670-1C1407B64441}" destId="{8F928E90-0917-4C77-B569-69FD044DDE87}" srcOrd="2" destOrd="0" parTransId="{548C6B62-06D3-4C6F-8D59-57867A11836C}" sibTransId="{3B2D0299-B5C3-4C2D-BF76-407742F09FB9}"/>
    <dgm:cxn modelId="{6DA0E50F-A217-4A8A-A087-EEF04B8F11DF}" type="presOf" srcId="{2C9BF8C0-5D1F-477E-8C7F-3603DC16395E}" destId="{4D847BF8-012D-4F17-92CB-54006B9C2E66}" srcOrd="0" destOrd="0" presId="urn:microsoft.com/office/officeart/2005/8/layout/arrow2"/>
    <dgm:cxn modelId="{F02F8A56-90BA-4A99-91B1-0452F31CB03E}" srcId="{871844F6-8914-46F2-B670-1C1407B64441}" destId="{2C9BF8C0-5D1F-477E-8C7F-3603DC16395E}" srcOrd="1" destOrd="0" parTransId="{454D7DD5-E92A-47C2-AAE5-9AD2947BBBBA}" sibTransId="{9A8DAAAD-4F4D-4FE1-B08E-D3771DE1DF2A}"/>
    <dgm:cxn modelId="{AF4F2827-9CCF-454C-858C-887D54B19E0E}" type="presOf" srcId="{E63396FA-B6A4-4D3C-91F6-2869CF04F424}" destId="{1CAEC9AF-F94F-4E82-9482-2924D3E7F893}" srcOrd="0" destOrd="0" presId="urn:microsoft.com/office/officeart/2005/8/layout/arrow2"/>
    <dgm:cxn modelId="{3613D60F-C57A-4E71-B0C9-0EF93EF1B337}" type="presOf" srcId="{8F928E90-0917-4C77-B569-69FD044DDE87}" destId="{E7839E86-E303-4DA2-B479-C0AD14505EF2}" srcOrd="0" destOrd="0" presId="urn:microsoft.com/office/officeart/2005/8/layout/arrow2"/>
    <dgm:cxn modelId="{06B56C15-AB24-441F-9717-83E8378883CA}" srcId="{871844F6-8914-46F2-B670-1C1407B64441}" destId="{E63396FA-B6A4-4D3C-91F6-2869CF04F424}" srcOrd="0" destOrd="0" parTransId="{2F49AC95-FEDF-4A17-A4B3-B1A3D269443A}" sibTransId="{6ADA152F-415F-4C40-87E2-1B8FF64F28B9}"/>
    <dgm:cxn modelId="{0B1C0411-6838-4ADB-B0E1-C49B47B47681}" type="presParOf" srcId="{AF4129B4-001C-4355-9EB0-353CD7CB3511}" destId="{091F7530-A10F-4DEB-8B2D-DD72AC1B8E40}" srcOrd="0" destOrd="0" presId="urn:microsoft.com/office/officeart/2005/8/layout/arrow2"/>
    <dgm:cxn modelId="{A9AB4DF7-D439-42BE-AFD6-5A66CB06AE3D}" type="presParOf" srcId="{AF4129B4-001C-4355-9EB0-353CD7CB3511}" destId="{404CEFE1-06BE-42BA-A97B-A21F0A1503EC}" srcOrd="1" destOrd="0" presId="urn:microsoft.com/office/officeart/2005/8/layout/arrow2"/>
    <dgm:cxn modelId="{E0071AFE-02BA-4547-9574-98789433CE1C}" type="presParOf" srcId="{404CEFE1-06BE-42BA-A97B-A21F0A1503EC}" destId="{E43F488B-098D-45BD-B301-56EC7AEFF0CE}" srcOrd="0" destOrd="0" presId="urn:microsoft.com/office/officeart/2005/8/layout/arrow2"/>
    <dgm:cxn modelId="{9FECBB6D-926C-4A25-9876-C0931F5DC526}" type="presParOf" srcId="{404CEFE1-06BE-42BA-A97B-A21F0A1503EC}" destId="{1CAEC9AF-F94F-4E82-9482-2924D3E7F893}" srcOrd="1" destOrd="0" presId="urn:microsoft.com/office/officeart/2005/8/layout/arrow2"/>
    <dgm:cxn modelId="{187139CC-729D-43ED-B33C-C46E02E67790}" type="presParOf" srcId="{404CEFE1-06BE-42BA-A97B-A21F0A1503EC}" destId="{6E2C361A-AB77-495A-80AF-8552C9B47059}" srcOrd="2" destOrd="0" presId="urn:microsoft.com/office/officeart/2005/8/layout/arrow2"/>
    <dgm:cxn modelId="{B71DD9BE-5793-4D9A-8046-EC4509310603}" type="presParOf" srcId="{404CEFE1-06BE-42BA-A97B-A21F0A1503EC}" destId="{4D847BF8-012D-4F17-92CB-54006B9C2E66}" srcOrd="3" destOrd="0" presId="urn:microsoft.com/office/officeart/2005/8/layout/arrow2"/>
    <dgm:cxn modelId="{62DEB0F3-EE0E-450B-B1C4-BB76490C1422}" type="presParOf" srcId="{404CEFE1-06BE-42BA-A97B-A21F0A1503EC}" destId="{D8EDDDED-7002-4FC2-B872-9973399CDECB}" srcOrd="4" destOrd="0" presId="urn:microsoft.com/office/officeart/2005/8/layout/arrow2"/>
    <dgm:cxn modelId="{01B12A18-55C1-4395-8B5F-7D2DD861ADF0}" type="presParOf" srcId="{404CEFE1-06BE-42BA-A97B-A21F0A1503EC}" destId="{E7839E86-E303-4DA2-B479-C0AD14505EF2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3CF198-68AD-4F61-AF2A-3DBBE770DB2B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8635C6-A923-4BA3-9023-33F9A9083016}">
      <dgm:prSet phldrT="[Текст]"/>
      <dgm:spPr/>
      <dgm:t>
        <a:bodyPr/>
        <a:lstStyle/>
        <a:p>
          <a:r>
            <a:rPr lang="ru-RU" b="1" i="1" dirty="0" smtClean="0">
              <a:solidFill>
                <a:schemeClr val="accent2">
                  <a:lumMod val="75000"/>
                </a:schemeClr>
              </a:solidFill>
            </a:rPr>
            <a:t>Система управления качеством</a:t>
          </a:r>
          <a:endParaRPr lang="ru-RU" b="1" i="1" dirty="0">
            <a:solidFill>
              <a:schemeClr val="accent2">
                <a:lumMod val="75000"/>
              </a:schemeClr>
            </a:solidFill>
          </a:endParaRPr>
        </a:p>
      </dgm:t>
    </dgm:pt>
    <dgm:pt modelId="{9F2CA72E-B8EC-4491-B89A-D5C71BCA508A}" type="parTrans" cxnId="{972C5CE3-0BF3-49AB-9967-9746960177A5}">
      <dgm:prSet/>
      <dgm:spPr/>
      <dgm:t>
        <a:bodyPr/>
        <a:lstStyle/>
        <a:p>
          <a:endParaRPr lang="ru-RU"/>
        </a:p>
      </dgm:t>
    </dgm:pt>
    <dgm:pt modelId="{7CA34C30-4D55-4C9F-B517-1A11DD2F9A55}" type="sibTrans" cxnId="{972C5CE3-0BF3-49AB-9967-9746960177A5}">
      <dgm:prSet/>
      <dgm:spPr/>
      <dgm:t>
        <a:bodyPr/>
        <a:lstStyle/>
        <a:p>
          <a:endParaRPr lang="ru-RU"/>
        </a:p>
      </dgm:t>
    </dgm:pt>
    <dgm:pt modelId="{93BA3A45-A2C0-4A74-A545-56BB0B673BCC}">
      <dgm:prSet phldrT="[Текст]" custT="1"/>
      <dgm:spPr/>
      <dgm:t>
        <a:bodyPr/>
        <a:lstStyle/>
        <a:p>
          <a:r>
            <a:rPr lang="ru-RU" sz="1600" b="1" dirty="0" smtClean="0"/>
            <a:t>Утверждение клинических руководств и  протоколов</a:t>
          </a:r>
          <a:endParaRPr lang="ru-RU" sz="1600" b="1" dirty="0"/>
        </a:p>
      </dgm:t>
    </dgm:pt>
    <dgm:pt modelId="{EB5C744D-8412-4AEC-BD9F-3C3E900EFFA7}" type="parTrans" cxnId="{56094D7E-F019-49F1-99DB-12864FF86974}">
      <dgm:prSet/>
      <dgm:spPr/>
      <dgm:t>
        <a:bodyPr/>
        <a:lstStyle/>
        <a:p>
          <a:endParaRPr lang="ru-RU"/>
        </a:p>
      </dgm:t>
    </dgm:pt>
    <dgm:pt modelId="{70C405BC-06FD-4088-B1BE-015BC7C5F6D8}" type="sibTrans" cxnId="{56094D7E-F019-49F1-99DB-12864FF86974}">
      <dgm:prSet/>
      <dgm:spPr/>
      <dgm:t>
        <a:bodyPr/>
        <a:lstStyle/>
        <a:p>
          <a:endParaRPr lang="ru-RU"/>
        </a:p>
      </dgm:t>
    </dgm:pt>
    <dgm:pt modelId="{0235B083-7487-4002-B283-300D4F961DC5}">
      <dgm:prSet phldrT="[Текст]" custT="1"/>
      <dgm:spPr/>
      <dgm:t>
        <a:bodyPr/>
        <a:lstStyle/>
        <a:p>
          <a:r>
            <a:rPr lang="ru-RU" sz="1600" b="1" dirty="0" smtClean="0"/>
            <a:t>Внедрение и мониторинг </a:t>
          </a:r>
          <a:r>
            <a:rPr lang="ru-RU" sz="1600" b="1" dirty="0" err="1" smtClean="0"/>
            <a:t>эффектив-ности</a:t>
          </a:r>
          <a:r>
            <a:rPr lang="ru-RU" sz="1600" b="1" dirty="0" smtClean="0"/>
            <a:t> стандартов</a:t>
          </a:r>
          <a:endParaRPr lang="ru-RU" sz="1600" b="1" dirty="0"/>
        </a:p>
      </dgm:t>
    </dgm:pt>
    <dgm:pt modelId="{999EFD49-797E-44BE-B82C-1C5FC66E0362}" type="parTrans" cxnId="{6CF3B3EE-B17B-4CA3-9AF9-430CFF3C6790}">
      <dgm:prSet/>
      <dgm:spPr/>
      <dgm:t>
        <a:bodyPr/>
        <a:lstStyle/>
        <a:p>
          <a:endParaRPr lang="ru-RU"/>
        </a:p>
      </dgm:t>
    </dgm:pt>
    <dgm:pt modelId="{87E92248-CE4A-42D9-A507-F1A46FF69594}" type="sibTrans" cxnId="{6CF3B3EE-B17B-4CA3-9AF9-430CFF3C6790}">
      <dgm:prSet/>
      <dgm:spPr/>
      <dgm:t>
        <a:bodyPr/>
        <a:lstStyle/>
        <a:p>
          <a:endParaRPr lang="ru-RU"/>
        </a:p>
      </dgm:t>
    </dgm:pt>
    <dgm:pt modelId="{4E07A489-4F9C-4F8A-AB20-5F94E54E557E}">
      <dgm:prSet phldrT="[Текст]" custT="1"/>
      <dgm:spPr/>
      <dgm:t>
        <a:bodyPr/>
        <a:lstStyle/>
        <a:p>
          <a:r>
            <a:rPr lang="ru-RU" sz="1800" b="1" dirty="0" smtClean="0"/>
            <a:t>Службы внутреннего аудита</a:t>
          </a:r>
          <a:endParaRPr lang="ru-RU" sz="1800" b="1" dirty="0"/>
        </a:p>
      </dgm:t>
    </dgm:pt>
    <dgm:pt modelId="{FB2868C2-72E4-4FF6-B8B8-E5BD4FBD24A1}" type="parTrans" cxnId="{6BB31FA6-829D-4227-BCB5-F557B6906342}">
      <dgm:prSet/>
      <dgm:spPr/>
      <dgm:t>
        <a:bodyPr/>
        <a:lstStyle/>
        <a:p>
          <a:endParaRPr lang="ru-RU"/>
        </a:p>
      </dgm:t>
    </dgm:pt>
    <dgm:pt modelId="{444B5EC9-8DF9-4A05-B7FF-B959C10C853E}" type="sibTrans" cxnId="{6BB31FA6-829D-4227-BCB5-F557B6906342}">
      <dgm:prSet/>
      <dgm:spPr/>
      <dgm:t>
        <a:bodyPr/>
        <a:lstStyle/>
        <a:p>
          <a:endParaRPr lang="ru-RU"/>
        </a:p>
      </dgm:t>
    </dgm:pt>
    <dgm:pt modelId="{2EC16044-C3AE-4141-B072-D6519465AF76}" type="pres">
      <dgm:prSet presAssocID="{293CF198-68AD-4F61-AF2A-3DBBE770DB2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6C269F-E44F-41E5-BFDD-62D2C138BA8A}" type="pres">
      <dgm:prSet presAssocID="{293CF198-68AD-4F61-AF2A-3DBBE770DB2B}" presName="radial" presStyleCnt="0">
        <dgm:presLayoutVars>
          <dgm:animLvl val="ctr"/>
        </dgm:presLayoutVars>
      </dgm:prSet>
      <dgm:spPr/>
    </dgm:pt>
    <dgm:pt modelId="{6914D0DD-6031-4888-929F-718045A244CC}" type="pres">
      <dgm:prSet presAssocID="{028635C6-A923-4BA3-9023-33F9A9083016}" presName="centerShape" presStyleLbl="vennNode1" presStyleIdx="0" presStyleCnt="4"/>
      <dgm:spPr/>
      <dgm:t>
        <a:bodyPr/>
        <a:lstStyle/>
        <a:p>
          <a:endParaRPr lang="ru-RU"/>
        </a:p>
      </dgm:t>
    </dgm:pt>
    <dgm:pt modelId="{34901233-237C-4D85-814D-A5E67F504E7C}" type="pres">
      <dgm:prSet presAssocID="{93BA3A45-A2C0-4A74-A545-56BB0B673BCC}" presName="node" presStyleLbl="vennNode1" presStyleIdx="1" presStyleCnt="4" custScaleX="125090" custScaleY="85540" custRadScaleRad="114174" custRadScaleInc="5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DAC65-64CD-4713-8B9A-4A23BDF2393C}" type="pres">
      <dgm:prSet presAssocID="{0235B083-7487-4002-B283-300D4F961DC5}" presName="node" presStyleLbl="vennNode1" presStyleIdx="2" presStyleCnt="4" custScaleX="126504" custRadScaleRad="123746" custRadScaleInc="-280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D1362B-FE5B-4951-BEA0-EDBACEA0AF5D}" type="pres">
      <dgm:prSet presAssocID="{4E07A489-4F9C-4F8A-AB20-5F94E54E557E}" presName="node" presStyleLbl="vennNode1" presStyleIdx="3" presStyleCnt="4" custScaleX="116306" custRadScaleRad="120151" custRadScaleInc="26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09AFE1-77AE-4282-A5C5-74B706867B45}" type="presOf" srcId="{028635C6-A923-4BA3-9023-33F9A9083016}" destId="{6914D0DD-6031-4888-929F-718045A244CC}" srcOrd="0" destOrd="0" presId="urn:microsoft.com/office/officeart/2005/8/layout/radial3"/>
    <dgm:cxn modelId="{972C5CE3-0BF3-49AB-9967-9746960177A5}" srcId="{293CF198-68AD-4F61-AF2A-3DBBE770DB2B}" destId="{028635C6-A923-4BA3-9023-33F9A9083016}" srcOrd="0" destOrd="0" parTransId="{9F2CA72E-B8EC-4491-B89A-D5C71BCA508A}" sibTransId="{7CA34C30-4D55-4C9F-B517-1A11DD2F9A55}"/>
    <dgm:cxn modelId="{56094D7E-F019-49F1-99DB-12864FF86974}" srcId="{028635C6-A923-4BA3-9023-33F9A9083016}" destId="{93BA3A45-A2C0-4A74-A545-56BB0B673BCC}" srcOrd="0" destOrd="0" parTransId="{EB5C744D-8412-4AEC-BD9F-3C3E900EFFA7}" sibTransId="{70C405BC-06FD-4088-B1BE-015BC7C5F6D8}"/>
    <dgm:cxn modelId="{6CF3B3EE-B17B-4CA3-9AF9-430CFF3C6790}" srcId="{028635C6-A923-4BA3-9023-33F9A9083016}" destId="{0235B083-7487-4002-B283-300D4F961DC5}" srcOrd="1" destOrd="0" parTransId="{999EFD49-797E-44BE-B82C-1C5FC66E0362}" sibTransId="{87E92248-CE4A-42D9-A507-F1A46FF69594}"/>
    <dgm:cxn modelId="{A102D3C9-6354-4DF9-98C9-EB2327FAF906}" type="presOf" srcId="{0235B083-7487-4002-B283-300D4F961DC5}" destId="{300DAC65-64CD-4713-8B9A-4A23BDF2393C}" srcOrd="0" destOrd="0" presId="urn:microsoft.com/office/officeart/2005/8/layout/radial3"/>
    <dgm:cxn modelId="{A8252419-C31F-4939-B2C4-0C66F2A6A548}" type="presOf" srcId="{4E07A489-4F9C-4F8A-AB20-5F94E54E557E}" destId="{73D1362B-FE5B-4951-BEA0-EDBACEA0AF5D}" srcOrd="0" destOrd="0" presId="urn:microsoft.com/office/officeart/2005/8/layout/radial3"/>
    <dgm:cxn modelId="{6BB31FA6-829D-4227-BCB5-F557B6906342}" srcId="{028635C6-A923-4BA3-9023-33F9A9083016}" destId="{4E07A489-4F9C-4F8A-AB20-5F94E54E557E}" srcOrd="2" destOrd="0" parTransId="{FB2868C2-72E4-4FF6-B8B8-E5BD4FBD24A1}" sibTransId="{444B5EC9-8DF9-4A05-B7FF-B959C10C853E}"/>
    <dgm:cxn modelId="{747DFAAA-9CBB-4E3B-887A-9604E09C955B}" type="presOf" srcId="{93BA3A45-A2C0-4A74-A545-56BB0B673BCC}" destId="{34901233-237C-4D85-814D-A5E67F504E7C}" srcOrd="0" destOrd="0" presId="urn:microsoft.com/office/officeart/2005/8/layout/radial3"/>
    <dgm:cxn modelId="{2D11E526-5CB3-4261-A0EE-9C133B827226}" type="presOf" srcId="{293CF198-68AD-4F61-AF2A-3DBBE770DB2B}" destId="{2EC16044-C3AE-4141-B072-D6519465AF76}" srcOrd="0" destOrd="0" presId="urn:microsoft.com/office/officeart/2005/8/layout/radial3"/>
    <dgm:cxn modelId="{D71E76E0-2ABF-4D8F-A8A3-3104A887F122}" type="presParOf" srcId="{2EC16044-C3AE-4141-B072-D6519465AF76}" destId="{286C269F-E44F-41E5-BFDD-62D2C138BA8A}" srcOrd="0" destOrd="0" presId="urn:microsoft.com/office/officeart/2005/8/layout/radial3"/>
    <dgm:cxn modelId="{ACF07E16-41C7-441F-A94A-E34307C1AB66}" type="presParOf" srcId="{286C269F-E44F-41E5-BFDD-62D2C138BA8A}" destId="{6914D0DD-6031-4888-929F-718045A244CC}" srcOrd="0" destOrd="0" presId="urn:microsoft.com/office/officeart/2005/8/layout/radial3"/>
    <dgm:cxn modelId="{B50E3F1C-E7A2-45FC-AE20-DF12156B1733}" type="presParOf" srcId="{286C269F-E44F-41E5-BFDD-62D2C138BA8A}" destId="{34901233-237C-4D85-814D-A5E67F504E7C}" srcOrd="1" destOrd="0" presId="urn:microsoft.com/office/officeart/2005/8/layout/radial3"/>
    <dgm:cxn modelId="{2502A2D2-6445-4453-88EC-A1E4492CA91B}" type="presParOf" srcId="{286C269F-E44F-41E5-BFDD-62D2C138BA8A}" destId="{300DAC65-64CD-4713-8B9A-4A23BDF2393C}" srcOrd="2" destOrd="0" presId="urn:microsoft.com/office/officeart/2005/8/layout/radial3"/>
    <dgm:cxn modelId="{B368C261-D05B-4BB5-A708-7492B85658A6}" type="presParOf" srcId="{286C269F-E44F-41E5-BFDD-62D2C138BA8A}" destId="{73D1362B-FE5B-4951-BEA0-EDBACEA0AF5D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C9A293-737D-4930-AF6C-85DE9CB1ACA7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65B8DA-EC45-4641-A4FE-7E28EF5979D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/>
              </a:solidFill>
            </a:rPr>
            <a:t>Внедрение международных подходов обеспечения безопасности пациента</a:t>
          </a:r>
          <a:endParaRPr lang="ru-RU" sz="2400" b="1" dirty="0">
            <a:solidFill>
              <a:schemeClr val="accent3"/>
            </a:solidFill>
          </a:endParaRPr>
        </a:p>
      </dgm:t>
    </dgm:pt>
    <dgm:pt modelId="{E898AE0C-3CF0-4F83-8C8C-5CEA40820D02}" type="parTrans" cxnId="{F4F3D68B-3765-40B1-9F90-FA96ED4113CC}">
      <dgm:prSet/>
      <dgm:spPr/>
      <dgm:t>
        <a:bodyPr/>
        <a:lstStyle/>
        <a:p>
          <a:endParaRPr lang="ru-RU"/>
        </a:p>
      </dgm:t>
    </dgm:pt>
    <dgm:pt modelId="{B397B124-89F5-4AA8-BE93-0EAE5E5B4E95}" type="sibTrans" cxnId="{F4F3D68B-3765-40B1-9F90-FA96ED4113CC}">
      <dgm:prSet/>
      <dgm:spPr/>
      <dgm:t>
        <a:bodyPr/>
        <a:lstStyle/>
        <a:p>
          <a:endParaRPr lang="ru-RU"/>
        </a:p>
      </dgm:t>
    </dgm:pt>
    <dgm:pt modelId="{94C7592B-2FA0-470A-9A75-7BF22F851C9A}">
      <dgm:prSet phldrT="[Текст]" custT="1"/>
      <dgm:spPr/>
      <dgm:t>
        <a:bodyPr/>
        <a:lstStyle/>
        <a:p>
          <a:r>
            <a:rPr lang="ru-RU" sz="2000" i="1" u="sng" dirty="0" smtClean="0"/>
            <a:t>внедрена национальная система учета и анализа медицинских ошибок на основе применения конфиденциального аудита</a:t>
          </a:r>
          <a:endParaRPr lang="ru-RU" sz="2000" dirty="0"/>
        </a:p>
      </dgm:t>
    </dgm:pt>
    <dgm:pt modelId="{AFEBC80E-ADB1-4440-81B8-70DFB703E679}" type="parTrans" cxnId="{3C196AE8-D27A-4625-A5BD-9FF71327D98B}">
      <dgm:prSet/>
      <dgm:spPr/>
      <dgm:t>
        <a:bodyPr/>
        <a:lstStyle/>
        <a:p>
          <a:endParaRPr lang="ru-RU"/>
        </a:p>
      </dgm:t>
    </dgm:pt>
    <dgm:pt modelId="{D4A1341B-240B-4396-A722-55DEA1B57635}" type="sibTrans" cxnId="{3C196AE8-D27A-4625-A5BD-9FF71327D98B}">
      <dgm:prSet/>
      <dgm:spPr/>
      <dgm:t>
        <a:bodyPr/>
        <a:lstStyle/>
        <a:p>
          <a:endParaRPr lang="ru-RU"/>
        </a:p>
      </dgm:t>
    </dgm:pt>
    <dgm:pt modelId="{FDA44A02-55BC-47B5-B0AE-DD240203496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/>
              </a:solidFill>
            </a:rPr>
            <a:t>Обеспечение качества и отзывчивости системы здравоохранения </a:t>
          </a:r>
          <a:endParaRPr lang="ru-RU" sz="2400" b="1" dirty="0">
            <a:solidFill>
              <a:schemeClr val="accent3"/>
            </a:solidFill>
          </a:endParaRPr>
        </a:p>
      </dgm:t>
    </dgm:pt>
    <dgm:pt modelId="{AAE27A64-952C-49F0-805D-663CA0594233}" type="parTrans" cxnId="{95588633-BBDD-4A05-B7F9-535F28703487}">
      <dgm:prSet/>
      <dgm:spPr/>
      <dgm:t>
        <a:bodyPr/>
        <a:lstStyle/>
        <a:p>
          <a:endParaRPr lang="ru-RU"/>
        </a:p>
      </dgm:t>
    </dgm:pt>
    <dgm:pt modelId="{D49F4DC2-AB1D-49C3-91FA-B42FBDD69241}" type="sibTrans" cxnId="{95588633-BBDD-4A05-B7F9-535F28703487}">
      <dgm:prSet/>
      <dgm:spPr/>
      <dgm:t>
        <a:bodyPr/>
        <a:lstStyle/>
        <a:p>
          <a:endParaRPr lang="ru-RU"/>
        </a:p>
      </dgm:t>
    </dgm:pt>
    <dgm:pt modelId="{6F4B8F0A-A987-48D0-9FC7-ACD5C5DB2BAB}">
      <dgm:prSet phldrT="[Текст]"/>
      <dgm:spPr/>
      <dgm:t>
        <a:bodyPr/>
        <a:lstStyle/>
        <a:p>
          <a:r>
            <a:rPr lang="ru-RU" i="1" u="sng" dirty="0" smtClean="0"/>
            <a:t>внедрена</a:t>
          </a:r>
          <a:r>
            <a:rPr lang="ru-RU" dirty="0" smtClean="0"/>
            <a:t> </a:t>
          </a:r>
          <a:r>
            <a:rPr lang="ru-RU" i="1" u="sng" dirty="0" smtClean="0"/>
            <a:t>национальная программа развития медицинской этики и коммуникативных навыков медицинских работников</a:t>
          </a:r>
          <a:endParaRPr lang="ru-RU" dirty="0"/>
        </a:p>
      </dgm:t>
    </dgm:pt>
    <dgm:pt modelId="{3763A7D4-7177-4396-8FE8-D79D532DFDA6}" type="parTrans" cxnId="{C624168F-7305-44F5-A50C-C9E95964AB63}">
      <dgm:prSet/>
      <dgm:spPr/>
      <dgm:t>
        <a:bodyPr/>
        <a:lstStyle/>
        <a:p>
          <a:endParaRPr lang="ru-RU"/>
        </a:p>
      </dgm:t>
    </dgm:pt>
    <dgm:pt modelId="{F02A7D71-9293-4757-92FA-2E86E77E7E73}" type="sibTrans" cxnId="{C624168F-7305-44F5-A50C-C9E95964AB63}">
      <dgm:prSet/>
      <dgm:spPr/>
      <dgm:t>
        <a:bodyPr/>
        <a:lstStyle/>
        <a:p>
          <a:endParaRPr lang="ru-RU"/>
        </a:p>
      </dgm:t>
    </dgm:pt>
    <dgm:pt modelId="{7D9C281E-092D-4DE8-9E34-1334C8C48F47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3"/>
              </a:solidFill>
            </a:rPr>
            <a:t>Обеспечение прозрачности деятельности и результатов медицинских работников и организаций</a:t>
          </a:r>
          <a:endParaRPr lang="ru-RU" sz="2000" b="1" dirty="0">
            <a:solidFill>
              <a:schemeClr val="accent3"/>
            </a:solidFill>
          </a:endParaRPr>
        </a:p>
      </dgm:t>
    </dgm:pt>
    <dgm:pt modelId="{C8BBA97B-2FF6-42CD-9CAE-4004B18A9B33}" type="parTrans" cxnId="{52758C0A-43DB-4886-A9DF-E7B0B266F9FB}">
      <dgm:prSet/>
      <dgm:spPr/>
      <dgm:t>
        <a:bodyPr/>
        <a:lstStyle/>
        <a:p>
          <a:endParaRPr lang="ru-RU"/>
        </a:p>
      </dgm:t>
    </dgm:pt>
    <dgm:pt modelId="{8D65AD00-DEA9-40F5-9C19-42065128A85C}" type="sibTrans" cxnId="{52758C0A-43DB-4886-A9DF-E7B0B266F9FB}">
      <dgm:prSet/>
      <dgm:spPr/>
      <dgm:t>
        <a:bodyPr/>
        <a:lstStyle/>
        <a:p>
          <a:endParaRPr lang="ru-RU"/>
        </a:p>
      </dgm:t>
    </dgm:pt>
    <dgm:pt modelId="{FABF8D63-E603-4F4B-80DB-760850CBF1BC}">
      <dgm:prSet phldrT="[Текст]" custT="1"/>
      <dgm:spPr/>
      <dgm:t>
        <a:bodyPr/>
        <a:lstStyle/>
        <a:p>
          <a:r>
            <a:rPr lang="ru-RU" sz="2000" b="1" dirty="0" smtClean="0"/>
            <a:t>Обязательное опубликование результатов производственной деятельности организациями здравоохранения в СМИ</a:t>
          </a:r>
          <a:endParaRPr lang="ru-RU" sz="2000" b="1" dirty="0"/>
        </a:p>
      </dgm:t>
    </dgm:pt>
    <dgm:pt modelId="{95CC10D1-5AAB-45DB-9936-40D2A8AFBB30}" type="parTrans" cxnId="{C7782B3F-DC74-4053-887E-E2A9EC0BC325}">
      <dgm:prSet/>
      <dgm:spPr/>
      <dgm:t>
        <a:bodyPr/>
        <a:lstStyle/>
        <a:p>
          <a:endParaRPr lang="ru-RU"/>
        </a:p>
      </dgm:t>
    </dgm:pt>
    <dgm:pt modelId="{CB129D30-B16A-49EB-AFC0-9102BD4EE5E8}" type="sibTrans" cxnId="{C7782B3F-DC74-4053-887E-E2A9EC0BC325}">
      <dgm:prSet/>
      <dgm:spPr/>
      <dgm:t>
        <a:bodyPr/>
        <a:lstStyle/>
        <a:p>
          <a:endParaRPr lang="ru-RU"/>
        </a:p>
      </dgm:t>
    </dgm:pt>
    <dgm:pt modelId="{19B228E5-6463-4E9C-8483-C7BBD16D4988}" type="pres">
      <dgm:prSet presAssocID="{65C9A293-737D-4930-AF6C-85DE9CB1ACA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46156-CBBB-4443-8214-DF5E19C75A78}" type="pres">
      <dgm:prSet presAssocID="{7D9C281E-092D-4DE8-9E34-1334C8C48F47}" presName="boxAndChildren" presStyleCnt="0"/>
      <dgm:spPr/>
    </dgm:pt>
    <dgm:pt modelId="{AC71B55C-F472-46A8-9B6E-A3CF36B1B287}" type="pres">
      <dgm:prSet presAssocID="{7D9C281E-092D-4DE8-9E34-1334C8C48F47}" presName="parentTextBox" presStyleLbl="node1" presStyleIdx="0" presStyleCnt="3"/>
      <dgm:spPr/>
      <dgm:t>
        <a:bodyPr/>
        <a:lstStyle/>
        <a:p>
          <a:endParaRPr lang="ru-RU"/>
        </a:p>
      </dgm:t>
    </dgm:pt>
    <dgm:pt modelId="{411D5E4A-3462-4BAC-A7AA-4C15197C7956}" type="pres">
      <dgm:prSet presAssocID="{7D9C281E-092D-4DE8-9E34-1334C8C48F47}" presName="entireBox" presStyleLbl="node1" presStyleIdx="0" presStyleCnt="3" custScaleY="99856"/>
      <dgm:spPr/>
      <dgm:t>
        <a:bodyPr/>
        <a:lstStyle/>
        <a:p>
          <a:endParaRPr lang="ru-RU"/>
        </a:p>
      </dgm:t>
    </dgm:pt>
    <dgm:pt modelId="{A483F361-B039-4872-9786-FDD4A970C0E0}" type="pres">
      <dgm:prSet presAssocID="{7D9C281E-092D-4DE8-9E34-1334C8C48F47}" presName="descendantBox" presStyleCnt="0"/>
      <dgm:spPr/>
    </dgm:pt>
    <dgm:pt modelId="{01A0A01C-9E44-4E04-BD7C-273C3AE1147A}" type="pres">
      <dgm:prSet presAssocID="{FABF8D63-E603-4F4B-80DB-760850CBF1BC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653C8-500D-4725-AE06-A392203C07A0}" type="pres">
      <dgm:prSet presAssocID="{D49F4DC2-AB1D-49C3-91FA-B42FBDD69241}" presName="sp" presStyleCnt="0"/>
      <dgm:spPr/>
    </dgm:pt>
    <dgm:pt modelId="{AFD384DE-A31B-48E4-BE57-C223EDFA7684}" type="pres">
      <dgm:prSet presAssocID="{FDA44A02-55BC-47B5-B0AE-DD240203496E}" presName="arrowAndChildren" presStyleCnt="0"/>
      <dgm:spPr/>
    </dgm:pt>
    <dgm:pt modelId="{5445959E-3C1F-4134-91F7-8DC5B2C5590B}" type="pres">
      <dgm:prSet presAssocID="{FDA44A02-55BC-47B5-B0AE-DD240203496E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DB197027-B889-4F01-8221-A573A881AE94}" type="pres">
      <dgm:prSet presAssocID="{FDA44A02-55BC-47B5-B0AE-DD240203496E}" presName="arrow" presStyleLbl="node1" presStyleIdx="1" presStyleCnt="3" custLinFactNeighborX="857" custLinFactNeighborY="-15"/>
      <dgm:spPr/>
      <dgm:t>
        <a:bodyPr/>
        <a:lstStyle/>
        <a:p>
          <a:endParaRPr lang="ru-RU"/>
        </a:p>
      </dgm:t>
    </dgm:pt>
    <dgm:pt modelId="{15D59AEE-97E5-4F1E-A985-E673C447006D}" type="pres">
      <dgm:prSet presAssocID="{FDA44A02-55BC-47B5-B0AE-DD240203496E}" presName="descendantArrow" presStyleCnt="0"/>
      <dgm:spPr/>
    </dgm:pt>
    <dgm:pt modelId="{7C9D3F2E-6D2B-4B6D-AF9C-87458039517F}" type="pres">
      <dgm:prSet presAssocID="{6F4B8F0A-A987-48D0-9FC7-ACD5C5DB2BAB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DA8E08-D474-407D-8472-E636E8FFE6E1}" type="pres">
      <dgm:prSet presAssocID="{B397B124-89F5-4AA8-BE93-0EAE5E5B4E95}" presName="sp" presStyleCnt="0"/>
      <dgm:spPr/>
    </dgm:pt>
    <dgm:pt modelId="{D65261A6-555A-46B9-9F33-1B314F576C4E}" type="pres">
      <dgm:prSet presAssocID="{E765B8DA-EC45-4641-A4FE-7E28EF5979D0}" presName="arrowAndChildren" presStyleCnt="0"/>
      <dgm:spPr/>
    </dgm:pt>
    <dgm:pt modelId="{07AB2989-0B7E-4360-B772-BEC67194BA5F}" type="pres">
      <dgm:prSet presAssocID="{E765B8DA-EC45-4641-A4FE-7E28EF5979D0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F3624CCA-95B1-4CE6-AB6C-7446E6FFF7FF}" type="pres">
      <dgm:prSet presAssocID="{E765B8DA-EC45-4641-A4FE-7E28EF5979D0}" presName="arrow" presStyleLbl="node1" presStyleIdx="2" presStyleCnt="3"/>
      <dgm:spPr/>
      <dgm:t>
        <a:bodyPr/>
        <a:lstStyle/>
        <a:p>
          <a:endParaRPr lang="ru-RU"/>
        </a:p>
      </dgm:t>
    </dgm:pt>
    <dgm:pt modelId="{88499747-0B04-4E6B-9EF0-38979481D3F0}" type="pres">
      <dgm:prSet presAssocID="{E765B8DA-EC45-4641-A4FE-7E28EF5979D0}" presName="descendantArrow" presStyleCnt="0"/>
      <dgm:spPr/>
    </dgm:pt>
    <dgm:pt modelId="{6BE0C3E4-BB0A-4F62-9ECA-7B89CBC83A40}" type="pres">
      <dgm:prSet presAssocID="{94C7592B-2FA0-470A-9A75-7BF22F851C9A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782B3F-DC74-4053-887E-E2A9EC0BC325}" srcId="{7D9C281E-092D-4DE8-9E34-1334C8C48F47}" destId="{FABF8D63-E603-4F4B-80DB-760850CBF1BC}" srcOrd="0" destOrd="0" parTransId="{95CC10D1-5AAB-45DB-9936-40D2A8AFBB30}" sibTransId="{CB129D30-B16A-49EB-AFC0-9102BD4EE5E8}"/>
    <dgm:cxn modelId="{3AE2428F-B2F9-4FA9-9A77-BB5DEB2B506F}" type="presOf" srcId="{E765B8DA-EC45-4641-A4FE-7E28EF5979D0}" destId="{07AB2989-0B7E-4360-B772-BEC67194BA5F}" srcOrd="0" destOrd="0" presId="urn:microsoft.com/office/officeart/2005/8/layout/process4"/>
    <dgm:cxn modelId="{95588633-BBDD-4A05-B7F9-535F28703487}" srcId="{65C9A293-737D-4930-AF6C-85DE9CB1ACA7}" destId="{FDA44A02-55BC-47B5-B0AE-DD240203496E}" srcOrd="1" destOrd="0" parTransId="{AAE27A64-952C-49F0-805D-663CA0594233}" sibTransId="{D49F4DC2-AB1D-49C3-91FA-B42FBDD69241}"/>
    <dgm:cxn modelId="{C8C6CC78-EC10-458A-AE91-F17ADA7909AC}" type="presOf" srcId="{FABF8D63-E603-4F4B-80DB-760850CBF1BC}" destId="{01A0A01C-9E44-4E04-BD7C-273C3AE1147A}" srcOrd="0" destOrd="0" presId="urn:microsoft.com/office/officeart/2005/8/layout/process4"/>
    <dgm:cxn modelId="{3C196AE8-D27A-4625-A5BD-9FF71327D98B}" srcId="{E765B8DA-EC45-4641-A4FE-7E28EF5979D0}" destId="{94C7592B-2FA0-470A-9A75-7BF22F851C9A}" srcOrd="0" destOrd="0" parTransId="{AFEBC80E-ADB1-4440-81B8-70DFB703E679}" sibTransId="{D4A1341B-240B-4396-A722-55DEA1B57635}"/>
    <dgm:cxn modelId="{6925CB84-665B-4854-B85C-0503478212C8}" type="presOf" srcId="{E765B8DA-EC45-4641-A4FE-7E28EF5979D0}" destId="{F3624CCA-95B1-4CE6-AB6C-7446E6FFF7FF}" srcOrd="1" destOrd="0" presId="urn:microsoft.com/office/officeart/2005/8/layout/process4"/>
    <dgm:cxn modelId="{817D3769-7B9B-4F04-828C-8B562C4D4CCD}" type="presOf" srcId="{FDA44A02-55BC-47B5-B0AE-DD240203496E}" destId="{DB197027-B889-4F01-8221-A573A881AE94}" srcOrd="1" destOrd="0" presId="urn:microsoft.com/office/officeart/2005/8/layout/process4"/>
    <dgm:cxn modelId="{77818FE3-446B-4579-8086-A469CAA4FB87}" type="presOf" srcId="{65C9A293-737D-4930-AF6C-85DE9CB1ACA7}" destId="{19B228E5-6463-4E9C-8483-C7BBD16D4988}" srcOrd="0" destOrd="0" presId="urn:microsoft.com/office/officeart/2005/8/layout/process4"/>
    <dgm:cxn modelId="{52758C0A-43DB-4886-A9DF-E7B0B266F9FB}" srcId="{65C9A293-737D-4930-AF6C-85DE9CB1ACA7}" destId="{7D9C281E-092D-4DE8-9E34-1334C8C48F47}" srcOrd="2" destOrd="0" parTransId="{C8BBA97B-2FF6-42CD-9CAE-4004B18A9B33}" sibTransId="{8D65AD00-DEA9-40F5-9C19-42065128A85C}"/>
    <dgm:cxn modelId="{378FCB29-B343-415A-AA53-47DCFC486947}" type="presOf" srcId="{FDA44A02-55BC-47B5-B0AE-DD240203496E}" destId="{5445959E-3C1F-4134-91F7-8DC5B2C5590B}" srcOrd="0" destOrd="0" presId="urn:microsoft.com/office/officeart/2005/8/layout/process4"/>
    <dgm:cxn modelId="{F4F3D68B-3765-40B1-9F90-FA96ED4113CC}" srcId="{65C9A293-737D-4930-AF6C-85DE9CB1ACA7}" destId="{E765B8DA-EC45-4641-A4FE-7E28EF5979D0}" srcOrd="0" destOrd="0" parTransId="{E898AE0C-3CF0-4F83-8C8C-5CEA40820D02}" sibTransId="{B397B124-89F5-4AA8-BE93-0EAE5E5B4E95}"/>
    <dgm:cxn modelId="{EBD7CEE3-C8F9-41EF-85BB-B89879A0B78C}" type="presOf" srcId="{7D9C281E-092D-4DE8-9E34-1334C8C48F47}" destId="{AC71B55C-F472-46A8-9B6E-A3CF36B1B287}" srcOrd="0" destOrd="0" presId="urn:microsoft.com/office/officeart/2005/8/layout/process4"/>
    <dgm:cxn modelId="{C624168F-7305-44F5-A50C-C9E95964AB63}" srcId="{FDA44A02-55BC-47B5-B0AE-DD240203496E}" destId="{6F4B8F0A-A987-48D0-9FC7-ACD5C5DB2BAB}" srcOrd="0" destOrd="0" parTransId="{3763A7D4-7177-4396-8FE8-D79D532DFDA6}" sibTransId="{F02A7D71-9293-4757-92FA-2E86E77E7E73}"/>
    <dgm:cxn modelId="{98BA6A3D-5361-4C21-A6CA-087C073901F1}" type="presOf" srcId="{7D9C281E-092D-4DE8-9E34-1334C8C48F47}" destId="{411D5E4A-3462-4BAC-A7AA-4C15197C7956}" srcOrd="1" destOrd="0" presId="urn:microsoft.com/office/officeart/2005/8/layout/process4"/>
    <dgm:cxn modelId="{F650BF1E-34B0-45A0-9CA9-16BE94A3C1B6}" type="presOf" srcId="{94C7592B-2FA0-470A-9A75-7BF22F851C9A}" destId="{6BE0C3E4-BB0A-4F62-9ECA-7B89CBC83A40}" srcOrd="0" destOrd="0" presId="urn:microsoft.com/office/officeart/2005/8/layout/process4"/>
    <dgm:cxn modelId="{210EEAA4-A44F-439F-AD19-8AFC7C29406B}" type="presOf" srcId="{6F4B8F0A-A987-48D0-9FC7-ACD5C5DB2BAB}" destId="{7C9D3F2E-6D2B-4B6D-AF9C-87458039517F}" srcOrd="0" destOrd="0" presId="urn:microsoft.com/office/officeart/2005/8/layout/process4"/>
    <dgm:cxn modelId="{93F72067-B484-48FE-806A-F4F2AD1F7C6B}" type="presParOf" srcId="{19B228E5-6463-4E9C-8483-C7BBD16D4988}" destId="{ECC46156-CBBB-4443-8214-DF5E19C75A78}" srcOrd="0" destOrd="0" presId="urn:microsoft.com/office/officeart/2005/8/layout/process4"/>
    <dgm:cxn modelId="{D37DAADF-6982-43C5-BD54-B45F4EB4A835}" type="presParOf" srcId="{ECC46156-CBBB-4443-8214-DF5E19C75A78}" destId="{AC71B55C-F472-46A8-9B6E-A3CF36B1B287}" srcOrd="0" destOrd="0" presId="urn:microsoft.com/office/officeart/2005/8/layout/process4"/>
    <dgm:cxn modelId="{8A7619FD-109E-42CF-89A9-5F382DD9468D}" type="presParOf" srcId="{ECC46156-CBBB-4443-8214-DF5E19C75A78}" destId="{411D5E4A-3462-4BAC-A7AA-4C15197C7956}" srcOrd="1" destOrd="0" presId="urn:microsoft.com/office/officeart/2005/8/layout/process4"/>
    <dgm:cxn modelId="{64551E56-57D4-4639-9EE1-6970057F3D4E}" type="presParOf" srcId="{ECC46156-CBBB-4443-8214-DF5E19C75A78}" destId="{A483F361-B039-4872-9786-FDD4A970C0E0}" srcOrd="2" destOrd="0" presId="urn:microsoft.com/office/officeart/2005/8/layout/process4"/>
    <dgm:cxn modelId="{4FC8BD42-199D-4432-8C8D-645E64EF9F04}" type="presParOf" srcId="{A483F361-B039-4872-9786-FDD4A970C0E0}" destId="{01A0A01C-9E44-4E04-BD7C-273C3AE1147A}" srcOrd="0" destOrd="0" presId="urn:microsoft.com/office/officeart/2005/8/layout/process4"/>
    <dgm:cxn modelId="{9B5AA5EA-5CE8-465A-8463-1EDB8C17207F}" type="presParOf" srcId="{19B228E5-6463-4E9C-8483-C7BBD16D4988}" destId="{F66653C8-500D-4725-AE06-A392203C07A0}" srcOrd="1" destOrd="0" presId="urn:microsoft.com/office/officeart/2005/8/layout/process4"/>
    <dgm:cxn modelId="{1D3A05B7-ADFA-4BD1-BAB9-E8331C8E280C}" type="presParOf" srcId="{19B228E5-6463-4E9C-8483-C7BBD16D4988}" destId="{AFD384DE-A31B-48E4-BE57-C223EDFA7684}" srcOrd="2" destOrd="0" presId="urn:microsoft.com/office/officeart/2005/8/layout/process4"/>
    <dgm:cxn modelId="{30C31A5D-4B85-434D-9ABD-456FFF708E9A}" type="presParOf" srcId="{AFD384DE-A31B-48E4-BE57-C223EDFA7684}" destId="{5445959E-3C1F-4134-91F7-8DC5B2C5590B}" srcOrd="0" destOrd="0" presId="urn:microsoft.com/office/officeart/2005/8/layout/process4"/>
    <dgm:cxn modelId="{262C8ABC-E97D-4742-BEB0-E743ADDF6D42}" type="presParOf" srcId="{AFD384DE-A31B-48E4-BE57-C223EDFA7684}" destId="{DB197027-B889-4F01-8221-A573A881AE94}" srcOrd="1" destOrd="0" presId="urn:microsoft.com/office/officeart/2005/8/layout/process4"/>
    <dgm:cxn modelId="{745EE7C4-6708-47DF-9BFE-57B354081806}" type="presParOf" srcId="{AFD384DE-A31B-48E4-BE57-C223EDFA7684}" destId="{15D59AEE-97E5-4F1E-A985-E673C447006D}" srcOrd="2" destOrd="0" presId="urn:microsoft.com/office/officeart/2005/8/layout/process4"/>
    <dgm:cxn modelId="{99C79D01-B5FF-4FDD-912E-3E905E48338D}" type="presParOf" srcId="{15D59AEE-97E5-4F1E-A985-E673C447006D}" destId="{7C9D3F2E-6D2B-4B6D-AF9C-87458039517F}" srcOrd="0" destOrd="0" presId="urn:microsoft.com/office/officeart/2005/8/layout/process4"/>
    <dgm:cxn modelId="{353B2ECC-1FC8-4F92-87BF-7D4A418DC955}" type="presParOf" srcId="{19B228E5-6463-4E9C-8483-C7BBD16D4988}" destId="{ACDA8E08-D474-407D-8472-E636E8FFE6E1}" srcOrd="3" destOrd="0" presId="urn:microsoft.com/office/officeart/2005/8/layout/process4"/>
    <dgm:cxn modelId="{9663432E-F5CC-4D49-B506-013E2857B1A1}" type="presParOf" srcId="{19B228E5-6463-4E9C-8483-C7BBD16D4988}" destId="{D65261A6-555A-46B9-9F33-1B314F576C4E}" srcOrd="4" destOrd="0" presId="urn:microsoft.com/office/officeart/2005/8/layout/process4"/>
    <dgm:cxn modelId="{05CF3F20-2AFB-4EB8-9B4E-0D5DBE02E006}" type="presParOf" srcId="{D65261A6-555A-46B9-9F33-1B314F576C4E}" destId="{07AB2989-0B7E-4360-B772-BEC67194BA5F}" srcOrd="0" destOrd="0" presId="urn:microsoft.com/office/officeart/2005/8/layout/process4"/>
    <dgm:cxn modelId="{6A57D1F6-2DC3-4AD1-98DD-F1196D163789}" type="presParOf" srcId="{D65261A6-555A-46B9-9F33-1B314F576C4E}" destId="{F3624CCA-95B1-4CE6-AB6C-7446E6FFF7FF}" srcOrd="1" destOrd="0" presId="urn:microsoft.com/office/officeart/2005/8/layout/process4"/>
    <dgm:cxn modelId="{53F53612-94EA-4D60-BF30-C80E71A09644}" type="presParOf" srcId="{D65261A6-555A-46B9-9F33-1B314F576C4E}" destId="{88499747-0B04-4E6B-9EF0-38979481D3F0}" srcOrd="2" destOrd="0" presId="urn:microsoft.com/office/officeart/2005/8/layout/process4"/>
    <dgm:cxn modelId="{1FC50079-6C91-4743-BDEB-E78BA32D1AC5}" type="presParOf" srcId="{88499747-0B04-4E6B-9EF0-38979481D3F0}" destId="{6BE0C3E4-BB0A-4F62-9ECA-7B89CBC83A4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899B55D-CFD3-41BC-AF38-C5249B8CC5A0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AC0E80-2DA0-4ABA-B119-BABF0440E48A}">
      <dgm:prSet phldrT="[Текст]"/>
      <dgm:spPr/>
      <dgm:t>
        <a:bodyPr/>
        <a:lstStyle/>
        <a:p>
          <a:r>
            <a:rPr lang="ru-RU" dirty="0" smtClean="0">
              <a:solidFill>
                <a:schemeClr val="accent2"/>
              </a:solidFill>
            </a:rPr>
            <a:t>Добровольная аккредитация поставщиков медицинских услуг</a:t>
          </a:r>
          <a:endParaRPr lang="ru-RU" dirty="0">
            <a:solidFill>
              <a:schemeClr val="accent2"/>
            </a:solidFill>
          </a:endParaRPr>
        </a:p>
      </dgm:t>
    </dgm:pt>
    <dgm:pt modelId="{688FAD7C-AC94-44CD-BB02-1E979848A20D}" type="parTrans" cxnId="{7D889327-64DB-4052-9329-653FA1C5CAD7}">
      <dgm:prSet/>
      <dgm:spPr/>
      <dgm:t>
        <a:bodyPr/>
        <a:lstStyle/>
        <a:p>
          <a:endParaRPr lang="ru-RU"/>
        </a:p>
      </dgm:t>
    </dgm:pt>
    <dgm:pt modelId="{E3ECE915-1A52-4DB0-98EC-E60C212AB4A2}" type="sibTrans" cxnId="{7D889327-64DB-4052-9329-653FA1C5CAD7}">
      <dgm:prSet/>
      <dgm:spPr/>
      <dgm:t>
        <a:bodyPr/>
        <a:lstStyle/>
        <a:p>
          <a:endParaRPr lang="ru-RU"/>
        </a:p>
      </dgm:t>
    </dgm:pt>
    <dgm:pt modelId="{6CDE77A0-2776-4E62-B2FD-8AC5493930A9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rgbClr val="7030A0"/>
              </a:solidFill>
            </a:rPr>
            <a:t>Национальный орган по аккредитации прошел международную аккредитацию в области обеспечения качества</a:t>
          </a:r>
          <a:endParaRPr lang="ru-RU" dirty="0">
            <a:solidFill>
              <a:srgbClr val="7030A0"/>
            </a:solidFill>
          </a:endParaRPr>
        </a:p>
      </dgm:t>
    </dgm:pt>
    <dgm:pt modelId="{7369DA60-E570-444D-9E0F-A9A079BA6B4A}" type="parTrans" cxnId="{29CEEEE1-00FB-4676-A3E3-B1E9FBA0DDC2}">
      <dgm:prSet/>
      <dgm:spPr/>
      <dgm:t>
        <a:bodyPr/>
        <a:lstStyle/>
        <a:p>
          <a:endParaRPr lang="ru-RU"/>
        </a:p>
      </dgm:t>
    </dgm:pt>
    <dgm:pt modelId="{F787233F-390C-4AB7-9948-D2D53B52778F}" type="sibTrans" cxnId="{29CEEEE1-00FB-4676-A3E3-B1E9FBA0DDC2}">
      <dgm:prSet/>
      <dgm:spPr/>
      <dgm:t>
        <a:bodyPr/>
        <a:lstStyle/>
        <a:p>
          <a:endParaRPr lang="ru-RU"/>
        </a:p>
      </dgm:t>
    </dgm:pt>
    <dgm:pt modelId="{F8C442F8-19CF-45CD-96F4-68C8C6867866}">
      <dgm:prSet phldrT="[Текст]"/>
      <dgm:spPr/>
      <dgm:t>
        <a:bodyPr/>
        <a:lstStyle/>
        <a:p>
          <a:r>
            <a:rPr lang="ru-RU" dirty="0" smtClean="0">
              <a:solidFill>
                <a:srgbClr val="FFC000"/>
              </a:solidFill>
            </a:rPr>
            <a:t>Материальные стимулирования для прохождения аккредитации</a:t>
          </a:r>
          <a:endParaRPr lang="ru-RU" dirty="0">
            <a:solidFill>
              <a:srgbClr val="FFC000"/>
            </a:solidFill>
          </a:endParaRPr>
        </a:p>
      </dgm:t>
    </dgm:pt>
    <dgm:pt modelId="{4336DEC7-E6C7-44E5-BDB0-2B72030A5690}" type="parTrans" cxnId="{9C232B5C-E592-4251-A1A2-C01CBE034FF0}">
      <dgm:prSet/>
      <dgm:spPr/>
      <dgm:t>
        <a:bodyPr/>
        <a:lstStyle/>
        <a:p>
          <a:endParaRPr lang="ru-RU"/>
        </a:p>
      </dgm:t>
    </dgm:pt>
    <dgm:pt modelId="{7A23C200-B418-4019-9486-BB95C3849139}" type="sibTrans" cxnId="{9C232B5C-E592-4251-A1A2-C01CBE034FF0}">
      <dgm:prSet/>
      <dgm:spPr/>
      <dgm:t>
        <a:bodyPr/>
        <a:lstStyle/>
        <a:p>
          <a:endParaRPr lang="ru-RU"/>
        </a:p>
      </dgm:t>
    </dgm:pt>
    <dgm:pt modelId="{EDAF7C80-B4CB-4A74-B833-BFA8EA4F9975}" type="pres">
      <dgm:prSet presAssocID="{0899B55D-CFD3-41BC-AF38-C5249B8CC5A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E95CD75-9667-4AC6-B7B4-0FE676D0BE83}" type="pres">
      <dgm:prSet presAssocID="{0899B55D-CFD3-41BC-AF38-C5249B8CC5A0}" presName="Name1" presStyleCnt="0"/>
      <dgm:spPr/>
    </dgm:pt>
    <dgm:pt modelId="{043ADAEC-0B7C-492E-8A11-52DE749487D5}" type="pres">
      <dgm:prSet presAssocID="{0899B55D-CFD3-41BC-AF38-C5249B8CC5A0}" presName="cycle" presStyleCnt="0"/>
      <dgm:spPr/>
    </dgm:pt>
    <dgm:pt modelId="{44203B12-A6C8-4698-AD4B-FAF5028ADB18}" type="pres">
      <dgm:prSet presAssocID="{0899B55D-CFD3-41BC-AF38-C5249B8CC5A0}" presName="srcNode" presStyleLbl="node1" presStyleIdx="0" presStyleCnt="3"/>
      <dgm:spPr/>
    </dgm:pt>
    <dgm:pt modelId="{A936D4EA-8264-4577-90A1-9F189C7DC9AC}" type="pres">
      <dgm:prSet presAssocID="{0899B55D-CFD3-41BC-AF38-C5249B8CC5A0}" presName="conn" presStyleLbl="parChTrans1D2" presStyleIdx="0" presStyleCnt="1"/>
      <dgm:spPr/>
      <dgm:t>
        <a:bodyPr/>
        <a:lstStyle/>
        <a:p>
          <a:endParaRPr lang="ru-RU"/>
        </a:p>
      </dgm:t>
    </dgm:pt>
    <dgm:pt modelId="{B1FEA40A-2378-4A10-85C6-8900B172801F}" type="pres">
      <dgm:prSet presAssocID="{0899B55D-CFD3-41BC-AF38-C5249B8CC5A0}" presName="extraNode" presStyleLbl="node1" presStyleIdx="0" presStyleCnt="3"/>
      <dgm:spPr/>
    </dgm:pt>
    <dgm:pt modelId="{25633D9A-3361-49FB-BA53-643227CB1DCC}" type="pres">
      <dgm:prSet presAssocID="{0899B55D-CFD3-41BC-AF38-C5249B8CC5A0}" presName="dstNode" presStyleLbl="node1" presStyleIdx="0" presStyleCnt="3"/>
      <dgm:spPr/>
    </dgm:pt>
    <dgm:pt modelId="{A2897A74-58A5-4A62-AFE2-F0F447A05A5D}" type="pres">
      <dgm:prSet presAssocID="{B4AC0E80-2DA0-4ABA-B119-BABF0440E48A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BF7B90-A3CA-4B09-842F-40D72B7E46E5}" type="pres">
      <dgm:prSet presAssocID="{B4AC0E80-2DA0-4ABA-B119-BABF0440E48A}" presName="accent_1" presStyleCnt="0"/>
      <dgm:spPr/>
    </dgm:pt>
    <dgm:pt modelId="{4F9BA387-B891-4D14-AE2A-0416B70DD649}" type="pres">
      <dgm:prSet presAssocID="{B4AC0E80-2DA0-4ABA-B119-BABF0440E48A}" presName="accentRepeatNode" presStyleLbl="solidFgAcc1" presStyleIdx="0" presStyleCnt="3"/>
      <dgm:spPr/>
    </dgm:pt>
    <dgm:pt modelId="{1ECE3E90-4E82-4693-B18A-6036EF6D49A1}" type="pres">
      <dgm:prSet presAssocID="{6CDE77A0-2776-4E62-B2FD-8AC5493930A9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E516A2-89C6-4156-A2A4-591F8AF52A4B}" type="pres">
      <dgm:prSet presAssocID="{6CDE77A0-2776-4E62-B2FD-8AC5493930A9}" presName="accent_2" presStyleCnt="0"/>
      <dgm:spPr/>
    </dgm:pt>
    <dgm:pt modelId="{8C71496D-3DA5-44A3-B08B-F79B9B3C0429}" type="pres">
      <dgm:prSet presAssocID="{6CDE77A0-2776-4E62-B2FD-8AC5493930A9}" presName="accentRepeatNode" presStyleLbl="solidFgAcc1" presStyleIdx="1" presStyleCnt="3"/>
      <dgm:spPr/>
    </dgm:pt>
    <dgm:pt modelId="{CAD0B12E-FD6C-4EE6-8A8B-D2131EE8F631}" type="pres">
      <dgm:prSet presAssocID="{F8C442F8-19CF-45CD-96F4-68C8C686786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3E1C85-CADD-4A43-80CB-564620B88B37}" type="pres">
      <dgm:prSet presAssocID="{F8C442F8-19CF-45CD-96F4-68C8C6867866}" presName="accent_3" presStyleCnt="0"/>
      <dgm:spPr/>
    </dgm:pt>
    <dgm:pt modelId="{7552B3D1-1254-4328-A8F9-32C5771ABA8E}" type="pres">
      <dgm:prSet presAssocID="{F8C442F8-19CF-45CD-96F4-68C8C6867866}" presName="accentRepeatNode" presStyleLbl="solidFgAcc1" presStyleIdx="2" presStyleCnt="3"/>
      <dgm:spPr/>
    </dgm:pt>
  </dgm:ptLst>
  <dgm:cxnLst>
    <dgm:cxn modelId="{61031A35-F28E-4E74-A15E-EE7455AFA729}" type="presOf" srcId="{0899B55D-CFD3-41BC-AF38-C5249B8CC5A0}" destId="{EDAF7C80-B4CB-4A74-B833-BFA8EA4F9975}" srcOrd="0" destOrd="0" presId="urn:microsoft.com/office/officeart/2008/layout/VerticalCurvedList"/>
    <dgm:cxn modelId="{135DCA44-5212-48D6-8AB5-86F874C8AF20}" type="presOf" srcId="{B4AC0E80-2DA0-4ABA-B119-BABF0440E48A}" destId="{A2897A74-58A5-4A62-AFE2-F0F447A05A5D}" srcOrd="0" destOrd="0" presId="urn:microsoft.com/office/officeart/2008/layout/VerticalCurvedList"/>
    <dgm:cxn modelId="{9C232B5C-E592-4251-A1A2-C01CBE034FF0}" srcId="{0899B55D-CFD3-41BC-AF38-C5249B8CC5A0}" destId="{F8C442F8-19CF-45CD-96F4-68C8C6867866}" srcOrd="2" destOrd="0" parTransId="{4336DEC7-E6C7-44E5-BDB0-2B72030A5690}" sibTransId="{7A23C200-B418-4019-9486-BB95C3849139}"/>
    <dgm:cxn modelId="{FD4ED736-C587-4C0B-8A44-E33AEA3B1396}" type="presOf" srcId="{F8C442F8-19CF-45CD-96F4-68C8C6867866}" destId="{CAD0B12E-FD6C-4EE6-8A8B-D2131EE8F631}" srcOrd="0" destOrd="0" presId="urn:microsoft.com/office/officeart/2008/layout/VerticalCurvedList"/>
    <dgm:cxn modelId="{7D889327-64DB-4052-9329-653FA1C5CAD7}" srcId="{0899B55D-CFD3-41BC-AF38-C5249B8CC5A0}" destId="{B4AC0E80-2DA0-4ABA-B119-BABF0440E48A}" srcOrd="0" destOrd="0" parTransId="{688FAD7C-AC94-44CD-BB02-1E979848A20D}" sibTransId="{E3ECE915-1A52-4DB0-98EC-E60C212AB4A2}"/>
    <dgm:cxn modelId="{1A57D2B0-E2D7-4647-83C7-B67CA2EBFBFD}" type="presOf" srcId="{E3ECE915-1A52-4DB0-98EC-E60C212AB4A2}" destId="{A936D4EA-8264-4577-90A1-9F189C7DC9AC}" srcOrd="0" destOrd="0" presId="urn:microsoft.com/office/officeart/2008/layout/VerticalCurvedList"/>
    <dgm:cxn modelId="{29CEEEE1-00FB-4676-A3E3-B1E9FBA0DDC2}" srcId="{0899B55D-CFD3-41BC-AF38-C5249B8CC5A0}" destId="{6CDE77A0-2776-4E62-B2FD-8AC5493930A9}" srcOrd="1" destOrd="0" parTransId="{7369DA60-E570-444D-9E0F-A9A079BA6B4A}" sibTransId="{F787233F-390C-4AB7-9948-D2D53B52778F}"/>
    <dgm:cxn modelId="{3FDAD7DE-0B75-4ADB-9766-A92D15BEA762}" type="presOf" srcId="{6CDE77A0-2776-4E62-B2FD-8AC5493930A9}" destId="{1ECE3E90-4E82-4693-B18A-6036EF6D49A1}" srcOrd="0" destOrd="0" presId="urn:microsoft.com/office/officeart/2008/layout/VerticalCurvedList"/>
    <dgm:cxn modelId="{AA15C6D7-3E72-4FF6-A2C5-3389DCDC8276}" type="presParOf" srcId="{EDAF7C80-B4CB-4A74-B833-BFA8EA4F9975}" destId="{3E95CD75-9667-4AC6-B7B4-0FE676D0BE83}" srcOrd="0" destOrd="0" presId="urn:microsoft.com/office/officeart/2008/layout/VerticalCurvedList"/>
    <dgm:cxn modelId="{478B45E4-0BE1-4573-B22A-0AAE4284503F}" type="presParOf" srcId="{3E95CD75-9667-4AC6-B7B4-0FE676D0BE83}" destId="{043ADAEC-0B7C-492E-8A11-52DE749487D5}" srcOrd="0" destOrd="0" presId="urn:microsoft.com/office/officeart/2008/layout/VerticalCurvedList"/>
    <dgm:cxn modelId="{42432541-24BB-4FE9-B021-DAEBDF39FB2A}" type="presParOf" srcId="{043ADAEC-0B7C-492E-8A11-52DE749487D5}" destId="{44203B12-A6C8-4698-AD4B-FAF5028ADB18}" srcOrd="0" destOrd="0" presId="urn:microsoft.com/office/officeart/2008/layout/VerticalCurvedList"/>
    <dgm:cxn modelId="{9AF7DEB0-1155-44D8-8BA8-F4C93CF2EA29}" type="presParOf" srcId="{043ADAEC-0B7C-492E-8A11-52DE749487D5}" destId="{A936D4EA-8264-4577-90A1-9F189C7DC9AC}" srcOrd="1" destOrd="0" presId="urn:microsoft.com/office/officeart/2008/layout/VerticalCurvedList"/>
    <dgm:cxn modelId="{96991AF7-B0A3-49CA-8532-A3326E8F7454}" type="presParOf" srcId="{043ADAEC-0B7C-492E-8A11-52DE749487D5}" destId="{B1FEA40A-2378-4A10-85C6-8900B172801F}" srcOrd="2" destOrd="0" presId="urn:microsoft.com/office/officeart/2008/layout/VerticalCurvedList"/>
    <dgm:cxn modelId="{BDA31EFC-45FF-42B7-8C9B-BEDE5B7E40BE}" type="presParOf" srcId="{043ADAEC-0B7C-492E-8A11-52DE749487D5}" destId="{25633D9A-3361-49FB-BA53-643227CB1DCC}" srcOrd="3" destOrd="0" presId="urn:microsoft.com/office/officeart/2008/layout/VerticalCurvedList"/>
    <dgm:cxn modelId="{99799CBC-60ED-440E-BB91-22092F173E3B}" type="presParOf" srcId="{3E95CD75-9667-4AC6-B7B4-0FE676D0BE83}" destId="{A2897A74-58A5-4A62-AFE2-F0F447A05A5D}" srcOrd="1" destOrd="0" presId="urn:microsoft.com/office/officeart/2008/layout/VerticalCurvedList"/>
    <dgm:cxn modelId="{9ED40F00-8BBA-4950-B24B-7FF9CB166BC5}" type="presParOf" srcId="{3E95CD75-9667-4AC6-B7B4-0FE676D0BE83}" destId="{88BF7B90-A3CA-4B09-842F-40D72B7E46E5}" srcOrd="2" destOrd="0" presId="urn:microsoft.com/office/officeart/2008/layout/VerticalCurvedList"/>
    <dgm:cxn modelId="{A8E4285D-917D-40BA-A8D4-E5797D10E37E}" type="presParOf" srcId="{88BF7B90-A3CA-4B09-842F-40D72B7E46E5}" destId="{4F9BA387-B891-4D14-AE2A-0416B70DD649}" srcOrd="0" destOrd="0" presId="urn:microsoft.com/office/officeart/2008/layout/VerticalCurvedList"/>
    <dgm:cxn modelId="{9F42695C-3103-4753-8379-1E7B061DF858}" type="presParOf" srcId="{3E95CD75-9667-4AC6-B7B4-0FE676D0BE83}" destId="{1ECE3E90-4E82-4693-B18A-6036EF6D49A1}" srcOrd="3" destOrd="0" presId="urn:microsoft.com/office/officeart/2008/layout/VerticalCurvedList"/>
    <dgm:cxn modelId="{B13EB04F-8CF1-45B2-B396-5DBCB7AE6D65}" type="presParOf" srcId="{3E95CD75-9667-4AC6-B7B4-0FE676D0BE83}" destId="{5AE516A2-89C6-4156-A2A4-591F8AF52A4B}" srcOrd="4" destOrd="0" presId="urn:microsoft.com/office/officeart/2008/layout/VerticalCurvedList"/>
    <dgm:cxn modelId="{CD14AD22-088D-43D7-92F9-D8E04F55F43F}" type="presParOf" srcId="{5AE516A2-89C6-4156-A2A4-591F8AF52A4B}" destId="{8C71496D-3DA5-44A3-B08B-F79B9B3C0429}" srcOrd="0" destOrd="0" presId="urn:microsoft.com/office/officeart/2008/layout/VerticalCurvedList"/>
    <dgm:cxn modelId="{FEA8F28B-2DD7-43F2-AB97-9E0443118882}" type="presParOf" srcId="{3E95CD75-9667-4AC6-B7B4-0FE676D0BE83}" destId="{CAD0B12E-FD6C-4EE6-8A8B-D2131EE8F631}" srcOrd="5" destOrd="0" presId="urn:microsoft.com/office/officeart/2008/layout/VerticalCurvedList"/>
    <dgm:cxn modelId="{7085795B-5DF0-4574-A129-F7115144FC4C}" type="presParOf" srcId="{3E95CD75-9667-4AC6-B7B4-0FE676D0BE83}" destId="{F03E1C85-CADD-4A43-80CB-564620B88B37}" srcOrd="6" destOrd="0" presId="urn:microsoft.com/office/officeart/2008/layout/VerticalCurvedList"/>
    <dgm:cxn modelId="{0E9C8EA0-83C1-4338-8ECD-C105FF0FC5E4}" type="presParOf" srcId="{F03E1C85-CADD-4A43-80CB-564620B88B37}" destId="{7552B3D1-1254-4328-A8F9-32C5771ABA8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B2CDB8E-398E-4B29-878D-14F6BA218383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31CD69-EC50-43AD-B7C6-7B2000151C00}">
      <dgm:prSet phldrT="[Текст]" custT="1"/>
      <dgm:spPr/>
      <dgm:t>
        <a:bodyPr/>
        <a:lstStyle/>
        <a:p>
          <a:r>
            <a:rPr lang="ru-RU" sz="1800" b="1" dirty="0" smtClean="0"/>
            <a:t>С 2019 года планируется трансформация обязательной сертификации медицинских работников в институт обязательного лицензирования на основе независимой оценки их знаний и навыков</a:t>
          </a:r>
          <a:endParaRPr lang="ru-RU" sz="1800" dirty="0"/>
        </a:p>
      </dgm:t>
    </dgm:pt>
    <dgm:pt modelId="{71E2D9D0-D9A5-4480-A5B9-929615403F14}" type="parTrans" cxnId="{F729D861-50DF-4EBE-8BCA-4FA51C013552}">
      <dgm:prSet/>
      <dgm:spPr/>
      <dgm:t>
        <a:bodyPr/>
        <a:lstStyle/>
        <a:p>
          <a:endParaRPr lang="ru-RU"/>
        </a:p>
      </dgm:t>
    </dgm:pt>
    <dgm:pt modelId="{BCF35EA1-B58C-491E-AD8A-0F19C945AAED}" type="sibTrans" cxnId="{F729D861-50DF-4EBE-8BCA-4FA51C013552}">
      <dgm:prSet/>
      <dgm:spPr/>
      <dgm:t>
        <a:bodyPr/>
        <a:lstStyle/>
        <a:p>
          <a:endParaRPr lang="ru-RU"/>
        </a:p>
      </dgm:t>
    </dgm:pt>
    <dgm:pt modelId="{EC25C2CE-F966-4CD8-8396-C6D59B3D0348}">
      <dgm:prSet phldrT="[Текст]" phldr="1" custT="1"/>
      <dgm:spPr/>
      <dgm:t>
        <a:bodyPr/>
        <a:lstStyle/>
        <a:p>
          <a:endParaRPr lang="ru-RU" sz="2000" dirty="0"/>
        </a:p>
      </dgm:t>
    </dgm:pt>
    <dgm:pt modelId="{430A0544-882F-4B49-8E72-38371A7EFC29}" type="parTrans" cxnId="{081F62A7-74CC-4B1C-89BA-CD6E020BD150}">
      <dgm:prSet/>
      <dgm:spPr/>
      <dgm:t>
        <a:bodyPr/>
        <a:lstStyle/>
        <a:p>
          <a:endParaRPr lang="ru-RU"/>
        </a:p>
      </dgm:t>
    </dgm:pt>
    <dgm:pt modelId="{11B80C80-B0FC-425B-8A13-E5EE732859CA}" type="sibTrans" cxnId="{081F62A7-74CC-4B1C-89BA-CD6E020BD150}">
      <dgm:prSet/>
      <dgm:spPr/>
      <dgm:t>
        <a:bodyPr/>
        <a:lstStyle/>
        <a:p>
          <a:endParaRPr lang="ru-RU"/>
        </a:p>
      </dgm:t>
    </dgm:pt>
    <dgm:pt modelId="{01EFAA2A-3B3B-4D4D-BC14-C9F68104830B}">
      <dgm:prSet phldrT="[Текст]" custT="1"/>
      <dgm:spPr/>
      <dgm:t>
        <a:bodyPr/>
        <a:lstStyle/>
        <a:p>
          <a:pPr algn="ctr"/>
          <a:r>
            <a:rPr lang="ru-RU" sz="1800" b="1" dirty="0" smtClean="0"/>
            <a:t>Для проведения независимой оценки компетенций медицинских работников и выпускников медицинских ВУЗов и колледжей созданы и развиваются соответствующие специализированные центры оценки компетенций</a:t>
          </a:r>
          <a:endParaRPr lang="ru-RU" sz="1900" b="1" i="1" dirty="0" smtClean="0">
            <a:latin typeface="+mj-lt"/>
          </a:endParaRPr>
        </a:p>
      </dgm:t>
    </dgm:pt>
    <dgm:pt modelId="{BC5EDEE5-A397-4703-B6C3-52A165DD8BFA}" type="parTrans" cxnId="{FC9D1C1E-7775-4BCD-98EA-3D44231C89A2}">
      <dgm:prSet/>
      <dgm:spPr/>
      <dgm:t>
        <a:bodyPr/>
        <a:lstStyle/>
        <a:p>
          <a:endParaRPr lang="ru-RU"/>
        </a:p>
      </dgm:t>
    </dgm:pt>
    <dgm:pt modelId="{B223C653-E169-4133-A289-7FF8DF1B8340}" type="sibTrans" cxnId="{FC9D1C1E-7775-4BCD-98EA-3D44231C89A2}">
      <dgm:prSet/>
      <dgm:spPr/>
      <dgm:t>
        <a:bodyPr/>
        <a:lstStyle/>
        <a:p>
          <a:endParaRPr lang="ru-RU"/>
        </a:p>
      </dgm:t>
    </dgm:pt>
    <dgm:pt modelId="{289A56CA-9383-49E2-9CF4-CB1147BC9CD6}">
      <dgm:prSet phldrT="[Текст]" custT="1"/>
      <dgm:spPr/>
      <dgm:t>
        <a:bodyPr/>
        <a:lstStyle/>
        <a:p>
          <a:r>
            <a:rPr lang="ru-RU" sz="2400" b="1" i="0" dirty="0" smtClean="0">
              <a:latin typeface="+mj-lt"/>
            </a:rPr>
            <a:t>Развитие </a:t>
          </a:r>
          <a:r>
            <a:rPr lang="ru-RU" sz="2400" b="1" i="0" u="sng" dirty="0" smtClean="0">
              <a:latin typeface="+mj-lt"/>
            </a:rPr>
            <a:t>национальных профессиональных объединений  медицинских  работников</a:t>
          </a:r>
          <a:endParaRPr lang="ru-RU" sz="2400" dirty="0"/>
        </a:p>
      </dgm:t>
    </dgm:pt>
    <dgm:pt modelId="{A3A70C67-B2AC-45E6-B666-86E442701AC1}" type="parTrans" cxnId="{02917F89-CF9F-4B4E-B228-5E4A9FF2524D}">
      <dgm:prSet/>
      <dgm:spPr/>
      <dgm:t>
        <a:bodyPr/>
        <a:lstStyle/>
        <a:p>
          <a:endParaRPr lang="ru-RU"/>
        </a:p>
      </dgm:t>
    </dgm:pt>
    <dgm:pt modelId="{8EA7795B-7DF8-4364-A9A6-61F75B726046}" type="sibTrans" cxnId="{02917F89-CF9F-4B4E-B228-5E4A9FF2524D}">
      <dgm:prSet/>
      <dgm:spPr/>
      <dgm:t>
        <a:bodyPr/>
        <a:lstStyle/>
        <a:p>
          <a:endParaRPr lang="ru-RU"/>
        </a:p>
      </dgm:t>
    </dgm:pt>
    <dgm:pt modelId="{DA4CD75F-AD34-40E6-BA7D-49E21ECBE91F}">
      <dgm:prSet phldrT="[Текст]" phldr="1"/>
      <dgm:spPr/>
      <dgm:t>
        <a:bodyPr/>
        <a:lstStyle/>
        <a:p>
          <a:endParaRPr lang="ru-RU" sz="1600"/>
        </a:p>
      </dgm:t>
    </dgm:pt>
    <dgm:pt modelId="{BBD449A0-9662-4727-BF4F-69FAB85CBD75}" type="parTrans" cxnId="{0235A1B4-D5ED-437F-9ADC-7878DEB96F4B}">
      <dgm:prSet/>
      <dgm:spPr/>
      <dgm:t>
        <a:bodyPr/>
        <a:lstStyle/>
        <a:p>
          <a:endParaRPr lang="ru-RU"/>
        </a:p>
      </dgm:t>
    </dgm:pt>
    <dgm:pt modelId="{38B15D5A-6F5C-42B5-AE55-B0D3B0717004}" type="sibTrans" cxnId="{0235A1B4-D5ED-437F-9ADC-7878DEB96F4B}">
      <dgm:prSet/>
      <dgm:spPr/>
      <dgm:t>
        <a:bodyPr/>
        <a:lstStyle/>
        <a:p>
          <a:endParaRPr lang="ru-RU"/>
        </a:p>
      </dgm:t>
    </dgm:pt>
    <dgm:pt modelId="{55AA1984-9484-4C9D-AD57-29CBBBE72E4B}">
      <dgm:prSet phldrT="[Текст]" phldr="1"/>
      <dgm:spPr/>
      <dgm:t>
        <a:bodyPr/>
        <a:lstStyle/>
        <a:p>
          <a:endParaRPr lang="ru-RU" sz="1600"/>
        </a:p>
      </dgm:t>
    </dgm:pt>
    <dgm:pt modelId="{45D36DA2-95FD-4058-BB6F-B013B19B513A}" type="parTrans" cxnId="{11BCF60B-19A5-43A6-B214-A1135D4A2CB5}">
      <dgm:prSet/>
      <dgm:spPr/>
      <dgm:t>
        <a:bodyPr/>
        <a:lstStyle/>
        <a:p>
          <a:endParaRPr lang="ru-RU"/>
        </a:p>
      </dgm:t>
    </dgm:pt>
    <dgm:pt modelId="{B80916AE-7C1A-4ABA-A815-B84AE5DC86B1}" type="sibTrans" cxnId="{11BCF60B-19A5-43A6-B214-A1135D4A2CB5}">
      <dgm:prSet/>
      <dgm:spPr/>
      <dgm:t>
        <a:bodyPr/>
        <a:lstStyle/>
        <a:p>
          <a:endParaRPr lang="ru-RU"/>
        </a:p>
      </dgm:t>
    </dgm:pt>
    <dgm:pt modelId="{0BA9ACE5-C883-4BA6-99FE-B940868D2489}" type="pres">
      <dgm:prSet presAssocID="{FB2CDB8E-398E-4B29-878D-14F6BA21838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EB4EA0-0ADE-4757-BE60-E3CDBF10FAD2}" type="pres">
      <dgm:prSet presAssocID="{0031CD69-EC50-43AD-B7C6-7B2000151C0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BECE35-60F0-402D-8325-25F59C515119}" type="pres">
      <dgm:prSet presAssocID="{BCF35EA1-B58C-491E-AD8A-0F19C945AAED}" presName="sibTrans" presStyleCnt="0"/>
      <dgm:spPr/>
    </dgm:pt>
    <dgm:pt modelId="{6BAE9094-C85D-4B3A-80A1-83BEA5237D81}" type="pres">
      <dgm:prSet presAssocID="{01EFAA2A-3B3B-4D4D-BC14-C9F68104830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83B4D3-3105-453A-8D01-48F42BCB70FA}" type="pres">
      <dgm:prSet presAssocID="{B223C653-E169-4133-A289-7FF8DF1B8340}" presName="sibTrans" presStyleCnt="0"/>
      <dgm:spPr/>
    </dgm:pt>
    <dgm:pt modelId="{5E38CE59-050E-4974-8072-20112111B64A}" type="pres">
      <dgm:prSet presAssocID="{289A56CA-9383-49E2-9CF4-CB1147BC9CD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29D861-50DF-4EBE-8BCA-4FA51C013552}" srcId="{FB2CDB8E-398E-4B29-878D-14F6BA218383}" destId="{0031CD69-EC50-43AD-B7C6-7B2000151C00}" srcOrd="0" destOrd="0" parTransId="{71E2D9D0-D9A5-4480-A5B9-929615403F14}" sibTransId="{BCF35EA1-B58C-491E-AD8A-0F19C945AAED}"/>
    <dgm:cxn modelId="{77D663FF-355D-4424-90D6-95101FBA7E7E}" type="presOf" srcId="{01EFAA2A-3B3B-4D4D-BC14-C9F68104830B}" destId="{6BAE9094-C85D-4B3A-80A1-83BEA5237D81}" srcOrd="0" destOrd="0" presId="urn:microsoft.com/office/officeart/2005/8/layout/hList6"/>
    <dgm:cxn modelId="{FC9D1C1E-7775-4BCD-98EA-3D44231C89A2}" srcId="{FB2CDB8E-398E-4B29-878D-14F6BA218383}" destId="{01EFAA2A-3B3B-4D4D-BC14-C9F68104830B}" srcOrd="1" destOrd="0" parTransId="{BC5EDEE5-A397-4703-B6C3-52A165DD8BFA}" sibTransId="{B223C653-E169-4133-A289-7FF8DF1B8340}"/>
    <dgm:cxn modelId="{553B47F8-6548-4019-9E4B-66CCDE1AD82D}" type="presOf" srcId="{0031CD69-EC50-43AD-B7C6-7B2000151C00}" destId="{23EB4EA0-0ADE-4757-BE60-E3CDBF10FAD2}" srcOrd="0" destOrd="0" presId="urn:microsoft.com/office/officeart/2005/8/layout/hList6"/>
    <dgm:cxn modelId="{11BCF60B-19A5-43A6-B214-A1135D4A2CB5}" srcId="{289A56CA-9383-49E2-9CF4-CB1147BC9CD6}" destId="{55AA1984-9484-4C9D-AD57-29CBBBE72E4B}" srcOrd="1" destOrd="0" parTransId="{45D36DA2-95FD-4058-BB6F-B013B19B513A}" sibTransId="{B80916AE-7C1A-4ABA-A815-B84AE5DC86B1}"/>
    <dgm:cxn modelId="{7FB6C1D0-7402-4D1B-A15E-F1EC31DEC06E}" type="presOf" srcId="{DA4CD75F-AD34-40E6-BA7D-49E21ECBE91F}" destId="{5E38CE59-050E-4974-8072-20112111B64A}" srcOrd="0" destOrd="1" presId="urn:microsoft.com/office/officeart/2005/8/layout/hList6"/>
    <dgm:cxn modelId="{0235A1B4-D5ED-437F-9ADC-7878DEB96F4B}" srcId="{289A56CA-9383-49E2-9CF4-CB1147BC9CD6}" destId="{DA4CD75F-AD34-40E6-BA7D-49E21ECBE91F}" srcOrd="0" destOrd="0" parTransId="{BBD449A0-9662-4727-BF4F-69FAB85CBD75}" sibTransId="{38B15D5A-6F5C-42B5-AE55-B0D3B0717004}"/>
    <dgm:cxn modelId="{24B757D8-A679-4175-8960-0493BB5512E0}" type="presOf" srcId="{289A56CA-9383-49E2-9CF4-CB1147BC9CD6}" destId="{5E38CE59-050E-4974-8072-20112111B64A}" srcOrd="0" destOrd="0" presId="urn:microsoft.com/office/officeart/2005/8/layout/hList6"/>
    <dgm:cxn modelId="{02917F89-CF9F-4B4E-B228-5E4A9FF2524D}" srcId="{FB2CDB8E-398E-4B29-878D-14F6BA218383}" destId="{289A56CA-9383-49E2-9CF4-CB1147BC9CD6}" srcOrd="2" destOrd="0" parTransId="{A3A70C67-B2AC-45E6-B666-86E442701AC1}" sibTransId="{8EA7795B-7DF8-4364-A9A6-61F75B726046}"/>
    <dgm:cxn modelId="{7B85209B-54E3-43AE-B2FB-FEE4CF9AACFF}" type="presOf" srcId="{FB2CDB8E-398E-4B29-878D-14F6BA218383}" destId="{0BA9ACE5-C883-4BA6-99FE-B940868D2489}" srcOrd="0" destOrd="0" presId="urn:microsoft.com/office/officeart/2005/8/layout/hList6"/>
    <dgm:cxn modelId="{A3BB1F2C-D1A0-4508-9FBE-08C423EB6A77}" type="presOf" srcId="{55AA1984-9484-4C9D-AD57-29CBBBE72E4B}" destId="{5E38CE59-050E-4974-8072-20112111B64A}" srcOrd="0" destOrd="2" presId="urn:microsoft.com/office/officeart/2005/8/layout/hList6"/>
    <dgm:cxn modelId="{081F62A7-74CC-4B1C-89BA-CD6E020BD150}" srcId="{0031CD69-EC50-43AD-B7C6-7B2000151C00}" destId="{EC25C2CE-F966-4CD8-8396-C6D59B3D0348}" srcOrd="0" destOrd="0" parTransId="{430A0544-882F-4B49-8E72-38371A7EFC29}" sibTransId="{11B80C80-B0FC-425B-8A13-E5EE732859CA}"/>
    <dgm:cxn modelId="{97E87E0F-97BD-455B-85D9-791E72EA3985}" type="presOf" srcId="{EC25C2CE-F966-4CD8-8396-C6D59B3D0348}" destId="{23EB4EA0-0ADE-4757-BE60-E3CDBF10FAD2}" srcOrd="0" destOrd="1" presId="urn:microsoft.com/office/officeart/2005/8/layout/hList6"/>
    <dgm:cxn modelId="{75CD0B0F-5419-438C-B2EE-2820DEE9F523}" type="presParOf" srcId="{0BA9ACE5-C883-4BA6-99FE-B940868D2489}" destId="{23EB4EA0-0ADE-4757-BE60-E3CDBF10FAD2}" srcOrd="0" destOrd="0" presId="urn:microsoft.com/office/officeart/2005/8/layout/hList6"/>
    <dgm:cxn modelId="{3178FAFB-E264-4775-A6A6-4773758BB806}" type="presParOf" srcId="{0BA9ACE5-C883-4BA6-99FE-B940868D2489}" destId="{9EBECE35-60F0-402D-8325-25F59C515119}" srcOrd="1" destOrd="0" presId="urn:microsoft.com/office/officeart/2005/8/layout/hList6"/>
    <dgm:cxn modelId="{A05981C7-8EDF-4E75-95DE-C2C7F114B96D}" type="presParOf" srcId="{0BA9ACE5-C883-4BA6-99FE-B940868D2489}" destId="{6BAE9094-C85D-4B3A-80A1-83BEA5237D81}" srcOrd="2" destOrd="0" presId="urn:microsoft.com/office/officeart/2005/8/layout/hList6"/>
    <dgm:cxn modelId="{AFDF8312-5EC5-4ECA-9A28-CA0C710C27FB}" type="presParOf" srcId="{0BA9ACE5-C883-4BA6-99FE-B940868D2489}" destId="{2483B4D3-3105-453A-8D01-48F42BCB70FA}" srcOrd="3" destOrd="0" presId="urn:microsoft.com/office/officeart/2005/8/layout/hList6"/>
    <dgm:cxn modelId="{06AD48BB-E4AE-43E3-ABA5-3D86B968D5D1}" type="presParOf" srcId="{0BA9ACE5-C883-4BA6-99FE-B940868D2489}" destId="{5E38CE59-050E-4974-8072-20112111B64A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C9E9C97-C2DC-4A38-BEA5-E9EE57B2A50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8C29D3-8492-4511-BD90-36C0DCE7E3C0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Ведущий, аккредитованный и признанный профессиональным сообществом 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74425734-7E65-4BB3-895D-FE0D2B6623D4}" type="parTrans" cxnId="{38AC4B3D-F3F6-46DF-9E06-4827EB3940AC}">
      <dgm:prSet/>
      <dgm:spPr/>
      <dgm:t>
        <a:bodyPr/>
        <a:lstStyle/>
        <a:p>
          <a:endParaRPr lang="ru-RU"/>
        </a:p>
      </dgm:t>
    </dgm:pt>
    <dgm:pt modelId="{A779FD12-2017-485F-B0F8-FC26F66C8A0C}" type="sibTrans" cxnId="{38AC4B3D-F3F6-46DF-9E06-4827EB3940AC}">
      <dgm:prSet/>
      <dgm:spPr/>
      <dgm:t>
        <a:bodyPr/>
        <a:lstStyle/>
        <a:p>
          <a:endParaRPr lang="ru-RU"/>
        </a:p>
      </dgm:t>
    </dgm:pt>
    <dgm:pt modelId="{E980C908-3CFB-49C6-913F-847771E7F2B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Стандарты и процедуры оценки являются объективными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4D6A0C43-8A91-497D-8EA1-8E2D4EE5C9E7}" type="parTrans" cxnId="{0C38D7CA-A26F-4A36-9114-8D2271E4C117}">
      <dgm:prSet/>
      <dgm:spPr/>
      <dgm:t>
        <a:bodyPr/>
        <a:lstStyle/>
        <a:p>
          <a:endParaRPr lang="ru-RU"/>
        </a:p>
      </dgm:t>
    </dgm:pt>
    <dgm:pt modelId="{2C09D13D-AA03-4E64-BB37-220D75342619}" type="sibTrans" cxnId="{0C38D7CA-A26F-4A36-9114-8D2271E4C117}">
      <dgm:prSet/>
      <dgm:spPr/>
      <dgm:t>
        <a:bodyPr/>
        <a:lstStyle/>
        <a:p>
          <a:endParaRPr lang="ru-RU"/>
        </a:p>
      </dgm:t>
    </dgm:pt>
    <dgm:pt modelId="{F99A6DA1-9A17-4CE0-A0F4-A3FD1648383E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Способствует повышению качества медицинских услуг.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2CB1ECCD-848A-4603-9657-711054B62AD9}" type="parTrans" cxnId="{A2FC2E4C-00DF-4AAE-91D4-D594FB122908}">
      <dgm:prSet/>
      <dgm:spPr/>
      <dgm:t>
        <a:bodyPr/>
        <a:lstStyle/>
        <a:p>
          <a:endParaRPr lang="ru-RU"/>
        </a:p>
      </dgm:t>
    </dgm:pt>
    <dgm:pt modelId="{27BFC56A-5D2A-47F7-8775-2E6FFFBA028C}" type="sibTrans" cxnId="{A2FC2E4C-00DF-4AAE-91D4-D594FB122908}">
      <dgm:prSet/>
      <dgm:spPr/>
      <dgm:t>
        <a:bodyPr/>
        <a:lstStyle/>
        <a:p>
          <a:endParaRPr lang="ru-RU"/>
        </a:p>
      </dgm:t>
    </dgm:pt>
    <dgm:pt modelId="{5CA88B98-7FD9-44D8-8313-F63D2F21D5C2}" type="pres">
      <dgm:prSet presAssocID="{AC9E9C97-C2DC-4A38-BEA5-E9EE57B2A50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F061B1-46FF-4841-9D9E-E8110F080BFC}" type="pres">
      <dgm:prSet presAssocID="{AC9E9C97-C2DC-4A38-BEA5-E9EE57B2A506}" presName="dummyMaxCanvas" presStyleCnt="0">
        <dgm:presLayoutVars/>
      </dgm:prSet>
      <dgm:spPr/>
    </dgm:pt>
    <dgm:pt modelId="{0BDD025A-685A-47CD-81F3-46340F23D2A6}" type="pres">
      <dgm:prSet presAssocID="{AC9E9C97-C2DC-4A38-BEA5-E9EE57B2A506}" presName="ThreeNodes_1" presStyleLbl="node1" presStyleIdx="0" presStyleCnt="3" custScaleX="104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199653-363F-47E0-A878-C77CE93862F3}" type="pres">
      <dgm:prSet presAssocID="{AC9E9C97-C2DC-4A38-BEA5-E9EE57B2A506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E61DDB-7526-4882-B33D-B3D4C91901C2}" type="pres">
      <dgm:prSet presAssocID="{AC9E9C97-C2DC-4A38-BEA5-E9EE57B2A506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399BB1-46A5-4053-9B01-9D10CEC2E25F}" type="pres">
      <dgm:prSet presAssocID="{AC9E9C97-C2DC-4A38-BEA5-E9EE57B2A50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96256-3D20-438C-9145-D73F731A9EAB}" type="pres">
      <dgm:prSet presAssocID="{AC9E9C97-C2DC-4A38-BEA5-E9EE57B2A50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414B9-7ED1-4649-B0DB-4330C64E30E4}" type="pres">
      <dgm:prSet presAssocID="{AC9E9C97-C2DC-4A38-BEA5-E9EE57B2A50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965448-99F6-4F38-A024-94403BCF2491}" type="pres">
      <dgm:prSet presAssocID="{AC9E9C97-C2DC-4A38-BEA5-E9EE57B2A50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87FB1F-F234-49EC-A3E0-5E8F3C489346}" type="pres">
      <dgm:prSet presAssocID="{AC9E9C97-C2DC-4A38-BEA5-E9EE57B2A50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4B03A2-5B35-40C3-9106-9D41053C915E}" type="presOf" srcId="{8A8C29D3-8492-4511-BD90-36C0DCE7E3C0}" destId="{0BDD025A-685A-47CD-81F3-46340F23D2A6}" srcOrd="0" destOrd="0" presId="urn:microsoft.com/office/officeart/2005/8/layout/vProcess5"/>
    <dgm:cxn modelId="{1E269AD0-E6D8-4DC8-B1DE-3AB59C7D6894}" type="presOf" srcId="{AC9E9C97-C2DC-4A38-BEA5-E9EE57B2A506}" destId="{5CA88B98-7FD9-44D8-8313-F63D2F21D5C2}" srcOrd="0" destOrd="0" presId="urn:microsoft.com/office/officeart/2005/8/layout/vProcess5"/>
    <dgm:cxn modelId="{38AC4B3D-F3F6-46DF-9E06-4827EB3940AC}" srcId="{AC9E9C97-C2DC-4A38-BEA5-E9EE57B2A506}" destId="{8A8C29D3-8492-4511-BD90-36C0DCE7E3C0}" srcOrd="0" destOrd="0" parTransId="{74425734-7E65-4BB3-895D-FE0D2B6623D4}" sibTransId="{A779FD12-2017-485F-B0F8-FC26F66C8A0C}"/>
    <dgm:cxn modelId="{D08DB88C-99F0-4071-B3BF-64921F030B18}" type="presOf" srcId="{F99A6DA1-9A17-4CE0-A0F4-A3FD1648383E}" destId="{B4E61DDB-7526-4882-B33D-B3D4C91901C2}" srcOrd="0" destOrd="0" presId="urn:microsoft.com/office/officeart/2005/8/layout/vProcess5"/>
    <dgm:cxn modelId="{6035D7B8-26AA-4788-80EF-BD2B663F806A}" type="presOf" srcId="{2C09D13D-AA03-4E64-BB37-220D75342619}" destId="{D0A96256-3D20-438C-9145-D73F731A9EAB}" srcOrd="0" destOrd="0" presId="urn:microsoft.com/office/officeart/2005/8/layout/vProcess5"/>
    <dgm:cxn modelId="{562B21D9-A39B-46E9-93D3-12F062EBD6E8}" type="presOf" srcId="{8A8C29D3-8492-4511-BD90-36C0DCE7E3C0}" destId="{E7D414B9-7ED1-4649-B0DB-4330C64E30E4}" srcOrd="1" destOrd="0" presId="urn:microsoft.com/office/officeart/2005/8/layout/vProcess5"/>
    <dgm:cxn modelId="{2EA78C4C-30D0-4911-88DD-D09393B39DA3}" type="presOf" srcId="{E980C908-3CFB-49C6-913F-847771E7F2B4}" destId="{A0965448-99F6-4F38-A024-94403BCF2491}" srcOrd="1" destOrd="0" presId="urn:microsoft.com/office/officeart/2005/8/layout/vProcess5"/>
    <dgm:cxn modelId="{0C38D7CA-A26F-4A36-9114-8D2271E4C117}" srcId="{AC9E9C97-C2DC-4A38-BEA5-E9EE57B2A506}" destId="{E980C908-3CFB-49C6-913F-847771E7F2B4}" srcOrd="1" destOrd="0" parTransId="{4D6A0C43-8A91-497D-8EA1-8E2D4EE5C9E7}" sibTransId="{2C09D13D-AA03-4E64-BB37-220D75342619}"/>
    <dgm:cxn modelId="{78C0B719-EEA0-42C3-8CE9-107783CB481F}" type="presOf" srcId="{F99A6DA1-9A17-4CE0-A0F4-A3FD1648383E}" destId="{7F87FB1F-F234-49EC-A3E0-5E8F3C489346}" srcOrd="1" destOrd="0" presId="urn:microsoft.com/office/officeart/2005/8/layout/vProcess5"/>
    <dgm:cxn modelId="{A2FC2E4C-00DF-4AAE-91D4-D594FB122908}" srcId="{AC9E9C97-C2DC-4A38-BEA5-E9EE57B2A506}" destId="{F99A6DA1-9A17-4CE0-A0F4-A3FD1648383E}" srcOrd="2" destOrd="0" parTransId="{2CB1ECCD-848A-4603-9657-711054B62AD9}" sibTransId="{27BFC56A-5D2A-47F7-8775-2E6FFFBA028C}"/>
    <dgm:cxn modelId="{332143A5-1BDD-475D-B82A-A93BE64D3F22}" type="presOf" srcId="{A779FD12-2017-485F-B0F8-FC26F66C8A0C}" destId="{E0399BB1-46A5-4053-9B01-9D10CEC2E25F}" srcOrd="0" destOrd="0" presId="urn:microsoft.com/office/officeart/2005/8/layout/vProcess5"/>
    <dgm:cxn modelId="{3F8A56D4-C1C7-4D63-B6AE-FEC48D1A4A9A}" type="presOf" srcId="{E980C908-3CFB-49C6-913F-847771E7F2B4}" destId="{6A199653-363F-47E0-A878-C77CE93862F3}" srcOrd="0" destOrd="0" presId="urn:microsoft.com/office/officeart/2005/8/layout/vProcess5"/>
    <dgm:cxn modelId="{B45BE402-0210-4CB4-A9E6-8B577483780A}" type="presParOf" srcId="{5CA88B98-7FD9-44D8-8313-F63D2F21D5C2}" destId="{6FF061B1-46FF-4841-9D9E-E8110F080BFC}" srcOrd="0" destOrd="0" presId="urn:microsoft.com/office/officeart/2005/8/layout/vProcess5"/>
    <dgm:cxn modelId="{7B64A959-3711-480E-83E0-5B7BB308AE5C}" type="presParOf" srcId="{5CA88B98-7FD9-44D8-8313-F63D2F21D5C2}" destId="{0BDD025A-685A-47CD-81F3-46340F23D2A6}" srcOrd="1" destOrd="0" presId="urn:microsoft.com/office/officeart/2005/8/layout/vProcess5"/>
    <dgm:cxn modelId="{B28BC5CB-5BF2-4338-8CE2-2733C86EB76C}" type="presParOf" srcId="{5CA88B98-7FD9-44D8-8313-F63D2F21D5C2}" destId="{6A199653-363F-47E0-A878-C77CE93862F3}" srcOrd="2" destOrd="0" presId="urn:microsoft.com/office/officeart/2005/8/layout/vProcess5"/>
    <dgm:cxn modelId="{FB25B103-064F-44D1-B255-9D750990E3A7}" type="presParOf" srcId="{5CA88B98-7FD9-44D8-8313-F63D2F21D5C2}" destId="{B4E61DDB-7526-4882-B33D-B3D4C91901C2}" srcOrd="3" destOrd="0" presId="urn:microsoft.com/office/officeart/2005/8/layout/vProcess5"/>
    <dgm:cxn modelId="{D8499D67-4504-4109-9305-F27E54BE4EEF}" type="presParOf" srcId="{5CA88B98-7FD9-44D8-8313-F63D2F21D5C2}" destId="{E0399BB1-46A5-4053-9B01-9D10CEC2E25F}" srcOrd="4" destOrd="0" presId="urn:microsoft.com/office/officeart/2005/8/layout/vProcess5"/>
    <dgm:cxn modelId="{7A758B32-2C3C-4134-AC66-142BC6AAFAD9}" type="presParOf" srcId="{5CA88B98-7FD9-44D8-8313-F63D2F21D5C2}" destId="{D0A96256-3D20-438C-9145-D73F731A9EAB}" srcOrd="5" destOrd="0" presId="urn:microsoft.com/office/officeart/2005/8/layout/vProcess5"/>
    <dgm:cxn modelId="{9954E4B2-77A3-4775-8D46-2D656D75EA4D}" type="presParOf" srcId="{5CA88B98-7FD9-44D8-8313-F63D2F21D5C2}" destId="{E7D414B9-7ED1-4649-B0DB-4330C64E30E4}" srcOrd="6" destOrd="0" presId="urn:microsoft.com/office/officeart/2005/8/layout/vProcess5"/>
    <dgm:cxn modelId="{D6226597-CF37-40D8-AF0B-A0A6142842E4}" type="presParOf" srcId="{5CA88B98-7FD9-44D8-8313-F63D2F21D5C2}" destId="{A0965448-99F6-4F38-A024-94403BCF2491}" srcOrd="7" destOrd="0" presId="urn:microsoft.com/office/officeart/2005/8/layout/vProcess5"/>
    <dgm:cxn modelId="{DD31856E-7486-44D1-B941-65C80069FF0A}" type="presParOf" srcId="{5CA88B98-7FD9-44D8-8313-F63D2F21D5C2}" destId="{7F87FB1F-F234-49EC-A3E0-5E8F3C48934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9DEFCEC-1492-4994-80C8-013BDE22CA4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FCB48C-250A-48B5-B21B-4385239F238C}">
      <dgm:prSet phldrT="[Текст]"/>
      <dgm:spPr/>
      <dgm:t>
        <a:bodyPr/>
        <a:lstStyle/>
        <a:p>
          <a:r>
            <a:rPr lang="ru-RU" b="1" i="1" dirty="0" err="1" smtClean="0">
              <a:solidFill>
                <a:schemeClr val="accent2">
                  <a:lumMod val="60000"/>
                  <a:lumOff val="40000"/>
                </a:schemeClr>
              </a:solidFill>
            </a:rPr>
            <a:t>Экзаменация</a:t>
          </a:r>
          <a:endParaRPr lang="ru-RU" b="1" i="1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2696BE98-661E-43A0-9999-75C759C75553}" type="parTrans" cxnId="{AFA3F955-C7B5-49A7-9FA2-74F65BC345B3}">
      <dgm:prSet/>
      <dgm:spPr/>
      <dgm:t>
        <a:bodyPr/>
        <a:lstStyle/>
        <a:p>
          <a:endParaRPr lang="ru-RU"/>
        </a:p>
      </dgm:t>
    </dgm:pt>
    <dgm:pt modelId="{6054E68A-5DB2-4986-86BE-653B095DF0C5}" type="sibTrans" cxnId="{AFA3F955-C7B5-49A7-9FA2-74F65BC345B3}">
      <dgm:prSet/>
      <dgm:spPr/>
      <dgm:t>
        <a:bodyPr/>
        <a:lstStyle/>
        <a:p>
          <a:endParaRPr lang="ru-RU"/>
        </a:p>
      </dgm:t>
    </dgm:pt>
    <dgm:pt modelId="{55456E4A-374A-409B-A50B-D1A9C51A8D06}">
      <dgm:prSet phldrT="[Текст]" custT="1"/>
      <dgm:spPr/>
      <dgm:t>
        <a:bodyPr/>
        <a:lstStyle/>
        <a:p>
          <a:pPr algn="ctr"/>
          <a:r>
            <a:rPr lang="ru-RU" sz="2200" b="1" dirty="0" smtClean="0"/>
            <a:t>Сертификация-ежедневно</a:t>
          </a:r>
          <a:endParaRPr lang="ru-RU" sz="2200" b="1" dirty="0"/>
        </a:p>
      </dgm:t>
    </dgm:pt>
    <dgm:pt modelId="{AC11DCB1-A87A-4378-8C8D-41651A74D9A1}" type="parTrans" cxnId="{62344D0E-6E58-471C-BF59-36C053DC18FA}">
      <dgm:prSet/>
      <dgm:spPr/>
      <dgm:t>
        <a:bodyPr/>
        <a:lstStyle/>
        <a:p>
          <a:endParaRPr lang="ru-RU"/>
        </a:p>
      </dgm:t>
    </dgm:pt>
    <dgm:pt modelId="{E2827DB6-2CE3-47A7-9F92-32920035338B}" type="sibTrans" cxnId="{62344D0E-6E58-471C-BF59-36C053DC18FA}">
      <dgm:prSet/>
      <dgm:spPr/>
      <dgm:t>
        <a:bodyPr/>
        <a:lstStyle/>
        <a:p>
          <a:endParaRPr lang="ru-RU"/>
        </a:p>
      </dgm:t>
    </dgm:pt>
    <dgm:pt modelId="{845401D2-E098-456F-AED0-33FC4BB5A7A7}">
      <dgm:prSet phldrT="[Текст]" custT="1"/>
      <dgm:spPr/>
      <dgm:t>
        <a:bodyPr/>
        <a:lstStyle/>
        <a:p>
          <a:pPr algn="ctr"/>
          <a:r>
            <a:rPr lang="ru-RU" sz="1800" b="1" dirty="0" smtClean="0"/>
            <a:t>Квалификационные экзамены на присвоение категории в 2 этапа-ежеквартально</a:t>
          </a:r>
          <a:endParaRPr lang="ru-RU" sz="1800" b="1" dirty="0"/>
        </a:p>
      </dgm:t>
    </dgm:pt>
    <dgm:pt modelId="{180AA072-5FAE-4569-83CD-A89D7A3B909F}" type="parTrans" cxnId="{4E498C7A-06A2-410A-848F-6248767DC591}">
      <dgm:prSet/>
      <dgm:spPr/>
      <dgm:t>
        <a:bodyPr/>
        <a:lstStyle/>
        <a:p>
          <a:endParaRPr lang="ru-RU"/>
        </a:p>
      </dgm:t>
    </dgm:pt>
    <dgm:pt modelId="{E211C410-A916-4F5B-9952-9390A75CC98D}" type="sibTrans" cxnId="{4E498C7A-06A2-410A-848F-6248767DC591}">
      <dgm:prSet/>
      <dgm:spPr/>
      <dgm:t>
        <a:bodyPr/>
        <a:lstStyle/>
        <a:p>
          <a:endParaRPr lang="ru-RU"/>
        </a:p>
      </dgm:t>
    </dgm:pt>
    <dgm:pt modelId="{893CDEC6-792A-4202-9ABF-BE4629C03380}">
      <dgm:prSet phldrT="[Текст]"/>
      <dgm:spPr/>
      <dgm:t>
        <a:bodyPr/>
        <a:lstStyle/>
        <a:p>
          <a:r>
            <a: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Самооценка претендентов</a:t>
          </a:r>
          <a:endParaRPr lang="ru-RU" b="1" i="1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A76293AF-3C07-43BE-BA88-A31E796C1EDB}" type="parTrans" cxnId="{C67E58A9-EEA4-4703-8D50-34AC70919903}">
      <dgm:prSet/>
      <dgm:spPr/>
      <dgm:t>
        <a:bodyPr/>
        <a:lstStyle/>
        <a:p>
          <a:endParaRPr lang="ru-RU"/>
        </a:p>
      </dgm:t>
    </dgm:pt>
    <dgm:pt modelId="{FECDBD4C-E34A-4D51-AA35-B4AE33B7D56B}" type="sibTrans" cxnId="{C67E58A9-EEA4-4703-8D50-34AC70919903}">
      <dgm:prSet/>
      <dgm:spPr/>
      <dgm:t>
        <a:bodyPr/>
        <a:lstStyle/>
        <a:p>
          <a:endParaRPr lang="ru-RU"/>
        </a:p>
      </dgm:t>
    </dgm:pt>
    <dgm:pt modelId="{EEA50FE3-65FB-4272-8DAC-0A4B3CE04765}">
      <dgm:prSet phldrT="[Текст]" custT="1"/>
      <dgm:spPr/>
      <dgm:t>
        <a:bodyPr/>
        <a:lstStyle/>
        <a:p>
          <a:pPr algn="ctr"/>
          <a:r>
            <a:rPr lang="ru-RU" sz="1600" b="1" dirty="0" smtClean="0"/>
            <a:t>Тестовые вопросы и алгоритмы действий в открытом доступе в </a:t>
          </a:r>
          <a:r>
            <a:rPr lang="en-US" sz="1600" b="1" dirty="0" smtClean="0"/>
            <a:t>Web-</a:t>
          </a:r>
          <a:r>
            <a:rPr lang="ru-RU" sz="1600" b="1" dirty="0" smtClean="0"/>
            <a:t>сайтах</a:t>
          </a:r>
          <a:endParaRPr lang="ru-RU" sz="1600" b="1" dirty="0"/>
        </a:p>
      </dgm:t>
    </dgm:pt>
    <dgm:pt modelId="{54463472-036C-42C1-AF1F-CB15BB233B24}" type="parTrans" cxnId="{97D94C45-C865-4496-B1DE-F714C7193C39}">
      <dgm:prSet/>
      <dgm:spPr/>
      <dgm:t>
        <a:bodyPr/>
        <a:lstStyle/>
        <a:p>
          <a:endParaRPr lang="ru-RU"/>
        </a:p>
      </dgm:t>
    </dgm:pt>
    <dgm:pt modelId="{1C3D4807-947F-4E2A-A68C-3BE264A304C2}" type="sibTrans" cxnId="{97D94C45-C865-4496-B1DE-F714C7193C39}">
      <dgm:prSet/>
      <dgm:spPr/>
      <dgm:t>
        <a:bodyPr/>
        <a:lstStyle/>
        <a:p>
          <a:endParaRPr lang="ru-RU"/>
        </a:p>
      </dgm:t>
    </dgm:pt>
    <dgm:pt modelId="{5A15DC45-E21F-4FAD-BF9B-71B77991F42A}">
      <dgm:prSet phldrT="[Текст]" custT="1"/>
      <dgm:spPr/>
      <dgm:t>
        <a:bodyPr/>
        <a:lstStyle/>
        <a:p>
          <a:pPr algn="ctr"/>
          <a:r>
            <a:rPr lang="ru-RU" sz="1600" b="1" dirty="0" smtClean="0"/>
            <a:t>Создание </a:t>
          </a:r>
          <a:r>
            <a:rPr lang="ru-RU" sz="1600" b="1" dirty="0" err="1" smtClean="0"/>
            <a:t>Call-centre</a:t>
          </a:r>
          <a:endParaRPr lang="ru-RU" sz="1600" b="1" dirty="0"/>
        </a:p>
      </dgm:t>
    </dgm:pt>
    <dgm:pt modelId="{D1BE85BE-2417-4526-947F-01F359337218}" type="parTrans" cxnId="{AA164FF9-E675-4E91-A3A7-FA9E351C6383}">
      <dgm:prSet/>
      <dgm:spPr/>
      <dgm:t>
        <a:bodyPr/>
        <a:lstStyle/>
        <a:p>
          <a:endParaRPr lang="ru-RU"/>
        </a:p>
      </dgm:t>
    </dgm:pt>
    <dgm:pt modelId="{B3DF2DA9-6DEA-4AD4-BF1F-F0DFBDE27888}" type="sibTrans" cxnId="{AA164FF9-E675-4E91-A3A7-FA9E351C6383}">
      <dgm:prSet/>
      <dgm:spPr/>
      <dgm:t>
        <a:bodyPr/>
        <a:lstStyle/>
        <a:p>
          <a:endParaRPr lang="ru-RU"/>
        </a:p>
      </dgm:t>
    </dgm:pt>
    <dgm:pt modelId="{68CEB890-131D-45B2-BD1C-D297C03BC7D8}">
      <dgm:prSet phldrT="[Текст]" custT="1"/>
      <dgm:spPr/>
      <dgm:t>
        <a:bodyPr/>
        <a:lstStyle/>
        <a:p>
          <a:pPr algn="ctr"/>
          <a:r>
            <a:rPr lang="ru-RU" sz="1600" b="1" dirty="0" smtClean="0"/>
            <a:t>Пробное тестирование и самооценка</a:t>
          </a:r>
          <a:endParaRPr lang="ru-RU" sz="1600" b="1" dirty="0"/>
        </a:p>
      </dgm:t>
    </dgm:pt>
    <dgm:pt modelId="{A67FDC75-8FFB-4701-BE37-704E4405AA31}" type="parTrans" cxnId="{4D9554F9-1D2A-48F2-924D-E00E3A752ED8}">
      <dgm:prSet/>
      <dgm:spPr/>
      <dgm:t>
        <a:bodyPr/>
        <a:lstStyle/>
        <a:p>
          <a:endParaRPr lang="ru-RU"/>
        </a:p>
      </dgm:t>
    </dgm:pt>
    <dgm:pt modelId="{59C52B4D-60AA-4195-AA95-95FCC6E67962}" type="sibTrans" cxnId="{4D9554F9-1D2A-48F2-924D-E00E3A752ED8}">
      <dgm:prSet/>
      <dgm:spPr/>
      <dgm:t>
        <a:bodyPr/>
        <a:lstStyle/>
        <a:p>
          <a:endParaRPr lang="ru-RU"/>
        </a:p>
      </dgm:t>
    </dgm:pt>
    <dgm:pt modelId="{172706D1-DC39-4CD8-9913-F5EE8F260A4A}">
      <dgm:prSet phldrT="[Текст]" custT="1"/>
      <dgm:spPr/>
      <dgm:t>
        <a:bodyPr/>
        <a:lstStyle/>
        <a:p>
          <a:pPr algn="ctr"/>
          <a:r>
            <a:rPr lang="ru-RU" sz="1800" b="1" dirty="0" smtClean="0"/>
            <a:t>Независимая оценка компетенции (выпускники колледжей)</a:t>
          </a:r>
          <a:endParaRPr lang="ru-RU" sz="1800" b="1" dirty="0"/>
        </a:p>
      </dgm:t>
    </dgm:pt>
    <dgm:pt modelId="{9EF79175-A7EC-4E3E-B787-EC7E2EBDCBCC}" type="parTrans" cxnId="{4561DA73-88D8-4BC8-84F3-6CC4F6F87FD6}">
      <dgm:prSet/>
      <dgm:spPr/>
      <dgm:t>
        <a:bodyPr/>
        <a:lstStyle/>
        <a:p>
          <a:endParaRPr lang="ru-RU"/>
        </a:p>
      </dgm:t>
    </dgm:pt>
    <dgm:pt modelId="{984040B0-4EAA-4BF3-A15A-3BC053EEEA8E}" type="sibTrans" cxnId="{4561DA73-88D8-4BC8-84F3-6CC4F6F87FD6}">
      <dgm:prSet/>
      <dgm:spPr/>
      <dgm:t>
        <a:bodyPr/>
        <a:lstStyle/>
        <a:p>
          <a:endParaRPr lang="ru-RU"/>
        </a:p>
      </dgm:t>
    </dgm:pt>
    <dgm:pt modelId="{189A149A-F8A1-4A39-8F79-5E8818983D13}" type="pres">
      <dgm:prSet presAssocID="{B9DEFCEC-1492-4994-80C8-013BDE22CA4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8D6A9D0-32D8-491C-AE6E-EF869479B27F}" type="pres">
      <dgm:prSet presAssocID="{93FCB48C-250A-48B5-B21B-4385239F238C}" presName="linNode" presStyleCnt="0"/>
      <dgm:spPr/>
    </dgm:pt>
    <dgm:pt modelId="{10C06A14-3363-45CF-9E5E-0BB02E4A337F}" type="pres">
      <dgm:prSet presAssocID="{93FCB48C-250A-48B5-B21B-4385239F238C}" presName="parentShp" presStyleLbl="node1" presStyleIdx="0" presStyleCnt="2" custLinFactNeighborX="148" custLinFactNeighborY="1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20A43B-AA8B-4FA6-A27A-88701411299C}" type="pres">
      <dgm:prSet presAssocID="{93FCB48C-250A-48B5-B21B-4385239F238C}" presName="childShp" presStyleLbl="bgAccFollowNode1" presStyleIdx="0" presStyleCnt="2" custScaleX="108131" custScaleY="1141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C55D13-5737-4875-A43C-A570C064620C}" type="pres">
      <dgm:prSet presAssocID="{6054E68A-5DB2-4986-86BE-653B095DF0C5}" presName="spacing" presStyleCnt="0"/>
      <dgm:spPr/>
    </dgm:pt>
    <dgm:pt modelId="{E331131C-A4F0-413C-AC07-F21B8FDCEA73}" type="pres">
      <dgm:prSet presAssocID="{893CDEC6-792A-4202-9ABF-BE4629C03380}" presName="linNode" presStyleCnt="0"/>
      <dgm:spPr/>
    </dgm:pt>
    <dgm:pt modelId="{D806871D-00BE-4FBE-87DA-81152DD69BBB}" type="pres">
      <dgm:prSet presAssocID="{893CDEC6-792A-4202-9ABF-BE4629C03380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09B80F-5743-44F0-A335-4AA52F653A9C}" type="pres">
      <dgm:prSet presAssocID="{893CDEC6-792A-4202-9ABF-BE4629C03380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A3F955-C7B5-49A7-9FA2-74F65BC345B3}" srcId="{B9DEFCEC-1492-4994-80C8-013BDE22CA48}" destId="{93FCB48C-250A-48B5-B21B-4385239F238C}" srcOrd="0" destOrd="0" parTransId="{2696BE98-661E-43A0-9999-75C759C75553}" sibTransId="{6054E68A-5DB2-4986-86BE-653B095DF0C5}"/>
    <dgm:cxn modelId="{4ABBD3B5-AFEE-435F-A938-0D498AEEE49B}" type="presOf" srcId="{845401D2-E098-456F-AED0-33FC4BB5A7A7}" destId="{CC20A43B-AA8B-4FA6-A27A-88701411299C}" srcOrd="0" destOrd="1" presId="urn:microsoft.com/office/officeart/2005/8/layout/vList6"/>
    <dgm:cxn modelId="{839C0406-BB3D-448B-AC43-1736C4194897}" type="presOf" srcId="{55456E4A-374A-409B-A50B-D1A9C51A8D06}" destId="{CC20A43B-AA8B-4FA6-A27A-88701411299C}" srcOrd="0" destOrd="0" presId="urn:microsoft.com/office/officeart/2005/8/layout/vList6"/>
    <dgm:cxn modelId="{97D94C45-C865-4496-B1DE-F714C7193C39}" srcId="{893CDEC6-792A-4202-9ABF-BE4629C03380}" destId="{EEA50FE3-65FB-4272-8DAC-0A4B3CE04765}" srcOrd="0" destOrd="0" parTransId="{54463472-036C-42C1-AF1F-CB15BB233B24}" sibTransId="{1C3D4807-947F-4E2A-A68C-3BE264A304C2}"/>
    <dgm:cxn modelId="{058E2BFE-AD6D-4C39-B86D-1EC0742ABDD8}" type="presOf" srcId="{5A15DC45-E21F-4FAD-BF9B-71B77991F42A}" destId="{6309B80F-5743-44F0-A335-4AA52F653A9C}" srcOrd="0" destOrd="2" presId="urn:microsoft.com/office/officeart/2005/8/layout/vList6"/>
    <dgm:cxn modelId="{DAF6C8DE-35DB-4FA4-A52F-6259F121E402}" type="presOf" srcId="{172706D1-DC39-4CD8-9913-F5EE8F260A4A}" destId="{CC20A43B-AA8B-4FA6-A27A-88701411299C}" srcOrd="0" destOrd="2" presId="urn:microsoft.com/office/officeart/2005/8/layout/vList6"/>
    <dgm:cxn modelId="{B7504C11-47FD-46B3-B12C-BE303F15E7FB}" type="presOf" srcId="{893CDEC6-792A-4202-9ABF-BE4629C03380}" destId="{D806871D-00BE-4FBE-87DA-81152DD69BBB}" srcOrd="0" destOrd="0" presId="urn:microsoft.com/office/officeart/2005/8/layout/vList6"/>
    <dgm:cxn modelId="{62344D0E-6E58-471C-BF59-36C053DC18FA}" srcId="{93FCB48C-250A-48B5-B21B-4385239F238C}" destId="{55456E4A-374A-409B-A50B-D1A9C51A8D06}" srcOrd="0" destOrd="0" parTransId="{AC11DCB1-A87A-4378-8C8D-41651A74D9A1}" sibTransId="{E2827DB6-2CE3-47A7-9F92-32920035338B}"/>
    <dgm:cxn modelId="{4D9554F9-1D2A-48F2-924D-E00E3A752ED8}" srcId="{893CDEC6-792A-4202-9ABF-BE4629C03380}" destId="{68CEB890-131D-45B2-BD1C-D297C03BC7D8}" srcOrd="1" destOrd="0" parTransId="{A67FDC75-8FFB-4701-BE37-704E4405AA31}" sibTransId="{59C52B4D-60AA-4195-AA95-95FCC6E67962}"/>
    <dgm:cxn modelId="{AA164FF9-E675-4E91-A3A7-FA9E351C6383}" srcId="{893CDEC6-792A-4202-9ABF-BE4629C03380}" destId="{5A15DC45-E21F-4FAD-BF9B-71B77991F42A}" srcOrd="2" destOrd="0" parTransId="{D1BE85BE-2417-4526-947F-01F359337218}" sibTransId="{B3DF2DA9-6DEA-4AD4-BF1F-F0DFBDE27888}"/>
    <dgm:cxn modelId="{DB5F596F-F4C2-41E7-9CBF-CB3FF60227EC}" type="presOf" srcId="{68CEB890-131D-45B2-BD1C-D297C03BC7D8}" destId="{6309B80F-5743-44F0-A335-4AA52F653A9C}" srcOrd="0" destOrd="1" presId="urn:microsoft.com/office/officeart/2005/8/layout/vList6"/>
    <dgm:cxn modelId="{4E498C7A-06A2-410A-848F-6248767DC591}" srcId="{93FCB48C-250A-48B5-B21B-4385239F238C}" destId="{845401D2-E098-456F-AED0-33FC4BB5A7A7}" srcOrd="1" destOrd="0" parTransId="{180AA072-5FAE-4569-83CD-A89D7A3B909F}" sibTransId="{E211C410-A916-4F5B-9952-9390A75CC98D}"/>
    <dgm:cxn modelId="{4561DA73-88D8-4BC8-84F3-6CC4F6F87FD6}" srcId="{93FCB48C-250A-48B5-B21B-4385239F238C}" destId="{172706D1-DC39-4CD8-9913-F5EE8F260A4A}" srcOrd="2" destOrd="0" parTransId="{9EF79175-A7EC-4E3E-B787-EC7E2EBDCBCC}" sibTransId="{984040B0-4EAA-4BF3-A15A-3BC053EEEA8E}"/>
    <dgm:cxn modelId="{C67E58A9-EEA4-4703-8D50-34AC70919903}" srcId="{B9DEFCEC-1492-4994-80C8-013BDE22CA48}" destId="{893CDEC6-792A-4202-9ABF-BE4629C03380}" srcOrd="1" destOrd="0" parTransId="{A76293AF-3C07-43BE-BA88-A31E796C1EDB}" sibTransId="{FECDBD4C-E34A-4D51-AA35-B4AE33B7D56B}"/>
    <dgm:cxn modelId="{2CBFE8D6-AF4E-46B2-BCFC-A6403739F141}" type="presOf" srcId="{EEA50FE3-65FB-4272-8DAC-0A4B3CE04765}" destId="{6309B80F-5743-44F0-A335-4AA52F653A9C}" srcOrd="0" destOrd="0" presId="urn:microsoft.com/office/officeart/2005/8/layout/vList6"/>
    <dgm:cxn modelId="{C46B4212-2D2B-4DCE-8779-397CF44D352E}" type="presOf" srcId="{93FCB48C-250A-48B5-B21B-4385239F238C}" destId="{10C06A14-3363-45CF-9E5E-0BB02E4A337F}" srcOrd="0" destOrd="0" presId="urn:microsoft.com/office/officeart/2005/8/layout/vList6"/>
    <dgm:cxn modelId="{4E637E5B-DC63-4165-ADCC-2E776FAA3732}" type="presOf" srcId="{B9DEFCEC-1492-4994-80C8-013BDE22CA48}" destId="{189A149A-F8A1-4A39-8F79-5E8818983D13}" srcOrd="0" destOrd="0" presId="urn:microsoft.com/office/officeart/2005/8/layout/vList6"/>
    <dgm:cxn modelId="{FD83AB6A-9267-4893-AB81-46EEA04B2EBF}" type="presParOf" srcId="{189A149A-F8A1-4A39-8F79-5E8818983D13}" destId="{18D6A9D0-32D8-491C-AE6E-EF869479B27F}" srcOrd="0" destOrd="0" presId="urn:microsoft.com/office/officeart/2005/8/layout/vList6"/>
    <dgm:cxn modelId="{8618E620-1B02-4DA7-A3A1-36C389B0208C}" type="presParOf" srcId="{18D6A9D0-32D8-491C-AE6E-EF869479B27F}" destId="{10C06A14-3363-45CF-9E5E-0BB02E4A337F}" srcOrd="0" destOrd="0" presId="urn:microsoft.com/office/officeart/2005/8/layout/vList6"/>
    <dgm:cxn modelId="{FA26D0FA-BED7-4BC7-A213-EDEF2FEB7128}" type="presParOf" srcId="{18D6A9D0-32D8-491C-AE6E-EF869479B27F}" destId="{CC20A43B-AA8B-4FA6-A27A-88701411299C}" srcOrd="1" destOrd="0" presId="urn:microsoft.com/office/officeart/2005/8/layout/vList6"/>
    <dgm:cxn modelId="{FD93E33C-7E2C-4656-A31E-DE421FA56A90}" type="presParOf" srcId="{189A149A-F8A1-4A39-8F79-5E8818983D13}" destId="{06C55D13-5737-4875-A43C-A570C064620C}" srcOrd="1" destOrd="0" presId="urn:microsoft.com/office/officeart/2005/8/layout/vList6"/>
    <dgm:cxn modelId="{57A81425-EC27-41A3-8613-DC29CE7DBFAF}" type="presParOf" srcId="{189A149A-F8A1-4A39-8F79-5E8818983D13}" destId="{E331131C-A4F0-413C-AC07-F21B8FDCEA73}" srcOrd="2" destOrd="0" presId="urn:microsoft.com/office/officeart/2005/8/layout/vList6"/>
    <dgm:cxn modelId="{18BE12F2-0CB5-45BD-AEFD-762FA6D380A6}" type="presParOf" srcId="{E331131C-A4F0-413C-AC07-F21B8FDCEA73}" destId="{D806871D-00BE-4FBE-87DA-81152DD69BBB}" srcOrd="0" destOrd="0" presId="urn:microsoft.com/office/officeart/2005/8/layout/vList6"/>
    <dgm:cxn modelId="{98E0E38C-51FD-434F-818F-91E4CCB5C42E}" type="presParOf" srcId="{E331131C-A4F0-413C-AC07-F21B8FDCEA73}" destId="{6309B80F-5743-44F0-A335-4AA52F653A9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FE9FC7-5018-481C-94D1-DED55CB57F3E}">
      <dsp:nvSpPr>
        <dsp:cNvPr id="0" name=""/>
        <dsp:cNvSpPr/>
      </dsp:nvSpPr>
      <dsp:spPr>
        <a:xfrm rot="5400000">
          <a:off x="-198548" y="201041"/>
          <a:ext cx="1323656" cy="92655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1</a:t>
          </a:r>
          <a:endParaRPr lang="ru-RU" sz="2700" kern="1200" dirty="0"/>
        </a:p>
      </dsp:txBody>
      <dsp:txXfrm rot="-5400000">
        <a:off x="1" y="465773"/>
        <a:ext cx="926559" cy="397097"/>
      </dsp:txXfrm>
    </dsp:sp>
    <dsp:sp modelId="{26EF001F-CD9A-46CE-8228-0AD799CA93F3}">
      <dsp:nvSpPr>
        <dsp:cNvPr id="0" name=""/>
        <dsp:cNvSpPr/>
      </dsp:nvSpPr>
      <dsp:spPr>
        <a:xfrm rot="5400000">
          <a:off x="3793878" y="-2864826"/>
          <a:ext cx="860376" cy="65950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обеспечение нового качества образования за счет развития </a:t>
          </a:r>
          <a:r>
            <a:rPr lang="ru-RU" sz="1800" b="1" kern="1200" dirty="0" err="1" smtClean="0">
              <a:solidFill>
                <a:schemeClr val="accent6">
                  <a:lumMod val="60000"/>
                  <a:lumOff val="40000"/>
                </a:schemeClr>
              </a:solidFill>
            </a:rPr>
            <a:t>пациенто</a:t>
          </a:r>
          <a:r>
            <a:rPr lang="ru-RU" sz="1800" b="1" kern="1200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- ориентированного обучения</a:t>
          </a:r>
          <a:endParaRPr lang="ru-RU" sz="1800" b="1" kern="1200" dirty="0">
            <a:solidFill>
              <a:schemeClr val="accent6">
                <a:lumMod val="60000"/>
                <a:lumOff val="4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 rot="-5400000">
        <a:off x="926559" y="44493"/>
        <a:ext cx="6553015" cy="776376"/>
      </dsp:txXfrm>
    </dsp:sp>
    <dsp:sp modelId="{2D359D3C-6039-4815-BD91-485B6DB7CD1C}">
      <dsp:nvSpPr>
        <dsp:cNvPr id="0" name=""/>
        <dsp:cNvSpPr/>
      </dsp:nvSpPr>
      <dsp:spPr>
        <a:xfrm rot="5400000">
          <a:off x="-198548" y="1326626"/>
          <a:ext cx="1323656" cy="92655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2</a:t>
          </a:r>
          <a:endParaRPr lang="ru-RU" sz="2700" kern="1200" dirty="0"/>
        </a:p>
      </dsp:txBody>
      <dsp:txXfrm rot="-5400000">
        <a:off x="1" y="1591358"/>
        <a:ext cx="926559" cy="397097"/>
      </dsp:txXfrm>
    </dsp:sp>
    <dsp:sp modelId="{A591AB94-D7C4-4BA4-9B49-74B59413E775}">
      <dsp:nvSpPr>
        <dsp:cNvPr id="0" name=""/>
        <dsp:cNvSpPr/>
      </dsp:nvSpPr>
      <dsp:spPr>
        <a:xfrm rot="5400000">
          <a:off x="3793878" y="-1739241"/>
          <a:ext cx="860376" cy="65950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сохранение единства образовательного пространства, создавая при этом условия для развития       системы вариативного образования</a:t>
          </a:r>
          <a:endParaRPr lang="ru-RU" sz="1800" b="1" kern="1200" dirty="0">
            <a:solidFill>
              <a:schemeClr val="accent6">
                <a:lumMod val="60000"/>
                <a:lumOff val="40000"/>
              </a:schemeClr>
            </a:solidFill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1" kern="1200" dirty="0">
            <a:solidFill>
              <a:schemeClr val="accent6">
                <a:lumMod val="60000"/>
                <a:lumOff val="40000"/>
              </a:schemeClr>
            </a:solidFill>
          </a:endParaRPr>
        </a:p>
      </dsp:txBody>
      <dsp:txXfrm rot="-5400000">
        <a:off x="926559" y="1170078"/>
        <a:ext cx="6553015" cy="776376"/>
      </dsp:txXfrm>
    </dsp:sp>
    <dsp:sp modelId="{87B33490-1AB6-4F96-8D53-797CFB20889C}">
      <dsp:nvSpPr>
        <dsp:cNvPr id="0" name=""/>
        <dsp:cNvSpPr/>
      </dsp:nvSpPr>
      <dsp:spPr>
        <a:xfrm rot="5400000">
          <a:off x="-198548" y="2452211"/>
          <a:ext cx="1323656" cy="92655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3</a:t>
          </a:r>
          <a:endParaRPr lang="ru-RU" sz="2700" kern="1200" dirty="0"/>
        </a:p>
      </dsp:txBody>
      <dsp:txXfrm rot="-5400000">
        <a:off x="1" y="2716943"/>
        <a:ext cx="926559" cy="397097"/>
      </dsp:txXfrm>
    </dsp:sp>
    <dsp:sp modelId="{2DE68A94-4EB8-457D-9556-DFADDF26ABC2}">
      <dsp:nvSpPr>
        <dsp:cNvPr id="0" name=""/>
        <dsp:cNvSpPr/>
      </dsp:nvSpPr>
      <dsp:spPr>
        <a:xfrm rot="5400000">
          <a:off x="3793878" y="-613656"/>
          <a:ext cx="860376" cy="65950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обеспечение равного доступа к получению качественного образования для всех социальных слоев    населения</a:t>
          </a:r>
          <a:endParaRPr lang="ru-RU" sz="1800" b="1" kern="1200" dirty="0">
            <a:solidFill>
              <a:schemeClr val="accent6">
                <a:lumMod val="60000"/>
                <a:lumOff val="4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 rot="-5400000">
        <a:off x="926559" y="2295663"/>
        <a:ext cx="6553015" cy="77637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872232-3C5F-4EDE-85EE-2BE90A385E41}">
      <dsp:nvSpPr>
        <dsp:cNvPr id="0" name=""/>
        <dsp:cNvSpPr/>
      </dsp:nvSpPr>
      <dsp:spPr>
        <a:xfrm>
          <a:off x="1648843" y="854257"/>
          <a:ext cx="5043547" cy="5043547"/>
        </a:xfrm>
        <a:prstGeom prst="blockArc">
          <a:avLst>
            <a:gd name="adj1" fmla="val 10781536"/>
            <a:gd name="adj2" fmla="val 1655646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7A083F-2C22-49A4-9F6E-6A95214437B4}">
      <dsp:nvSpPr>
        <dsp:cNvPr id="0" name=""/>
        <dsp:cNvSpPr/>
      </dsp:nvSpPr>
      <dsp:spPr>
        <a:xfrm>
          <a:off x="1648843" y="880718"/>
          <a:ext cx="5043547" cy="5043547"/>
        </a:xfrm>
        <a:prstGeom prst="blockArc">
          <a:avLst>
            <a:gd name="adj1" fmla="val 5043540"/>
            <a:gd name="adj2" fmla="val 10818464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A4A6BC-AE67-4BCD-80BE-42AF22F002A5}">
      <dsp:nvSpPr>
        <dsp:cNvPr id="0" name=""/>
        <dsp:cNvSpPr/>
      </dsp:nvSpPr>
      <dsp:spPr>
        <a:xfrm>
          <a:off x="2230853" y="889294"/>
          <a:ext cx="5043547" cy="5043547"/>
        </a:xfrm>
        <a:prstGeom prst="blockArc">
          <a:avLst>
            <a:gd name="adj1" fmla="val 21569567"/>
            <a:gd name="adj2" fmla="val 5857767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1979A8-7C35-4A9B-A22F-6A104A338020}">
      <dsp:nvSpPr>
        <dsp:cNvPr id="0" name=""/>
        <dsp:cNvSpPr/>
      </dsp:nvSpPr>
      <dsp:spPr>
        <a:xfrm>
          <a:off x="2230853" y="845681"/>
          <a:ext cx="5043547" cy="5043547"/>
        </a:xfrm>
        <a:prstGeom prst="blockArc">
          <a:avLst>
            <a:gd name="adj1" fmla="val 15742233"/>
            <a:gd name="adj2" fmla="val 30433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555355-71C6-4963-800A-732B303BE9AF}">
      <dsp:nvSpPr>
        <dsp:cNvPr id="0" name=""/>
        <dsp:cNvSpPr/>
      </dsp:nvSpPr>
      <dsp:spPr>
        <a:xfrm>
          <a:off x="2880321" y="2016219"/>
          <a:ext cx="3090521" cy="27460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75000"/>
                </a:schemeClr>
              </a:solidFill>
            </a:rPr>
            <a:t>Совместная деятельность МЗ РК и НЦНЭ</a:t>
          </a:r>
          <a:endParaRPr lang="ru-RU" sz="2400" b="1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3332917" y="2418374"/>
        <a:ext cx="2185329" cy="1941773"/>
      </dsp:txXfrm>
    </dsp:sp>
    <dsp:sp modelId="{D522543D-2C22-4E08-A5B0-E11CFFE20F92}">
      <dsp:nvSpPr>
        <dsp:cNvPr id="0" name=""/>
        <dsp:cNvSpPr/>
      </dsp:nvSpPr>
      <dsp:spPr>
        <a:xfrm>
          <a:off x="692809" y="-133233"/>
          <a:ext cx="7465544" cy="21183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Внесение предложений в Кодекс Республики Казахстан “О Здоровье” в части оценки обучающих по программам медицинского образования, лицензионного и сертификационного экзамена специалистов в области здравоохранения</a:t>
          </a:r>
          <a:endParaRPr lang="ru-RU" sz="1600" b="1" kern="1200" dirty="0"/>
        </a:p>
      </dsp:txBody>
      <dsp:txXfrm>
        <a:off x="1786113" y="176991"/>
        <a:ext cx="5278936" cy="1497894"/>
      </dsp:txXfrm>
    </dsp:sp>
    <dsp:sp modelId="{14F4E9DC-F10B-49ED-ACB8-44719909FBB8}">
      <dsp:nvSpPr>
        <dsp:cNvPr id="0" name=""/>
        <dsp:cNvSpPr/>
      </dsp:nvSpPr>
      <dsp:spPr>
        <a:xfrm>
          <a:off x="5502716" y="2376266"/>
          <a:ext cx="3426275" cy="20259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 составе Рабочей Группы “Создание новой редакции Кодекса “О здоровье народа и системе здравоохранения”</a:t>
          </a:r>
          <a:endParaRPr lang="ru-RU" sz="1400" b="1" kern="1200" dirty="0"/>
        </a:p>
      </dsp:txBody>
      <dsp:txXfrm>
        <a:off x="6004482" y="2672966"/>
        <a:ext cx="2422743" cy="1432591"/>
      </dsp:txXfrm>
    </dsp:sp>
    <dsp:sp modelId="{8072A5DB-B5D1-4C45-A03C-DF1A4326BD09}">
      <dsp:nvSpPr>
        <dsp:cNvPr id="0" name=""/>
        <dsp:cNvSpPr/>
      </dsp:nvSpPr>
      <dsp:spPr>
        <a:xfrm>
          <a:off x="930279" y="5019210"/>
          <a:ext cx="6990606" cy="16667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 составе Рабочей Группы “Разработка стратегий улучшения качества медицинских услуг”. Внесение предложений по совершенствованию системы независимой оценки знаний и навыков специалистов здравоохранения, выпускников и обучающихся МО образования</a:t>
          </a:r>
          <a:endParaRPr lang="ru-RU" sz="1400" b="1" kern="1200" dirty="0"/>
        </a:p>
      </dsp:txBody>
      <dsp:txXfrm>
        <a:off x="1954030" y="5263300"/>
        <a:ext cx="4943104" cy="1178570"/>
      </dsp:txXfrm>
    </dsp:sp>
    <dsp:sp modelId="{85EB936E-6478-4A4F-8168-9D76C7339382}">
      <dsp:nvSpPr>
        <dsp:cNvPr id="0" name=""/>
        <dsp:cNvSpPr/>
      </dsp:nvSpPr>
      <dsp:spPr>
        <a:xfrm>
          <a:off x="72019" y="2376266"/>
          <a:ext cx="3270619" cy="20259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Разработка проекта Правил оценки знаний и навыков обучающихся программ медицинского образования</a:t>
          </a:r>
          <a:endParaRPr lang="ru-RU" sz="1400" b="1" kern="1200" dirty="0"/>
        </a:p>
      </dsp:txBody>
      <dsp:txXfrm>
        <a:off x="550990" y="2672966"/>
        <a:ext cx="2312677" cy="143259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888A06-4A00-464B-93F3-5FC0280A98E2}">
      <dsp:nvSpPr>
        <dsp:cNvPr id="0" name=""/>
        <dsp:cNvSpPr/>
      </dsp:nvSpPr>
      <dsp:spPr>
        <a:xfrm>
          <a:off x="0" y="424245"/>
          <a:ext cx="75215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18E62A-468E-4565-B91F-DC648CECC44C}">
      <dsp:nvSpPr>
        <dsp:cNvPr id="0" name=""/>
        <dsp:cNvSpPr/>
      </dsp:nvSpPr>
      <dsp:spPr>
        <a:xfrm>
          <a:off x="376078" y="25725"/>
          <a:ext cx="6900969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008" tIns="0" rIns="199008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7030A0"/>
              </a:solidFill>
            </a:rPr>
            <a:t>22 заключенных меморандума с различными организациями: Национальный Медицинский совет экзаменаторов/NBME/, </a:t>
          </a:r>
          <a:r>
            <a:rPr lang="ru-RU" sz="1400" b="1" kern="1200" dirty="0" err="1" smtClean="0">
              <a:solidFill>
                <a:srgbClr val="7030A0"/>
              </a:solidFill>
            </a:rPr>
            <a:t>University</a:t>
          </a:r>
          <a:r>
            <a:rPr lang="ru-RU" sz="1400" b="1" kern="1200" dirty="0" smtClean="0">
              <a:solidFill>
                <a:srgbClr val="7030A0"/>
              </a:solidFill>
            </a:rPr>
            <a:t> </a:t>
          </a:r>
          <a:r>
            <a:rPr lang="ru-RU" sz="1400" b="1" kern="1200" dirty="0" err="1" smtClean="0">
              <a:solidFill>
                <a:srgbClr val="7030A0"/>
              </a:solidFill>
            </a:rPr>
            <a:t>Medical</a:t>
          </a:r>
          <a:r>
            <a:rPr lang="ru-RU" sz="1400" b="1" kern="1200" dirty="0" smtClean="0">
              <a:solidFill>
                <a:srgbClr val="7030A0"/>
              </a:solidFill>
            </a:rPr>
            <a:t> </a:t>
          </a:r>
          <a:r>
            <a:rPr lang="ru-RU" sz="1400" b="1" kern="1200" dirty="0" err="1" smtClean="0">
              <a:solidFill>
                <a:srgbClr val="7030A0"/>
              </a:solidFill>
            </a:rPr>
            <a:t>Center</a:t>
          </a:r>
          <a:r>
            <a:rPr lang="ru-RU" sz="1400" b="1" kern="1200" dirty="0" smtClean="0">
              <a:solidFill>
                <a:srgbClr val="7030A0"/>
              </a:solidFill>
            </a:rPr>
            <a:t>»/UMC/, Белорусский Медицинский Колледж и </a:t>
          </a:r>
          <a:r>
            <a:rPr lang="ru-RU" sz="1400" b="1" kern="1200" dirty="0" err="1" smtClean="0">
              <a:solidFill>
                <a:srgbClr val="7030A0"/>
              </a:solidFill>
            </a:rPr>
            <a:t>др</a:t>
          </a:r>
          <a:endParaRPr lang="ru-RU" sz="1400" b="1" kern="1200" dirty="0">
            <a:solidFill>
              <a:srgbClr val="7030A0"/>
            </a:solidFill>
          </a:endParaRPr>
        </a:p>
      </dsp:txBody>
      <dsp:txXfrm>
        <a:off x="414986" y="64633"/>
        <a:ext cx="6823153" cy="719224"/>
      </dsp:txXfrm>
    </dsp:sp>
    <dsp:sp modelId="{4818CEE3-4D18-4CA1-B66C-BA6B0F201AB0}">
      <dsp:nvSpPr>
        <dsp:cNvPr id="0" name=""/>
        <dsp:cNvSpPr/>
      </dsp:nvSpPr>
      <dsp:spPr>
        <a:xfrm>
          <a:off x="0" y="1648965"/>
          <a:ext cx="75215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6847A5-3108-4912-B087-4E0B76E1E91E}">
      <dsp:nvSpPr>
        <dsp:cNvPr id="0" name=""/>
        <dsp:cNvSpPr/>
      </dsp:nvSpPr>
      <dsp:spPr>
        <a:xfrm>
          <a:off x="376078" y="1250445"/>
          <a:ext cx="6925557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008" tIns="0" rIns="19900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7030A0"/>
              </a:solidFill>
            </a:rPr>
            <a:t>Участие в проекте «Стимулирование продуктивных инноваций</a:t>
          </a:r>
          <a:r>
            <a:rPr lang="ru-RU" sz="1600" b="1" kern="1200" dirty="0" smtClean="0">
              <a:solidFill>
                <a:srgbClr val="7030A0"/>
              </a:solidFill>
            </a:rPr>
            <a:t>»</a:t>
          </a:r>
          <a:endParaRPr lang="ru-RU" sz="1600" b="1" kern="1200" dirty="0">
            <a:solidFill>
              <a:srgbClr val="7030A0"/>
            </a:solidFill>
          </a:endParaRPr>
        </a:p>
      </dsp:txBody>
      <dsp:txXfrm>
        <a:off x="414986" y="1289353"/>
        <a:ext cx="6847741" cy="719224"/>
      </dsp:txXfrm>
    </dsp:sp>
    <dsp:sp modelId="{A838B90E-F108-41B5-959A-DE1A9B6B824D}">
      <dsp:nvSpPr>
        <dsp:cNvPr id="0" name=""/>
        <dsp:cNvSpPr/>
      </dsp:nvSpPr>
      <dsp:spPr>
        <a:xfrm>
          <a:off x="0" y="2873686"/>
          <a:ext cx="7521575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968AD7-ACB4-4765-956D-49AB4A382141}">
      <dsp:nvSpPr>
        <dsp:cNvPr id="0" name=""/>
        <dsp:cNvSpPr/>
      </dsp:nvSpPr>
      <dsp:spPr>
        <a:xfrm>
          <a:off x="376078" y="2475165"/>
          <a:ext cx="6925557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008" tIns="0" rIns="199008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7030A0"/>
              </a:solidFill>
            </a:rPr>
            <a:t>Внедрение технологий Виртуальная реальность</a:t>
          </a:r>
          <a:endParaRPr lang="ru-RU" sz="1800" b="1" kern="1200" dirty="0">
            <a:solidFill>
              <a:srgbClr val="7030A0"/>
            </a:solidFill>
          </a:endParaRPr>
        </a:p>
      </dsp:txBody>
      <dsp:txXfrm>
        <a:off x="414986" y="2514073"/>
        <a:ext cx="6847741" cy="719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828BCD-07E4-493D-BE11-2FA2E01D7CF0}">
      <dsp:nvSpPr>
        <dsp:cNvPr id="0" name=""/>
        <dsp:cNvSpPr/>
      </dsp:nvSpPr>
      <dsp:spPr>
        <a:xfrm>
          <a:off x="2159148" y="3581456"/>
          <a:ext cx="3594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AB0F2F-8517-45A3-908A-B1CAD64653DE}">
      <dsp:nvSpPr>
        <dsp:cNvPr id="0" name=""/>
        <dsp:cNvSpPr/>
      </dsp:nvSpPr>
      <dsp:spPr>
        <a:xfrm>
          <a:off x="2159148" y="2328521"/>
          <a:ext cx="3078638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14333B-F670-4243-B320-A8A3141F78FD}">
      <dsp:nvSpPr>
        <dsp:cNvPr id="0" name=""/>
        <dsp:cNvSpPr/>
      </dsp:nvSpPr>
      <dsp:spPr>
        <a:xfrm>
          <a:off x="2159148" y="1075587"/>
          <a:ext cx="3594131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CB67CC-6D67-473A-A279-327D32502D49}">
      <dsp:nvSpPr>
        <dsp:cNvPr id="0" name=""/>
        <dsp:cNvSpPr/>
      </dsp:nvSpPr>
      <dsp:spPr>
        <a:xfrm>
          <a:off x="-53390" y="0"/>
          <a:ext cx="5052475" cy="393117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E7CEAB-FD2A-4D33-9966-A2E4FA777E34}">
      <dsp:nvSpPr>
        <dsp:cNvPr id="0" name=""/>
        <dsp:cNvSpPr/>
      </dsp:nvSpPr>
      <dsp:spPr>
        <a:xfrm>
          <a:off x="420928" y="504488"/>
          <a:ext cx="3848234" cy="232683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u="sng" kern="1200" dirty="0" smtClean="0">
              <a:solidFill>
                <a:schemeClr val="bg2">
                  <a:lumMod val="25000"/>
                </a:schemeClr>
              </a:solidFill>
            </a:rPr>
            <a:t>ЦЕЛЬ: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u="none" kern="1200" dirty="0" smtClean="0">
              <a:solidFill>
                <a:srgbClr val="0070C0"/>
              </a:solidFill>
            </a:rPr>
            <a:t>Обеспечение развития эффективной и устойчивой системы охраны здоровья граждан, как основы социального благополучия и экономического процветания государства</a:t>
          </a:r>
          <a:endParaRPr lang="ru-RU" sz="1800" b="1" i="1" u="none" kern="1200" dirty="0">
            <a:solidFill>
              <a:srgbClr val="0070C0"/>
            </a:solidFill>
          </a:endParaRPr>
        </a:p>
      </dsp:txBody>
      <dsp:txXfrm>
        <a:off x="420928" y="504488"/>
        <a:ext cx="3848234" cy="2326834"/>
      </dsp:txXfrm>
    </dsp:sp>
    <dsp:sp modelId="{519FDF89-6400-48E0-9D0D-0285385D12AF}">
      <dsp:nvSpPr>
        <dsp:cNvPr id="0" name=""/>
        <dsp:cNvSpPr/>
      </dsp:nvSpPr>
      <dsp:spPr>
        <a:xfrm>
          <a:off x="5216307" y="538615"/>
          <a:ext cx="1073943" cy="107394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50A73A-8E25-42D1-86AE-7BDB0346D0BD}">
      <dsp:nvSpPr>
        <dsp:cNvPr id="0" name=""/>
        <dsp:cNvSpPr/>
      </dsp:nvSpPr>
      <dsp:spPr>
        <a:xfrm>
          <a:off x="4326171" y="46"/>
          <a:ext cx="1598413" cy="35797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0" rIns="133350" bIns="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 dirty="0"/>
        </a:p>
      </dsp:txBody>
      <dsp:txXfrm>
        <a:off x="4326171" y="46"/>
        <a:ext cx="1598413" cy="3579765"/>
      </dsp:txXfrm>
    </dsp:sp>
    <dsp:sp modelId="{467C0626-D826-427A-A9A9-CC1F6591FD42}">
      <dsp:nvSpPr>
        <dsp:cNvPr id="0" name=""/>
        <dsp:cNvSpPr/>
      </dsp:nvSpPr>
      <dsp:spPr>
        <a:xfrm>
          <a:off x="4958265" y="0"/>
          <a:ext cx="2183638" cy="383034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9ED5B6-0D16-4D03-9DB5-7AF63DDA71F5}">
      <dsp:nvSpPr>
        <dsp:cNvPr id="0" name=""/>
        <dsp:cNvSpPr/>
      </dsp:nvSpPr>
      <dsp:spPr>
        <a:xfrm>
          <a:off x="5774758" y="1791550"/>
          <a:ext cx="211605" cy="1073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74758" y="1791550"/>
        <a:ext cx="211605" cy="1073943"/>
      </dsp:txXfrm>
    </dsp:sp>
    <dsp:sp modelId="{E3689947-9A09-493C-9113-239C260C85CF}">
      <dsp:nvSpPr>
        <dsp:cNvPr id="0" name=""/>
        <dsp:cNvSpPr/>
      </dsp:nvSpPr>
      <dsp:spPr>
        <a:xfrm>
          <a:off x="5216307" y="3044484"/>
          <a:ext cx="1073943" cy="1073943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4202AC-81F3-4C7A-95B3-E121DBF572C6}">
      <dsp:nvSpPr>
        <dsp:cNvPr id="0" name=""/>
        <dsp:cNvSpPr/>
      </dsp:nvSpPr>
      <dsp:spPr>
        <a:xfrm>
          <a:off x="6290251" y="3044484"/>
          <a:ext cx="160056" cy="10739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290251" y="3044484"/>
        <a:ext cx="160056" cy="10739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1F7530-A10F-4DEB-8B2D-DD72AC1B8E40}">
      <dsp:nvSpPr>
        <dsp:cNvPr id="0" name=""/>
        <dsp:cNvSpPr/>
      </dsp:nvSpPr>
      <dsp:spPr>
        <a:xfrm>
          <a:off x="-365332" y="0"/>
          <a:ext cx="7949683" cy="496855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3F488B-098D-45BD-B301-56EC7AEFF0CE}">
      <dsp:nvSpPr>
        <dsp:cNvPr id="0" name=""/>
        <dsp:cNvSpPr/>
      </dsp:nvSpPr>
      <dsp:spPr>
        <a:xfrm>
          <a:off x="550391" y="3429294"/>
          <a:ext cx="206691" cy="2066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AEC9AF-F94F-4E82-9482-2924D3E7F893}">
      <dsp:nvSpPr>
        <dsp:cNvPr id="0" name=""/>
        <dsp:cNvSpPr/>
      </dsp:nvSpPr>
      <dsp:spPr>
        <a:xfrm>
          <a:off x="0" y="4114586"/>
          <a:ext cx="2309492" cy="8346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522" tIns="0" rIns="0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Ожидаемый результат</a:t>
          </a:r>
          <a:endParaRPr lang="ru-RU" sz="2400" b="1" i="1" kern="1200" dirty="0">
            <a:solidFill>
              <a:schemeClr val="accent2">
                <a:lumMod val="60000"/>
                <a:lumOff val="40000"/>
              </a:schemeClr>
            </a:solidFill>
          </a:endParaRPr>
        </a:p>
      </dsp:txBody>
      <dsp:txXfrm>
        <a:off x="0" y="4114586"/>
        <a:ext cx="2309492" cy="834666"/>
      </dsp:txXfrm>
    </dsp:sp>
    <dsp:sp modelId="{6E2C361A-AB77-495A-80AF-8552C9B47059}">
      <dsp:nvSpPr>
        <dsp:cNvPr id="0" name=""/>
        <dsp:cNvSpPr/>
      </dsp:nvSpPr>
      <dsp:spPr>
        <a:xfrm>
          <a:off x="2374843" y="2078842"/>
          <a:ext cx="373635" cy="3736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847BF8-012D-4F17-92CB-54006B9C2E66}">
      <dsp:nvSpPr>
        <dsp:cNvPr id="0" name=""/>
        <dsp:cNvSpPr/>
      </dsp:nvSpPr>
      <dsp:spPr>
        <a:xfrm>
          <a:off x="425129" y="1222424"/>
          <a:ext cx="3172724" cy="8368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7982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2">
                  <a:lumMod val="75000"/>
                </a:schemeClr>
              </a:solidFill>
            </a:rPr>
            <a:t>Медицинское образование</a:t>
          </a:r>
          <a:endParaRPr lang="ru-RU" sz="24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425129" y="1222424"/>
        <a:ext cx="3172724" cy="836869"/>
      </dsp:txXfrm>
    </dsp:sp>
    <dsp:sp modelId="{D8EDDDED-7002-4FC2-B872-9973399CDECB}">
      <dsp:nvSpPr>
        <dsp:cNvPr id="0" name=""/>
        <dsp:cNvSpPr/>
      </dsp:nvSpPr>
      <dsp:spPr>
        <a:xfrm>
          <a:off x="4568955" y="1257043"/>
          <a:ext cx="516729" cy="5167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839E86-E303-4DA2-B479-C0AD14505EF2}">
      <dsp:nvSpPr>
        <dsp:cNvPr id="0" name=""/>
        <dsp:cNvSpPr/>
      </dsp:nvSpPr>
      <dsp:spPr>
        <a:xfrm>
          <a:off x="2822426" y="0"/>
          <a:ext cx="5917712" cy="1792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3804" tIns="0" rIns="0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u="none" kern="1200" dirty="0" smtClean="0">
              <a:solidFill>
                <a:schemeClr val="accent3">
                  <a:lumMod val="50000"/>
                </a:schemeClr>
              </a:solidFill>
            </a:rPr>
            <a:t>Решение проблемы кадровой обеспеченности отрасли путем реформирования всех уровней медицинского образования за счет внедрения механизмов закрепления кадров, увеличения приема в медицинские высшие учебные заведения и колледжи по государственному заказу</a:t>
          </a:r>
          <a:endParaRPr lang="ru-RU" sz="1800" u="none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822426" y="0"/>
        <a:ext cx="5917712" cy="17921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14D0DD-6031-4888-929F-718045A244CC}">
      <dsp:nvSpPr>
        <dsp:cNvPr id="0" name=""/>
        <dsp:cNvSpPr/>
      </dsp:nvSpPr>
      <dsp:spPr>
        <a:xfrm>
          <a:off x="2686389" y="1461323"/>
          <a:ext cx="3186738" cy="31867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i="1" kern="1200" dirty="0" smtClean="0">
              <a:solidFill>
                <a:schemeClr val="accent2">
                  <a:lumMod val="75000"/>
                </a:schemeClr>
              </a:solidFill>
            </a:rPr>
            <a:t>Система управления качеством</a:t>
          </a:r>
          <a:endParaRPr lang="ru-RU" sz="3300" b="1" i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3153076" y="1928010"/>
        <a:ext cx="2253364" cy="2253364"/>
      </dsp:txXfrm>
    </dsp:sp>
    <dsp:sp modelId="{34901233-237C-4D85-814D-A5E67F504E7C}">
      <dsp:nvSpPr>
        <dsp:cNvPr id="0" name=""/>
        <dsp:cNvSpPr/>
      </dsp:nvSpPr>
      <dsp:spPr>
        <a:xfrm>
          <a:off x="3312038" y="6247"/>
          <a:ext cx="1993145" cy="136296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Утверждение клинических руководств и  протоколов</a:t>
          </a:r>
          <a:endParaRPr lang="ru-RU" sz="1600" b="1" kern="1200" dirty="0"/>
        </a:p>
      </dsp:txBody>
      <dsp:txXfrm>
        <a:off x="3603927" y="205849"/>
        <a:ext cx="1409367" cy="963764"/>
      </dsp:txXfrm>
    </dsp:sp>
    <dsp:sp modelId="{300DAC65-64CD-4713-8B9A-4A23BDF2393C}">
      <dsp:nvSpPr>
        <dsp:cNvPr id="0" name=""/>
        <dsp:cNvSpPr/>
      </dsp:nvSpPr>
      <dsp:spPr>
        <a:xfrm>
          <a:off x="5832322" y="2094928"/>
          <a:ext cx="2015676" cy="15933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Внедрение и мониторинг </a:t>
          </a:r>
          <a:r>
            <a:rPr lang="ru-RU" sz="1600" b="1" kern="1200" dirty="0" err="1" smtClean="0"/>
            <a:t>эффектив-ности</a:t>
          </a:r>
          <a:r>
            <a:rPr lang="ru-RU" sz="1600" b="1" kern="1200" dirty="0" smtClean="0"/>
            <a:t> стандартов</a:t>
          </a:r>
          <a:endParaRPr lang="ru-RU" sz="1600" b="1" kern="1200" dirty="0"/>
        </a:p>
      </dsp:txBody>
      <dsp:txXfrm>
        <a:off x="6127511" y="2328271"/>
        <a:ext cx="1425298" cy="1126683"/>
      </dsp:txXfrm>
    </dsp:sp>
    <dsp:sp modelId="{73D1362B-FE5B-4951-BEA0-EDBACEA0AF5D}">
      <dsp:nvSpPr>
        <dsp:cNvPr id="0" name=""/>
        <dsp:cNvSpPr/>
      </dsp:nvSpPr>
      <dsp:spPr>
        <a:xfrm>
          <a:off x="863773" y="2166986"/>
          <a:ext cx="1853184" cy="15933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Службы внутреннего аудита</a:t>
          </a:r>
          <a:endParaRPr lang="ru-RU" sz="1800" b="1" kern="1200" dirty="0"/>
        </a:p>
      </dsp:txBody>
      <dsp:txXfrm>
        <a:off x="1135166" y="2400329"/>
        <a:ext cx="1310398" cy="11266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1D5E4A-3462-4BAC-A7AA-4C15197C7956}">
      <dsp:nvSpPr>
        <dsp:cNvPr id="0" name=""/>
        <dsp:cNvSpPr/>
      </dsp:nvSpPr>
      <dsp:spPr>
        <a:xfrm>
          <a:off x="0" y="4607795"/>
          <a:ext cx="8362950" cy="15098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/>
              </a:solidFill>
            </a:rPr>
            <a:t>Обеспечение прозрачности деятельности и результатов медицинских работников и организаций</a:t>
          </a:r>
          <a:endParaRPr lang="ru-RU" sz="2000" b="1" kern="1200" dirty="0">
            <a:solidFill>
              <a:schemeClr val="accent3"/>
            </a:solidFill>
          </a:endParaRPr>
        </a:p>
      </dsp:txBody>
      <dsp:txXfrm>
        <a:off x="0" y="4607795"/>
        <a:ext cx="8362950" cy="815317"/>
      </dsp:txXfrm>
    </dsp:sp>
    <dsp:sp modelId="{01A0A01C-9E44-4E04-BD7C-273C3AE1147A}">
      <dsp:nvSpPr>
        <dsp:cNvPr id="0" name=""/>
        <dsp:cNvSpPr/>
      </dsp:nvSpPr>
      <dsp:spPr>
        <a:xfrm>
          <a:off x="0" y="5392959"/>
          <a:ext cx="8362950" cy="6955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Обязательное опубликование результатов производственной деятельности организациями здравоохранения в СМИ</a:t>
          </a:r>
          <a:endParaRPr lang="ru-RU" sz="2000" b="1" kern="1200" dirty="0"/>
        </a:p>
      </dsp:txBody>
      <dsp:txXfrm>
        <a:off x="0" y="5392959"/>
        <a:ext cx="8362950" cy="695531"/>
      </dsp:txXfrm>
    </dsp:sp>
    <dsp:sp modelId="{DB197027-B889-4F01-8221-A573A881AE94}">
      <dsp:nvSpPr>
        <dsp:cNvPr id="0" name=""/>
        <dsp:cNvSpPr/>
      </dsp:nvSpPr>
      <dsp:spPr>
        <a:xfrm rot="10800000">
          <a:off x="0" y="2304634"/>
          <a:ext cx="8362950" cy="232549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/>
              </a:solidFill>
            </a:rPr>
            <a:t>Обеспечение качества и отзывчивости системы здравоохранения </a:t>
          </a:r>
          <a:endParaRPr lang="ru-RU" sz="2400" b="1" kern="1200" dirty="0">
            <a:solidFill>
              <a:schemeClr val="accent3"/>
            </a:solidFill>
          </a:endParaRPr>
        </a:p>
      </dsp:txBody>
      <dsp:txXfrm rot="-10800000">
        <a:off x="0" y="2304634"/>
        <a:ext cx="8362950" cy="816248"/>
      </dsp:txXfrm>
    </dsp:sp>
    <dsp:sp modelId="{7C9D3F2E-6D2B-4B6D-AF9C-87458039517F}">
      <dsp:nvSpPr>
        <dsp:cNvPr id="0" name=""/>
        <dsp:cNvSpPr/>
      </dsp:nvSpPr>
      <dsp:spPr>
        <a:xfrm>
          <a:off x="0" y="3121231"/>
          <a:ext cx="8362950" cy="69532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29210" rIns="163576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u="sng" kern="1200" dirty="0" smtClean="0"/>
            <a:t>внедрена</a:t>
          </a:r>
          <a:r>
            <a:rPr lang="ru-RU" sz="2300" kern="1200" dirty="0" smtClean="0"/>
            <a:t> </a:t>
          </a:r>
          <a:r>
            <a:rPr lang="ru-RU" sz="2300" i="1" u="sng" kern="1200" dirty="0" smtClean="0"/>
            <a:t>национальная программа развития медицинской этики и коммуникативных навыков медицинских работников</a:t>
          </a:r>
          <a:endParaRPr lang="ru-RU" sz="2300" kern="1200" dirty="0"/>
        </a:p>
      </dsp:txBody>
      <dsp:txXfrm>
        <a:off x="0" y="3121231"/>
        <a:ext cx="8362950" cy="695322"/>
      </dsp:txXfrm>
    </dsp:sp>
    <dsp:sp modelId="{F3624CCA-95B1-4CE6-AB6C-7446E6FFF7FF}">
      <dsp:nvSpPr>
        <dsp:cNvPr id="0" name=""/>
        <dsp:cNvSpPr/>
      </dsp:nvSpPr>
      <dsp:spPr>
        <a:xfrm rot="10800000">
          <a:off x="0" y="2170"/>
          <a:ext cx="8362950" cy="232549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/>
              </a:solidFill>
            </a:rPr>
            <a:t>Внедрение международных подходов обеспечения безопасности пациента</a:t>
          </a:r>
          <a:endParaRPr lang="ru-RU" sz="2400" b="1" kern="1200" dirty="0">
            <a:solidFill>
              <a:schemeClr val="accent3"/>
            </a:solidFill>
          </a:endParaRPr>
        </a:p>
      </dsp:txBody>
      <dsp:txXfrm rot="-10800000">
        <a:off x="0" y="2170"/>
        <a:ext cx="8362950" cy="816248"/>
      </dsp:txXfrm>
    </dsp:sp>
    <dsp:sp modelId="{6BE0C3E4-BB0A-4F62-9ECA-7B89CBC83A40}">
      <dsp:nvSpPr>
        <dsp:cNvPr id="0" name=""/>
        <dsp:cNvSpPr/>
      </dsp:nvSpPr>
      <dsp:spPr>
        <a:xfrm>
          <a:off x="0" y="818418"/>
          <a:ext cx="8362950" cy="69532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u="sng" kern="1200" dirty="0" smtClean="0"/>
            <a:t>внедрена национальная система учета и анализа медицинских ошибок на основе применения конфиденциального аудита</a:t>
          </a:r>
          <a:endParaRPr lang="ru-RU" sz="2000" kern="1200" dirty="0"/>
        </a:p>
      </dsp:txBody>
      <dsp:txXfrm>
        <a:off x="0" y="818418"/>
        <a:ext cx="8362950" cy="6953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36D4EA-8264-4577-90A1-9F189C7DC9AC}">
      <dsp:nvSpPr>
        <dsp:cNvPr id="0" name=""/>
        <dsp:cNvSpPr/>
      </dsp:nvSpPr>
      <dsp:spPr>
        <a:xfrm>
          <a:off x="-5116966" y="-783865"/>
          <a:ext cx="6093692" cy="6093692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897A74-58A5-4A62-AFE2-F0F447A05A5D}">
      <dsp:nvSpPr>
        <dsp:cNvPr id="0" name=""/>
        <dsp:cNvSpPr/>
      </dsp:nvSpPr>
      <dsp:spPr>
        <a:xfrm>
          <a:off x="628203" y="452596"/>
          <a:ext cx="7950298" cy="9051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849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2"/>
              </a:solidFill>
            </a:rPr>
            <a:t>Добровольная аккредитация поставщиков медицинских услуг</a:t>
          </a:r>
          <a:endParaRPr lang="ru-RU" sz="2000" kern="1200" dirty="0">
            <a:solidFill>
              <a:schemeClr val="accent2"/>
            </a:solidFill>
          </a:endParaRPr>
        </a:p>
      </dsp:txBody>
      <dsp:txXfrm>
        <a:off x="628203" y="452596"/>
        <a:ext cx="7950298" cy="905192"/>
      </dsp:txXfrm>
    </dsp:sp>
    <dsp:sp modelId="{4F9BA387-B891-4D14-AE2A-0416B70DD649}">
      <dsp:nvSpPr>
        <dsp:cNvPr id="0" name=""/>
        <dsp:cNvSpPr/>
      </dsp:nvSpPr>
      <dsp:spPr>
        <a:xfrm>
          <a:off x="62458" y="339447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CE3E90-4E82-4693-B18A-6036EF6D49A1}">
      <dsp:nvSpPr>
        <dsp:cNvPr id="0" name=""/>
        <dsp:cNvSpPr/>
      </dsp:nvSpPr>
      <dsp:spPr>
        <a:xfrm>
          <a:off x="957240" y="1810384"/>
          <a:ext cx="7621260" cy="9051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8496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7030A0"/>
              </a:solidFill>
            </a:rPr>
            <a:t>Национальный орган по аккредитации прошел международную аккредитацию в области обеспечения качества</a:t>
          </a:r>
          <a:endParaRPr lang="ru-RU" sz="2000" kern="1200" dirty="0">
            <a:solidFill>
              <a:srgbClr val="7030A0"/>
            </a:solidFill>
          </a:endParaRPr>
        </a:p>
      </dsp:txBody>
      <dsp:txXfrm>
        <a:off x="957240" y="1810384"/>
        <a:ext cx="7621260" cy="905192"/>
      </dsp:txXfrm>
    </dsp:sp>
    <dsp:sp modelId="{8C71496D-3DA5-44A3-B08B-F79B9B3C0429}">
      <dsp:nvSpPr>
        <dsp:cNvPr id="0" name=""/>
        <dsp:cNvSpPr/>
      </dsp:nvSpPr>
      <dsp:spPr>
        <a:xfrm>
          <a:off x="391495" y="1697235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D0B12E-FD6C-4EE6-8A8B-D2131EE8F631}">
      <dsp:nvSpPr>
        <dsp:cNvPr id="0" name=""/>
        <dsp:cNvSpPr/>
      </dsp:nvSpPr>
      <dsp:spPr>
        <a:xfrm>
          <a:off x="628203" y="3168173"/>
          <a:ext cx="7950298" cy="9051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849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C000"/>
              </a:solidFill>
            </a:rPr>
            <a:t>Материальные стимулирования для прохождения аккредитации</a:t>
          </a:r>
          <a:endParaRPr lang="ru-RU" sz="2000" kern="1200" dirty="0">
            <a:solidFill>
              <a:srgbClr val="FFC000"/>
            </a:solidFill>
          </a:endParaRPr>
        </a:p>
      </dsp:txBody>
      <dsp:txXfrm>
        <a:off x="628203" y="3168173"/>
        <a:ext cx="7950298" cy="905192"/>
      </dsp:txXfrm>
    </dsp:sp>
    <dsp:sp modelId="{7552B3D1-1254-4328-A8F9-32C5771ABA8E}">
      <dsp:nvSpPr>
        <dsp:cNvPr id="0" name=""/>
        <dsp:cNvSpPr/>
      </dsp:nvSpPr>
      <dsp:spPr>
        <a:xfrm>
          <a:off x="62458" y="3055024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EB4EA0-0ADE-4757-BE60-E3CDBF10FAD2}">
      <dsp:nvSpPr>
        <dsp:cNvPr id="0" name=""/>
        <dsp:cNvSpPr/>
      </dsp:nvSpPr>
      <dsp:spPr>
        <a:xfrm rot="16200000">
          <a:off x="-1881387" y="1882460"/>
          <a:ext cx="6553200" cy="278827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 2019 года планируется трансформация обязательной сертификации медицинских работников в институт обязательного лицензирования на основе независимой оценки их знаний и навыков</a:t>
          </a:r>
          <a:endParaRPr lang="ru-RU" sz="18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 rot="5400000">
        <a:off x="1073" y="1310640"/>
        <a:ext cx="2788279" cy="3931920"/>
      </dsp:txXfrm>
    </dsp:sp>
    <dsp:sp modelId="{6BAE9094-C85D-4B3A-80A1-83BEA5237D81}">
      <dsp:nvSpPr>
        <dsp:cNvPr id="0" name=""/>
        <dsp:cNvSpPr/>
      </dsp:nvSpPr>
      <dsp:spPr>
        <a:xfrm rot="16200000">
          <a:off x="1116012" y="1882460"/>
          <a:ext cx="6553200" cy="278827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Для проведения независимой оценки компетенций медицинских работников и выпускников медицинских ВУЗов и колледжей созданы и развиваются соответствующие специализированные центры оценки компетенций</a:t>
          </a:r>
          <a:endParaRPr lang="ru-RU" sz="1900" b="1" i="1" kern="1200" dirty="0" smtClean="0">
            <a:latin typeface="+mj-lt"/>
          </a:endParaRPr>
        </a:p>
      </dsp:txBody>
      <dsp:txXfrm rot="5400000">
        <a:off x="2998472" y="1310640"/>
        <a:ext cx="2788279" cy="3931920"/>
      </dsp:txXfrm>
    </dsp:sp>
    <dsp:sp modelId="{5E38CE59-050E-4974-8072-20112111B64A}">
      <dsp:nvSpPr>
        <dsp:cNvPr id="0" name=""/>
        <dsp:cNvSpPr/>
      </dsp:nvSpPr>
      <dsp:spPr>
        <a:xfrm rot="16200000">
          <a:off x="4113412" y="1882460"/>
          <a:ext cx="6553200" cy="278827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latin typeface="+mj-lt"/>
            </a:rPr>
            <a:t>Развитие </a:t>
          </a:r>
          <a:r>
            <a:rPr lang="ru-RU" sz="2400" b="1" i="0" u="sng" kern="1200" dirty="0" smtClean="0">
              <a:latin typeface="+mj-lt"/>
            </a:rPr>
            <a:t>национальных профессиональных объединений  медицинских  работников</a:t>
          </a:r>
          <a:endParaRPr lang="ru-RU" sz="24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/>
        </a:p>
      </dsp:txBody>
      <dsp:txXfrm rot="5400000">
        <a:off x="5995872" y="1310640"/>
        <a:ext cx="2788279" cy="39319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D025A-685A-47CD-81F3-46340F23D2A6}">
      <dsp:nvSpPr>
        <dsp:cNvPr id="0" name=""/>
        <dsp:cNvSpPr/>
      </dsp:nvSpPr>
      <dsp:spPr>
        <a:xfrm>
          <a:off x="-86406" y="0"/>
          <a:ext cx="7445616" cy="15121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accent2">
                  <a:lumMod val="75000"/>
                </a:schemeClr>
              </a:solidFill>
            </a:rPr>
            <a:t>Ведущий, аккредитованный и признанный профессиональным сообществом </a:t>
          </a:r>
          <a:endParaRPr lang="ru-RU" sz="30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-42116" y="44290"/>
        <a:ext cx="5738747" cy="1423588"/>
      </dsp:txXfrm>
    </dsp:sp>
    <dsp:sp modelId="{6A199653-363F-47E0-A878-C77CE93862F3}">
      <dsp:nvSpPr>
        <dsp:cNvPr id="0" name=""/>
        <dsp:cNvSpPr/>
      </dsp:nvSpPr>
      <dsp:spPr>
        <a:xfrm>
          <a:off x="712876" y="1764195"/>
          <a:ext cx="7099988" cy="15121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accent2">
                  <a:lumMod val="75000"/>
                </a:schemeClr>
              </a:solidFill>
            </a:rPr>
            <a:t>Стандарты и процедуры оценки являются объективными</a:t>
          </a:r>
          <a:endParaRPr lang="ru-RU" sz="30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757166" y="1808485"/>
        <a:ext cx="5402030" cy="1423588"/>
      </dsp:txXfrm>
    </dsp:sp>
    <dsp:sp modelId="{B4E61DDB-7526-4882-B33D-B3D4C91901C2}">
      <dsp:nvSpPr>
        <dsp:cNvPr id="0" name=""/>
        <dsp:cNvSpPr/>
      </dsp:nvSpPr>
      <dsp:spPr>
        <a:xfrm>
          <a:off x="1339346" y="3528391"/>
          <a:ext cx="7099988" cy="15121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accent2">
                  <a:lumMod val="75000"/>
                </a:schemeClr>
              </a:solidFill>
            </a:rPr>
            <a:t>Способствует повышению качества медицинских услуг.</a:t>
          </a:r>
          <a:endParaRPr lang="ru-RU" sz="30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383636" y="3572681"/>
        <a:ext cx="5402030" cy="1423588"/>
      </dsp:txXfrm>
    </dsp:sp>
    <dsp:sp modelId="{E0399BB1-46A5-4053-9B01-9D10CEC2E25F}">
      <dsp:nvSpPr>
        <dsp:cNvPr id="0" name=""/>
        <dsp:cNvSpPr/>
      </dsp:nvSpPr>
      <dsp:spPr>
        <a:xfrm>
          <a:off x="6203486" y="1146727"/>
          <a:ext cx="982909" cy="98290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424641" y="1146727"/>
        <a:ext cx="540599" cy="739639"/>
      </dsp:txXfrm>
    </dsp:sp>
    <dsp:sp modelId="{D0A96256-3D20-438C-9145-D73F731A9EAB}">
      <dsp:nvSpPr>
        <dsp:cNvPr id="0" name=""/>
        <dsp:cNvSpPr/>
      </dsp:nvSpPr>
      <dsp:spPr>
        <a:xfrm>
          <a:off x="6829956" y="2900842"/>
          <a:ext cx="982909" cy="98290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7051111" y="2900842"/>
        <a:ext cx="540599" cy="73963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20A43B-AA8B-4FA6-A27A-88701411299C}">
      <dsp:nvSpPr>
        <dsp:cNvPr id="0" name=""/>
        <dsp:cNvSpPr/>
      </dsp:nvSpPr>
      <dsp:spPr>
        <a:xfrm>
          <a:off x="2869013" y="1160"/>
          <a:ext cx="4651147" cy="18220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ctr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/>
            <a:t>Сертификация-ежедневно</a:t>
          </a:r>
          <a:endParaRPr lang="ru-RU" sz="2200" b="1" kern="120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Квалификационные экзамены на присвоение категории в 2 этапа-ежеквартально</a:t>
          </a:r>
          <a:endParaRPr lang="ru-RU" sz="1800" b="1" kern="1200" dirty="0"/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Независимая оценка компетенции (выпускники колледжей)</a:t>
          </a:r>
          <a:endParaRPr lang="ru-RU" sz="1800" b="1" kern="1200" dirty="0"/>
        </a:p>
      </dsp:txBody>
      <dsp:txXfrm>
        <a:off x="2869013" y="228912"/>
        <a:ext cx="3967890" cy="1366515"/>
      </dsp:txXfrm>
    </dsp:sp>
    <dsp:sp modelId="{10C06A14-3363-45CF-9E5E-0BB02E4A337F}">
      <dsp:nvSpPr>
        <dsp:cNvPr id="0" name=""/>
        <dsp:cNvSpPr/>
      </dsp:nvSpPr>
      <dsp:spPr>
        <a:xfrm>
          <a:off x="7779" y="116526"/>
          <a:ext cx="2867600" cy="15958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1" kern="1200" dirty="0" err="1" smtClean="0">
              <a:solidFill>
                <a:schemeClr val="accent2">
                  <a:lumMod val="60000"/>
                  <a:lumOff val="40000"/>
                </a:schemeClr>
              </a:solidFill>
            </a:rPr>
            <a:t>Экзаменация</a:t>
          </a:r>
          <a:endParaRPr lang="ru-RU" sz="3100" b="1" i="1" kern="1200" dirty="0">
            <a:solidFill>
              <a:schemeClr val="accent2">
                <a:lumMod val="60000"/>
                <a:lumOff val="40000"/>
              </a:schemeClr>
            </a:solidFill>
          </a:endParaRPr>
        </a:p>
      </dsp:txBody>
      <dsp:txXfrm>
        <a:off x="85684" y="194431"/>
        <a:ext cx="2711790" cy="1440072"/>
      </dsp:txXfrm>
    </dsp:sp>
    <dsp:sp modelId="{6309B80F-5743-44F0-A335-4AA52F653A9C}">
      <dsp:nvSpPr>
        <dsp:cNvPr id="0" name=""/>
        <dsp:cNvSpPr/>
      </dsp:nvSpPr>
      <dsp:spPr>
        <a:xfrm>
          <a:off x="3008630" y="1982768"/>
          <a:ext cx="4512945" cy="159588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Тестовые вопросы и алгоритмы действий в открытом доступе в </a:t>
          </a:r>
          <a:r>
            <a:rPr lang="en-US" sz="1600" b="1" kern="1200" dirty="0" smtClean="0"/>
            <a:t>Web-</a:t>
          </a:r>
          <a:r>
            <a:rPr lang="ru-RU" sz="1600" b="1" kern="1200" dirty="0" smtClean="0"/>
            <a:t>сайтах</a:t>
          </a:r>
          <a:endParaRPr lang="ru-RU" sz="1600" b="1" kern="1200" dirty="0"/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Пробное тестирование и самооценка</a:t>
          </a:r>
          <a:endParaRPr lang="ru-RU" sz="1600" b="1" kern="1200" dirty="0"/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Создание </a:t>
          </a:r>
          <a:r>
            <a:rPr lang="ru-RU" sz="1600" b="1" kern="1200" dirty="0" err="1" smtClean="0"/>
            <a:t>Call-centre</a:t>
          </a:r>
          <a:endParaRPr lang="ru-RU" sz="1600" b="1" kern="1200" dirty="0"/>
        </a:p>
      </dsp:txBody>
      <dsp:txXfrm>
        <a:off x="3008630" y="2182253"/>
        <a:ext cx="3914489" cy="1196912"/>
      </dsp:txXfrm>
    </dsp:sp>
    <dsp:sp modelId="{D806871D-00BE-4FBE-87DA-81152DD69BBB}">
      <dsp:nvSpPr>
        <dsp:cNvPr id="0" name=""/>
        <dsp:cNvSpPr/>
      </dsp:nvSpPr>
      <dsp:spPr>
        <a:xfrm>
          <a:off x="0" y="1982768"/>
          <a:ext cx="3008630" cy="15958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1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Самооценка претендентов</a:t>
          </a:r>
          <a:endParaRPr lang="ru-RU" sz="3100" b="1" i="1" kern="1200" dirty="0">
            <a:solidFill>
              <a:schemeClr val="accent2">
                <a:lumMod val="60000"/>
                <a:lumOff val="40000"/>
              </a:schemeClr>
            </a:solidFill>
          </a:endParaRPr>
        </a:p>
      </dsp:txBody>
      <dsp:txXfrm>
        <a:off x="77905" y="2060673"/>
        <a:ext cx="2852820" cy="14400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52928" cy="4608512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/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  <a:effectLst/>
              </a:rPr>
            </a:br>
            <a:r>
              <a:rPr lang="ru-RU" i="1" dirty="0">
                <a:solidFill>
                  <a:schemeClr val="accent2">
                    <a:lumMod val="75000"/>
                  </a:schemeClr>
                </a:solidFill>
                <a:effectLst/>
              </a:rPr>
              <a:t/>
            </a:r>
            <a:br>
              <a:rPr lang="ru-RU" i="1" dirty="0">
                <a:solidFill>
                  <a:schemeClr val="accent2">
                    <a:lumMod val="75000"/>
                  </a:schemeClr>
                </a:solidFill>
                <a:effectLst/>
              </a:rPr>
            </a:b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Система </a:t>
            </a:r>
            <a:r>
              <a:rPr lang="ru-RU" sz="4400" i="1" dirty="0">
                <a:solidFill>
                  <a:schemeClr val="accent2">
                    <a:lumMod val="75000"/>
                  </a:schemeClr>
                </a:solidFill>
                <a:effectLst/>
              </a:rPr>
              <a:t>повышения качества медицинского образования и 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совершенствование </a:t>
            </a:r>
            <a:r>
              <a:rPr lang="ru-RU" sz="4400" i="1" dirty="0">
                <a:solidFill>
                  <a:schemeClr val="accent2">
                    <a:lumMod val="75000"/>
                  </a:schemeClr>
                </a:solidFill>
                <a:effectLst/>
              </a:rPr>
              <a:t>медицинской помощи </a:t>
            </a: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/>
            </a:r>
            <a:b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effectLst/>
              </a:rPr>
            </a:br>
            <a:r>
              <a:rPr lang="ru-RU" sz="1800" i="1" dirty="0">
                <a:solidFill>
                  <a:schemeClr val="accent2">
                    <a:lumMod val="75000"/>
                  </a:schemeClr>
                </a:solidFill>
                <a:effectLst/>
              </a:rPr>
              <a:t>	</a:t>
            </a:r>
            <a:r>
              <a:rPr lang="ru-RU" sz="1800" i="1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			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effectLst/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  <a:effectLst/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5013176"/>
            <a:ext cx="7499176" cy="994115"/>
          </a:xfrm>
        </p:spPr>
        <p:txBody>
          <a:bodyPr>
            <a:noAutofit/>
          </a:bodyPr>
          <a:lstStyle/>
          <a:p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Кнашина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С.А.-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Центра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непрерывного обучения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Карагандинский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областной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высший Сестринский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колледж, РК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593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качества медицинского и фармацевтического образования: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481328"/>
            <a:ext cx="8856984" cy="518803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разработаны и внедрены новые программы (стандарты) в области повышения квалификации и переподготовки кадров, в том числе врачей общей практики; 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внедрены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дистанционные формы обучения в рамках программы информатизации здравоохранения; 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выделены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средства из местных бюджетов на повышение квалификации и переподготовку медицинских и фармацевтических кадров сельского звена здравоохранения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;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начата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с 2005 года подготовка менеджеров здравоохранения на основе базового экономического и медицинского образования преимущественно в вузах, осуществляющих подготовку специалистов экономического профиля, и в рамках программ повышения квалификации и переподготовки кадров здравоохранения в организациях, реализующих соответствующие программы дополнительного образования; 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с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</a:rPr>
              <a:t>2005 года к переподготовке кадров системы здравоохранения (в том числе органов управления) будут привлечены зарубежные специалисты, а также будет введена практика повышения квалификации в зарубежных медицинских центрах. </a:t>
            </a:r>
            <a:r>
              <a:rPr lang="ru-RU" sz="1800" b="1" dirty="0">
                <a:solidFill>
                  <a:schemeClr val="accent3">
                    <a:lumMod val="75000"/>
                  </a:schemeClr>
                </a:solidFill>
              </a:rPr>
              <a:t>  </a:t>
            </a:r>
          </a:p>
          <a:p>
            <a:pPr algn="ctr"/>
            <a:endParaRPr lang="ru-RU" sz="1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05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/>
          <a:lstStyle/>
          <a:p>
            <a:pPr algn="ctr"/>
            <a:endParaRPr lang="ru-RU" dirty="0" smtClean="0"/>
          </a:p>
          <a:p>
            <a:pPr marL="109728" indent="0" algn="ctr">
              <a:buNone/>
            </a:pPr>
            <a:r>
              <a:rPr lang="ru-RU" sz="32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Национальный центр независимой </a:t>
            </a:r>
            <a:r>
              <a:rPr lang="ru-RU" sz="3200" b="1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экзаменации</a:t>
            </a:r>
            <a:endParaRPr lang="ru-RU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109728" indent="0" algn="ctr"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Миссия:</a:t>
            </a:r>
          </a:p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Обеспечение охраны здоровья населения Республики Казахстан и повышение качества медицинских услуг через оценку профессиональной компетенции специалистов в области здравоохранения, научно-педагогических кадров, выпускников и обучающихся в организациях образования и научных организациях в области </a:t>
            </a:r>
            <a:r>
              <a:rPr lang="ru-RU" sz="2400" b="1" i="1" dirty="0" smtClean="0">
                <a:solidFill>
                  <a:srgbClr val="FF0000"/>
                </a:solidFill>
              </a:rPr>
              <a:t>здравоохранения</a:t>
            </a:r>
          </a:p>
          <a:p>
            <a:pPr algn="ctr"/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knashinasa\Documents\logo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581128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53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</a:rPr>
              <a:t>Видение НЦНЭ</a:t>
            </a:r>
            <a:endParaRPr lang="ru-RU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5379036"/>
              </p:ext>
            </p:extLst>
          </p:nvPr>
        </p:nvGraphicFramePr>
        <p:xfrm>
          <a:off x="467544" y="1484784"/>
          <a:ext cx="835292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305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Текущая деятельность НЦНЭ</a:t>
            </a: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066472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789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7130168"/>
              </p:ext>
            </p:extLst>
          </p:nvPr>
        </p:nvGraphicFramePr>
        <p:xfrm>
          <a:off x="107504" y="116632"/>
          <a:ext cx="8928992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929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Международное сотрудничество</a:t>
            </a:r>
            <a:endParaRPr lang="ru-RU" sz="28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2580315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088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29523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3212976"/>
            <a:ext cx="8964488" cy="3528392"/>
          </a:xfrm>
        </p:spPr>
        <p:txBody>
          <a:bodyPr>
            <a:normAutofit/>
          </a:bodyPr>
          <a:lstStyle/>
          <a:p>
            <a:pPr algn="ctr"/>
            <a:r>
              <a:rPr lang="ru-RU" sz="1900" b="1" dirty="0">
                <a:solidFill>
                  <a:srgbClr val="FFC000"/>
                </a:solidFill>
              </a:rPr>
              <a:t>НЦНЭ проделывает большую работу по проведению независимых тестирований по всем регионам Республики, осуществляет независимую оценку и аналитику результатов, ежедневно работает на улучшение качества тестирования и обслуживания претендентов, каждый сотрудник НЦНЭ трудится во благо общей цели –предоставлению доступа к клинической практике только профессионалам, с целью улучшения качества здравоохранения в РК и предоставления только качественных услуг в данной сфере.</a:t>
            </a:r>
          </a:p>
          <a:p>
            <a:endParaRPr lang="ru-RU" dirty="0"/>
          </a:p>
        </p:txBody>
      </p:sp>
      <p:pic>
        <p:nvPicPr>
          <p:cNvPr id="4" name="Рисунок 3" descr="https://www.qazexam.kz/images/2708201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136904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039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Задачи системы медицинского образования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5546265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234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i="1" dirty="0" smtClean="0">
                <a:solidFill>
                  <a:schemeClr val="accent2"/>
                </a:solidFill>
              </a:rPr>
              <a:t>Государственная программа развития здравоохранения 2016-2020 </a:t>
            </a:r>
            <a:r>
              <a:rPr lang="ru-RU" sz="3200" i="1" dirty="0" err="1" smtClean="0">
                <a:solidFill>
                  <a:schemeClr val="accent2"/>
                </a:solidFill>
              </a:rPr>
              <a:t>гг</a:t>
            </a:r>
            <a:r>
              <a:rPr lang="ru-RU" sz="3200" i="1" dirty="0" smtClean="0">
                <a:solidFill>
                  <a:schemeClr val="accent2"/>
                </a:solidFill>
              </a:rPr>
              <a:t> </a:t>
            </a:r>
            <a:endParaRPr lang="ru-RU" sz="3200" i="1" dirty="0">
              <a:solidFill>
                <a:schemeClr val="accent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5634916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610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Реализация госпрограммы «</a:t>
            </a:r>
            <a:r>
              <a:rPr lang="ru-RU" sz="2800" i="1" dirty="0" err="1" smtClean="0">
                <a:solidFill>
                  <a:schemeClr val="accent1">
                    <a:lumMod val="75000"/>
                  </a:schemeClr>
                </a:solidFill>
              </a:rPr>
              <a:t>Денсаулык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sz="28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0044131"/>
              </p:ext>
            </p:extLst>
          </p:nvPr>
        </p:nvGraphicFramePr>
        <p:xfrm>
          <a:off x="323528" y="1484784"/>
          <a:ext cx="828092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917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i="1" dirty="0">
                <a:solidFill>
                  <a:srgbClr val="7030A0"/>
                </a:solidFill>
              </a:rPr>
              <a:t>ОБЕСПЕЧЕНИЕ КАЧЕСТВА МЕДИЦИНСКИХ УСЛУГ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3478372"/>
              </p:ext>
            </p:extLst>
          </p:nvPr>
        </p:nvGraphicFramePr>
        <p:xfrm>
          <a:off x="323528" y="1268760"/>
          <a:ext cx="8640763" cy="5187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688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4813754"/>
              </p:ext>
            </p:extLst>
          </p:nvPr>
        </p:nvGraphicFramePr>
        <p:xfrm>
          <a:off x="323850" y="333375"/>
          <a:ext cx="8362950" cy="6119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130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2448272"/>
          </a:xfrm>
        </p:spPr>
        <p:txBody>
          <a:bodyPr>
            <a:normAutofit/>
          </a:bodyPr>
          <a:lstStyle/>
          <a:p>
            <a:r>
              <a:rPr lang="ru-RU" sz="3600" i="1" u="sng" dirty="0">
                <a:solidFill>
                  <a:schemeClr val="tx1"/>
                </a:solidFill>
                <a:effectLst/>
              </a:rPr>
              <a:t>Развитие </a:t>
            </a:r>
            <a:r>
              <a:rPr lang="ru-RU" sz="3600" i="1" u="sng" dirty="0" err="1" smtClean="0">
                <a:solidFill>
                  <a:schemeClr val="tx1"/>
                </a:solidFill>
                <a:effectLst/>
              </a:rPr>
              <a:t>аккредита</a:t>
            </a:r>
            <a:r>
              <a:rPr lang="ru-RU" sz="3600" i="1" u="sng" dirty="0" smtClean="0">
                <a:solidFill>
                  <a:schemeClr val="tx1"/>
                </a:solidFill>
                <a:effectLst/>
              </a:rPr>
              <a:t>-</a:t>
            </a:r>
            <a:br>
              <a:rPr lang="ru-RU" sz="3600" i="1" u="sng" dirty="0" smtClean="0">
                <a:solidFill>
                  <a:schemeClr val="tx1"/>
                </a:solidFill>
                <a:effectLst/>
              </a:rPr>
            </a:br>
            <a:r>
              <a:rPr lang="ru-RU" sz="3600" i="1" u="sng" dirty="0" err="1" smtClean="0">
                <a:solidFill>
                  <a:schemeClr val="tx1"/>
                </a:solidFill>
                <a:effectLst/>
              </a:rPr>
              <a:t>ции</a:t>
            </a:r>
            <a:r>
              <a:rPr lang="ru-RU" sz="3600" i="1" u="sng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3600" i="1" u="sng" dirty="0">
                <a:solidFill>
                  <a:schemeClr val="tx1"/>
                </a:solidFill>
                <a:effectLst/>
              </a:rPr>
              <a:t>и </a:t>
            </a:r>
            <a:r>
              <a:rPr lang="ru-RU" sz="3600" i="1" u="sng" dirty="0" err="1" smtClean="0">
                <a:solidFill>
                  <a:schemeClr val="tx1"/>
                </a:solidFill>
                <a:effectLst/>
              </a:rPr>
              <a:t>лицензирова</a:t>
            </a:r>
            <a:r>
              <a:rPr lang="ru-RU" sz="3600" i="1" u="sng" dirty="0" smtClean="0">
                <a:solidFill>
                  <a:schemeClr val="tx1"/>
                </a:solidFill>
                <a:effectLst/>
              </a:rPr>
              <a:t>-</a:t>
            </a:r>
            <a:br>
              <a:rPr lang="ru-RU" sz="3600" i="1" u="sng" dirty="0" smtClean="0">
                <a:solidFill>
                  <a:schemeClr val="tx1"/>
                </a:solidFill>
                <a:effectLst/>
              </a:rPr>
            </a:br>
            <a:r>
              <a:rPr lang="ru-RU" sz="3600" i="1" u="sng" dirty="0" err="1" smtClean="0">
                <a:solidFill>
                  <a:schemeClr val="tx1"/>
                </a:solidFill>
                <a:effectLst/>
              </a:rPr>
              <a:t>ния</a:t>
            </a:r>
            <a:r>
              <a:rPr lang="ru-RU" sz="3600" i="1" u="sng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3600" i="1" u="sng" dirty="0">
                <a:solidFill>
                  <a:schemeClr val="tx1"/>
                </a:solidFill>
                <a:effectLst/>
              </a:rPr>
              <a:t>в здравоохранении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7885950"/>
              </p:ext>
            </p:extLst>
          </p:nvPr>
        </p:nvGraphicFramePr>
        <p:xfrm>
          <a:off x="179512" y="2311616"/>
          <a:ext cx="864096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727"/>
            <a:ext cx="3243263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964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5387317"/>
              </p:ext>
            </p:extLst>
          </p:nvPr>
        </p:nvGraphicFramePr>
        <p:xfrm>
          <a:off x="250825" y="188913"/>
          <a:ext cx="8785225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435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качества медицинского и фармацевтического образования: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481328"/>
            <a:ext cx="8856984" cy="5188032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государственная аккредитация </a:t>
            </a: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  <a:t>организаций медицинского и фармацевтического образования независимо от форм собственности; </a:t>
            </a:r>
            <a:endParaRPr lang="ru-RU" sz="20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повышены </a:t>
            </a: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  <a:t>требования к приему и обучению в медицинских организациях образования; </a:t>
            </a:r>
            <a:endParaRPr lang="ru-RU" sz="20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поэтапно </a:t>
            </a: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  <a:t>увеличена стоимость обучения по медицинским и фармацевтическим специальностям; </a:t>
            </a:r>
            <a:endParaRPr lang="ru-RU" sz="20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укреплена </a:t>
            </a: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  <a:t>материально-техническая база медицинских организаций образования и созданы при государственных медицинских высших учебных заведениях клинические учебные центры, обеспечивающие реальную связь образования, науки и практики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; </a:t>
            </a:r>
          </a:p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увеличен </a:t>
            </a: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  <a:t>прием в медицинские колледжи и медицинские вузы по государственному заказу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; </a:t>
            </a:r>
          </a:p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пересмотрены </a:t>
            </a: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</a:rPr>
              <a:t>программы подготовки кадров в медицинских вузах с акцентом на "проблемный" подход к обучению, углубленную практическую подготовку и изучение иностранных языков;</a:t>
            </a:r>
            <a:r>
              <a:rPr lang="ru-RU" sz="1800" dirty="0"/>
              <a:t>  </a:t>
            </a:r>
          </a:p>
          <a:p>
            <a:pPr algn="ctr"/>
            <a:endParaRPr lang="ru-RU" sz="1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85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295</TotalTime>
  <Words>597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Углы</vt:lpstr>
      <vt:lpstr>  Система повышения качества медицинского образования и совершенствование медицинской помощи       </vt:lpstr>
      <vt:lpstr>Задачи системы медицинского образования</vt:lpstr>
      <vt:lpstr>Государственная программа развития здравоохранения 2016-2020 гг </vt:lpstr>
      <vt:lpstr>Реализация госпрограммы «Денсаулык»</vt:lpstr>
      <vt:lpstr>ОБЕСПЕЧЕНИЕ КАЧЕСТВА МЕДИЦИНСКИХ УСЛУГ</vt:lpstr>
      <vt:lpstr>Презентация PowerPoint</vt:lpstr>
      <vt:lpstr>Развитие аккредита- ции и лицензирова- ния в здравоохранении</vt:lpstr>
      <vt:lpstr>Презентация PowerPoint</vt:lpstr>
      <vt:lpstr>Повышение качества медицинского и фармацевтического образования:</vt:lpstr>
      <vt:lpstr>Повышение качества медицинского и фармацевтического образования:</vt:lpstr>
      <vt:lpstr>Презентация PowerPoint</vt:lpstr>
      <vt:lpstr>Видение НЦНЭ</vt:lpstr>
      <vt:lpstr>Текущая деятельность НЦНЭ</vt:lpstr>
      <vt:lpstr>Презентация PowerPoint</vt:lpstr>
      <vt:lpstr>Международное сотрудничество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повышения качества медицинского образования и совершенствования медицинской помощи</dc:title>
  <dc:creator>Кнашина Сауле Амантаевна</dc:creator>
  <cp:lastModifiedBy>Кнашина Сауле Амантаевна</cp:lastModifiedBy>
  <cp:revision>32</cp:revision>
  <dcterms:created xsi:type="dcterms:W3CDTF">2018-10-22T03:45:35Z</dcterms:created>
  <dcterms:modified xsi:type="dcterms:W3CDTF">2018-10-22T10:20:40Z</dcterms:modified>
</cp:coreProperties>
</file>