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B00000"/>
    <a:srgbClr val="DA0000"/>
    <a:srgbClr val="E98D05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0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-36512" y="1556792"/>
            <a:ext cx="9073007" cy="1907830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5500" b="1" dirty="0" smtClean="0">
                <a:solidFill>
                  <a:srgbClr val="C00000"/>
                </a:solidFill>
                <a:latin typeface="+mn-lt"/>
              </a:rPr>
              <a:t>ПРОСИМ ОТКЛЮЧИТЬ МОБИЛЬНЫЕ ТЕЛЕФОНЫ!</a:t>
            </a:r>
            <a:endParaRPr lang="ru-RU" sz="55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ÐÐ»Ð°Ð²Ð½Ð°Ñ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14514" y="6688524"/>
            <a:ext cx="9180512" cy="1905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688524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30963" y="44624"/>
            <a:ext cx="584954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научно-практическая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конференция с международным участием 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КАДРЫ ДЛЯ СОВРЕМЕННОГО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МЕДИЦИНСКОЕ ОБРАЗОВАНИЕ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КАЧЕСТВО МЕДИЦИНСКОЙ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26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Sveta\Desktop\2535759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408" y="3573016"/>
            <a:ext cx="2150555" cy="339204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5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10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86</cp:revision>
  <dcterms:created xsi:type="dcterms:W3CDTF">2011-02-11T04:51:45Z</dcterms:created>
  <dcterms:modified xsi:type="dcterms:W3CDTF">2018-10-03T08:31:36Z</dcterms:modified>
</cp:coreProperties>
</file>