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0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1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80" r:id="rId2"/>
    <p:sldId id="353" r:id="rId3"/>
    <p:sldId id="350" r:id="rId4"/>
    <p:sldId id="344" r:id="rId5"/>
    <p:sldId id="362" r:id="rId6"/>
    <p:sldId id="347" r:id="rId7"/>
    <p:sldId id="363" r:id="rId8"/>
    <p:sldId id="370" r:id="rId9"/>
    <p:sldId id="367" r:id="rId10"/>
    <p:sldId id="368" r:id="rId11"/>
    <p:sldId id="366" r:id="rId12"/>
    <p:sldId id="345" r:id="rId13"/>
    <p:sldId id="348" r:id="rId14"/>
    <p:sldId id="359" r:id="rId15"/>
    <p:sldId id="365" r:id="rId16"/>
    <p:sldId id="369" r:id="rId17"/>
    <p:sldId id="360" r:id="rId18"/>
    <p:sldId id="364" r:id="rId19"/>
    <p:sldId id="317" r:id="rId20"/>
  </p:sldIdLst>
  <p:sldSz cx="12192000" cy="6858000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D6D4"/>
    <a:srgbClr val="F7EAE9"/>
    <a:srgbClr val="DAE7F6"/>
    <a:srgbClr val="DCEEF4"/>
    <a:srgbClr val="E8F4F8"/>
    <a:srgbClr val="FFFF9B"/>
    <a:srgbClr val="000066"/>
    <a:srgbClr val="CBEE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768" y="-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image" Target="../media/image6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1687E7-D084-4E49-9546-1D50B3A0D4FB}" type="doc">
      <dgm:prSet loTypeId="urn:microsoft.com/office/officeart/2005/8/layout/chevron2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D8F4889-DFDA-4F86-9242-DBDA4D6704A3}">
      <dgm:prSet/>
      <dgm:spPr/>
      <dgm:t>
        <a:bodyPr/>
        <a:lstStyle/>
        <a:p>
          <a:pPr rtl="0"/>
          <a:endParaRPr lang="ru-RU" dirty="0"/>
        </a:p>
      </dgm:t>
    </dgm:pt>
    <dgm:pt modelId="{6FFFE1EF-C03C-404C-8DBF-A38F355C7181}" type="parTrans" cxnId="{DA6E6AD1-1A8C-4413-B724-7DE31DC8C2BD}">
      <dgm:prSet/>
      <dgm:spPr/>
      <dgm:t>
        <a:bodyPr/>
        <a:lstStyle/>
        <a:p>
          <a:endParaRPr lang="ru-RU"/>
        </a:p>
      </dgm:t>
    </dgm:pt>
    <dgm:pt modelId="{DF80C9FA-8953-4595-A4C2-1CAA203474D9}" type="sibTrans" cxnId="{DA6E6AD1-1A8C-4413-B724-7DE31DC8C2BD}">
      <dgm:prSet/>
      <dgm:spPr/>
      <dgm:t>
        <a:bodyPr/>
        <a:lstStyle/>
        <a:p>
          <a:endParaRPr lang="ru-RU"/>
        </a:p>
      </dgm:t>
    </dgm:pt>
    <dgm:pt modelId="{330860D2-C14C-4847-A546-8E7DDFA081DB}">
      <dgm:prSet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Качество кадрового потенциала развивается медленно </a:t>
          </a:r>
          <a:endParaRPr lang="ru-RU" sz="2400" dirty="0" smtClean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indent="0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100" dirty="0"/>
        </a:p>
      </dgm:t>
    </dgm:pt>
    <dgm:pt modelId="{184AE465-C5A0-4915-9900-497E7DF72D0B}" type="parTrans" cxnId="{BD18F057-B998-423A-8DC8-C61751B637B1}">
      <dgm:prSet/>
      <dgm:spPr/>
      <dgm:t>
        <a:bodyPr/>
        <a:lstStyle/>
        <a:p>
          <a:endParaRPr lang="ru-RU"/>
        </a:p>
      </dgm:t>
    </dgm:pt>
    <dgm:pt modelId="{7F540721-6554-4D8F-B931-EFCF24CDE57E}" type="sibTrans" cxnId="{BD18F057-B998-423A-8DC8-C61751B637B1}">
      <dgm:prSet/>
      <dgm:spPr/>
      <dgm:t>
        <a:bodyPr/>
        <a:lstStyle/>
        <a:p>
          <a:endParaRPr lang="ru-RU"/>
        </a:p>
      </dgm:t>
    </dgm:pt>
    <dgm:pt modelId="{373B6DA1-A930-4380-BDFF-C97E34A1D227}">
      <dgm:prSet custT="1"/>
      <dgm:spPr/>
      <dgm:t>
        <a:bodyPr/>
        <a:lstStyle/>
        <a:p>
          <a:pPr marL="285750" indent="0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100" dirty="0"/>
        </a:p>
      </dgm:t>
    </dgm:pt>
    <dgm:pt modelId="{729F0610-F906-4BAF-8A88-B334F0597824}" type="parTrans" cxnId="{44AF7850-AF10-49D2-B947-DB903372957A}">
      <dgm:prSet/>
      <dgm:spPr/>
      <dgm:t>
        <a:bodyPr/>
        <a:lstStyle/>
        <a:p>
          <a:endParaRPr lang="ru-RU"/>
        </a:p>
      </dgm:t>
    </dgm:pt>
    <dgm:pt modelId="{D0174633-734B-4E16-8514-D265580BF236}" type="sibTrans" cxnId="{44AF7850-AF10-49D2-B947-DB903372957A}">
      <dgm:prSet/>
      <dgm:spPr/>
      <dgm:t>
        <a:bodyPr/>
        <a:lstStyle/>
        <a:p>
          <a:endParaRPr lang="ru-RU"/>
        </a:p>
      </dgm:t>
    </dgm:pt>
    <dgm:pt modelId="{BEC37011-478A-4A10-A7D5-97C3F2EA1F49}" type="pres">
      <dgm:prSet presAssocID="{271687E7-D084-4E49-9546-1D50B3A0D4F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070E0A7-3504-489F-9BDE-3B2F75FB70E8}" type="pres">
      <dgm:prSet presAssocID="{2D8F4889-DFDA-4F86-9242-DBDA4D6704A3}" presName="composite" presStyleCnt="0"/>
      <dgm:spPr/>
    </dgm:pt>
    <dgm:pt modelId="{1CB7ABFC-2577-403D-8276-8189624AEA58}" type="pres">
      <dgm:prSet presAssocID="{2D8F4889-DFDA-4F86-9242-DBDA4D6704A3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892861-2CE9-4EF7-979E-E5740D670C2A}" type="pres">
      <dgm:prSet presAssocID="{2D8F4889-DFDA-4F86-9242-DBDA4D6704A3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A6E6AD1-1A8C-4413-B724-7DE31DC8C2BD}" srcId="{271687E7-D084-4E49-9546-1D50B3A0D4FB}" destId="{2D8F4889-DFDA-4F86-9242-DBDA4D6704A3}" srcOrd="0" destOrd="0" parTransId="{6FFFE1EF-C03C-404C-8DBF-A38F355C7181}" sibTransId="{DF80C9FA-8953-4595-A4C2-1CAA203474D9}"/>
    <dgm:cxn modelId="{A7DBE8B8-4613-4664-821D-10DC1363E8E6}" type="presOf" srcId="{373B6DA1-A930-4380-BDFF-C97E34A1D227}" destId="{9E892861-2CE9-4EF7-979E-E5740D670C2A}" srcOrd="0" destOrd="0" presId="urn:microsoft.com/office/officeart/2005/8/layout/chevron2"/>
    <dgm:cxn modelId="{BD18F057-B998-423A-8DC8-C61751B637B1}" srcId="{2D8F4889-DFDA-4F86-9242-DBDA4D6704A3}" destId="{330860D2-C14C-4847-A546-8E7DDFA081DB}" srcOrd="1" destOrd="0" parTransId="{184AE465-C5A0-4915-9900-497E7DF72D0B}" sibTransId="{7F540721-6554-4D8F-B931-EFCF24CDE57E}"/>
    <dgm:cxn modelId="{5A2B8A11-C2F4-4E87-8B96-DC48B5892203}" type="presOf" srcId="{330860D2-C14C-4847-A546-8E7DDFA081DB}" destId="{9E892861-2CE9-4EF7-979E-E5740D670C2A}" srcOrd="0" destOrd="1" presId="urn:microsoft.com/office/officeart/2005/8/layout/chevron2"/>
    <dgm:cxn modelId="{44AF7850-AF10-49D2-B947-DB903372957A}" srcId="{2D8F4889-DFDA-4F86-9242-DBDA4D6704A3}" destId="{373B6DA1-A930-4380-BDFF-C97E34A1D227}" srcOrd="0" destOrd="0" parTransId="{729F0610-F906-4BAF-8A88-B334F0597824}" sibTransId="{D0174633-734B-4E16-8514-D265580BF236}"/>
    <dgm:cxn modelId="{691F5B84-EDFE-4BEC-AB96-D1488777CEB9}" type="presOf" srcId="{2D8F4889-DFDA-4F86-9242-DBDA4D6704A3}" destId="{1CB7ABFC-2577-403D-8276-8189624AEA58}" srcOrd="0" destOrd="0" presId="urn:microsoft.com/office/officeart/2005/8/layout/chevron2"/>
    <dgm:cxn modelId="{2828D33F-F3F0-44CD-9B83-3D39F794129C}" type="presOf" srcId="{271687E7-D084-4E49-9546-1D50B3A0D4FB}" destId="{BEC37011-478A-4A10-A7D5-97C3F2EA1F49}" srcOrd="0" destOrd="0" presId="urn:microsoft.com/office/officeart/2005/8/layout/chevron2"/>
    <dgm:cxn modelId="{14FD21EE-AC81-43DF-99C8-7AF5468F981A}" type="presParOf" srcId="{BEC37011-478A-4A10-A7D5-97C3F2EA1F49}" destId="{D070E0A7-3504-489F-9BDE-3B2F75FB70E8}" srcOrd="0" destOrd="0" presId="urn:microsoft.com/office/officeart/2005/8/layout/chevron2"/>
    <dgm:cxn modelId="{13ABCBEA-4551-45D2-A215-EEA19B631551}" type="presParOf" srcId="{D070E0A7-3504-489F-9BDE-3B2F75FB70E8}" destId="{1CB7ABFC-2577-403D-8276-8189624AEA58}" srcOrd="0" destOrd="0" presId="urn:microsoft.com/office/officeart/2005/8/layout/chevron2"/>
    <dgm:cxn modelId="{261624B5-8FF2-47B2-876B-57431205A1B5}" type="presParOf" srcId="{D070E0A7-3504-489F-9BDE-3B2F75FB70E8}" destId="{9E892861-2CE9-4EF7-979E-E5740D670C2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97DE9F9-1BB6-4DE3-8822-3CC734DCC4DE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0D9703F6-805E-4CF1-AB2D-A5B75BE9F7D3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МО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CA2FB8A8-409B-479A-ACE8-539BB4685B7E}" type="parTrans" cxnId="{193070F2-236E-44C1-BEA4-D36988BEC224}">
      <dgm:prSet/>
      <dgm:spPr/>
      <dgm:t>
        <a:bodyPr/>
        <a:lstStyle/>
        <a:p>
          <a:endParaRPr lang="ru-RU"/>
        </a:p>
      </dgm:t>
    </dgm:pt>
    <dgm:pt modelId="{DC4121FC-6008-4EF9-84EC-16B58A9E6660}" type="sibTrans" cxnId="{193070F2-236E-44C1-BEA4-D36988BEC224}">
      <dgm:prSet/>
      <dgm:spPr/>
      <dgm:t>
        <a:bodyPr/>
        <a:lstStyle/>
        <a:p>
          <a:endParaRPr lang="ru-RU"/>
        </a:p>
      </dgm:t>
    </dgm:pt>
    <dgm:pt modelId="{A0933961-888E-42FB-A2A7-B6AAD50C19AB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ОО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9983858B-CE58-4983-BADB-89DD28950178}" type="parTrans" cxnId="{EFBE930B-D263-46C0-A2DA-0CA30315E675}">
      <dgm:prSet/>
      <dgm:spPr/>
      <dgm:t>
        <a:bodyPr/>
        <a:lstStyle/>
        <a:p>
          <a:endParaRPr lang="ru-RU"/>
        </a:p>
      </dgm:t>
    </dgm:pt>
    <dgm:pt modelId="{B2F13B1A-3CCB-4071-A038-863916ABBD87}" type="sibTrans" cxnId="{EFBE930B-D263-46C0-A2DA-0CA30315E675}">
      <dgm:prSet/>
      <dgm:spPr/>
      <dgm:t>
        <a:bodyPr/>
        <a:lstStyle/>
        <a:p>
          <a:endParaRPr lang="ru-RU"/>
        </a:p>
      </dgm:t>
    </dgm:pt>
    <dgm:pt modelId="{647F9DF2-E1B8-470C-923C-EE3954A0EE7A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ОУ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AF9E3142-8ED1-48AA-8314-9BA0D3BF93E4}" type="parTrans" cxnId="{271F82B6-170D-42D3-91FD-9F318D313D67}">
      <dgm:prSet/>
      <dgm:spPr/>
      <dgm:t>
        <a:bodyPr/>
        <a:lstStyle/>
        <a:p>
          <a:endParaRPr lang="ru-RU"/>
        </a:p>
      </dgm:t>
    </dgm:pt>
    <dgm:pt modelId="{46270523-7897-4755-A22A-9E9C384FDA51}" type="sibTrans" cxnId="{271F82B6-170D-42D3-91FD-9F318D313D67}">
      <dgm:prSet/>
      <dgm:spPr/>
      <dgm:t>
        <a:bodyPr/>
        <a:lstStyle/>
        <a:p>
          <a:endParaRPr lang="ru-RU"/>
        </a:p>
      </dgm:t>
    </dgm:pt>
    <dgm:pt modelId="{E5750D85-3793-463C-B174-B8B4CB8CCA5E}" type="pres">
      <dgm:prSet presAssocID="{B97DE9F9-1BB6-4DE3-8822-3CC734DCC4DE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A2FE2309-A2EF-486F-8E28-CDE23832C02A}" type="pres">
      <dgm:prSet presAssocID="{0D9703F6-805E-4CF1-AB2D-A5B75BE9F7D3}" presName="gear1" presStyleLbl="node1" presStyleIdx="0" presStyleCnt="3" custLinFactNeighborX="707" custLinFactNeighborY="-41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B28CE8-FDA1-46CD-A273-C7C9E4914E01}" type="pres">
      <dgm:prSet presAssocID="{0D9703F6-805E-4CF1-AB2D-A5B75BE9F7D3}" presName="gear1srcNode" presStyleLbl="node1" presStyleIdx="0" presStyleCnt="3"/>
      <dgm:spPr/>
      <dgm:t>
        <a:bodyPr/>
        <a:lstStyle/>
        <a:p>
          <a:endParaRPr lang="ru-RU"/>
        </a:p>
      </dgm:t>
    </dgm:pt>
    <dgm:pt modelId="{B02B08CD-7C5C-4500-B4B4-85CA7025C70D}" type="pres">
      <dgm:prSet presAssocID="{0D9703F6-805E-4CF1-AB2D-A5B75BE9F7D3}" presName="gear1dstNode" presStyleLbl="node1" presStyleIdx="0" presStyleCnt="3"/>
      <dgm:spPr/>
      <dgm:t>
        <a:bodyPr/>
        <a:lstStyle/>
        <a:p>
          <a:endParaRPr lang="ru-RU"/>
        </a:p>
      </dgm:t>
    </dgm:pt>
    <dgm:pt modelId="{E85C1745-7CE4-49CD-B25B-A1D3003514F0}" type="pres">
      <dgm:prSet presAssocID="{A0933961-888E-42FB-A2A7-B6AAD50C19AB}" presName="gear2" presStyleLbl="node1" presStyleIdx="1" presStyleCnt="3" custScaleX="128894" custScaleY="9859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CDB1EC-D97B-47B2-BD44-008BBF5F4F24}" type="pres">
      <dgm:prSet presAssocID="{A0933961-888E-42FB-A2A7-B6AAD50C19AB}" presName="gear2srcNode" presStyleLbl="node1" presStyleIdx="1" presStyleCnt="3"/>
      <dgm:spPr/>
      <dgm:t>
        <a:bodyPr/>
        <a:lstStyle/>
        <a:p>
          <a:endParaRPr lang="ru-RU"/>
        </a:p>
      </dgm:t>
    </dgm:pt>
    <dgm:pt modelId="{11165236-5ED8-4435-9BEB-4F53D9409151}" type="pres">
      <dgm:prSet presAssocID="{A0933961-888E-42FB-A2A7-B6AAD50C19AB}" presName="gear2dstNode" presStyleLbl="node1" presStyleIdx="1" presStyleCnt="3"/>
      <dgm:spPr/>
      <dgm:t>
        <a:bodyPr/>
        <a:lstStyle/>
        <a:p>
          <a:endParaRPr lang="ru-RU"/>
        </a:p>
      </dgm:t>
    </dgm:pt>
    <dgm:pt modelId="{722E59B4-3AD1-4038-A20F-AF361FED51F3}" type="pres">
      <dgm:prSet presAssocID="{647F9DF2-E1B8-470C-923C-EE3954A0EE7A}" presName="gear3" presStyleLbl="node1" presStyleIdx="2" presStyleCnt="3" custScaleX="112166" custScaleY="116355"/>
      <dgm:spPr/>
      <dgm:t>
        <a:bodyPr/>
        <a:lstStyle/>
        <a:p>
          <a:endParaRPr lang="ru-RU"/>
        </a:p>
      </dgm:t>
    </dgm:pt>
    <dgm:pt modelId="{A84FE5C2-6508-4CDA-B68D-A52F44EC2214}" type="pres">
      <dgm:prSet presAssocID="{647F9DF2-E1B8-470C-923C-EE3954A0EE7A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D1C806-F71F-475D-815C-EFE33F3B6518}" type="pres">
      <dgm:prSet presAssocID="{647F9DF2-E1B8-470C-923C-EE3954A0EE7A}" presName="gear3srcNode" presStyleLbl="node1" presStyleIdx="2" presStyleCnt="3"/>
      <dgm:spPr/>
      <dgm:t>
        <a:bodyPr/>
        <a:lstStyle/>
        <a:p>
          <a:endParaRPr lang="ru-RU"/>
        </a:p>
      </dgm:t>
    </dgm:pt>
    <dgm:pt modelId="{1051334D-6CF5-470A-8CAA-0A8DCFEAC0BD}" type="pres">
      <dgm:prSet presAssocID="{647F9DF2-E1B8-470C-923C-EE3954A0EE7A}" presName="gear3dstNode" presStyleLbl="node1" presStyleIdx="2" presStyleCnt="3"/>
      <dgm:spPr/>
      <dgm:t>
        <a:bodyPr/>
        <a:lstStyle/>
        <a:p>
          <a:endParaRPr lang="ru-RU"/>
        </a:p>
      </dgm:t>
    </dgm:pt>
    <dgm:pt modelId="{A13D7CBE-0315-4EA1-B996-5F3CFB80E0A4}" type="pres">
      <dgm:prSet presAssocID="{DC4121FC-6008-4EF9-84EC-16B58A9E6660}" presName="connector1" presStyleLbl="sibTrans2D1" presStyleIdx="0" presStyleCnt="3"/>
      <dgm:spPr/>
      <dgm:t>
        <a:bodyPr/>
        <a:lstStyle/>
        <a:p>
          <a:endParaRPr lang="ru-RU"/>
        </a:p>
      </dgm:t>
    </dgm:pt>
    <dgm:pt modelId="{38E9E208-16DE-4DF1-9709-1C9744DCC335}" type="pres">
      <dgm:prSet presAssocID="{B2F13B1A-3CCB-4071-A038-863916ABBD87}" presName="connector2" presStyleLbl="sibTrans2D1" presStyleIdx="1" presStyleCnt="3"/>
      <dgm:spPr/>
      <dgm:t>
        <a:bodyPr/>
        <a:lstStyle/>
        <a:p>
          <a:endParaRPr lang="ru-RU"/>
        </a:p>
      </dgm:t>
    </dgm:pt>
    <dgm:pt modelId="{28EF7104-5340-41D0-9BFC-688C81D81CFA}" type="pres">
      <dgm:prSet presAssocID="{46270523-7897-4755-A22A-9E9C384FDA51}" presName="connector3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193070F2-236E-44C1-BEA4-D36988BEC224}" srcId="{B97DE9F9-1BB6-4DE3-8822-3CC734DCC4DE}" destId="{0D9703F6-805E-4CF1-AB2D-A5B75BE9F7D3}" srcOrd="0" destOrd="0" parTransId="{CA2FB8A8-409B-479A-ACE8-539BB4685B7E}" sibTransId="{DC4121FC-6008-4EF9-84EC-16B58A9E6660}"/>
    <dgm:cxn modelId="{A27FBCDC-0734-4747-A8F9-D8EEE3BC5849}" type="presOf" srcId="{647F9DF2-E1B8-470C-923C-EE3954A0EE7A}" destId="{10D1C806-F71F-475D-815C-EFE33F3B6518}" srcOrd="2" destOrd="0" presId="urn:microsoft.com/office/officeart/2005/8/layout/gear1"/>
    <dgm:cxn modelId="{2A11D607-0F4F-42A7-B4E5-1A0F15EFEEFB}" type="presOf" srcId="{B97DE9F9-1BB6-4DE3-8822-3CC734DCC4DE}" destId="{E5750D85-3793-463C-B174-B8B4CB8CCA5E}" srcOrd="0" destOrd="0" presId="urn:microsoft.com/office/officeart/2005/8/layout/gear1"/>
    <dgm:cxn modelId="{35A4D02E-FBEC-4112-A3FB-525338E7EAD5}" type="presOf" srcId="{647F9DF2-E1B8-470C-923C-EE3954A0EE7A}" destId="{722E59B4-3AD1-4038-A20F-AF361FED51F3}" srcOrd="0" destOrd="0" presId="urn:microsoft.com/office/officeart/2005/8/layout/gear1"/>
    <dgm:cxn modelId="{8083CA64-C9D7-41F6-91A2-3EFB44767051}" type="presOf" srcId="{0D9703F6-805E-4CF1-AB2D-A5B75BE9F7D3}" destId="{A2FE2309-A2EF-486F-8E28-CDE23832C02A}" srcOrd="0" destOrd="0" presId="urn:microsoft.com/office/officeart/2005/8/layout/gear1"/>
    <dgm:cxn modelId="{70F6758C-5DEA-47F8-A42D-9C2736CEE409}" type="presOf" srcId="{46270523-7897-4755-A22A-9E9C384FDA51}" destId="{28EF7104-5340-41D0-9BFC-688C81D81CFA}" srcOrd="0" destOrd="0" presId="urn:microsoft.com/office/officeart/2005/8/layout/gear1"/>
    <dgm:cxn modelId="{EFBE930B-D263-46C0-A2DA-0CA30315E675}" srcId="{B97DE9F9-1BB6-4DE3-8822-3CC734DCC4DE}" destId="{A0933961-888E-42FB-A2A7-B6AAD50C19AB}" srcOrd="1" destOrd="0" parTransId="{9983858B-CE58-4983-BADB-89DD28950178}" sibTransId="{B2F13B1A-3CCB-4071-A038-863916ABBD87}"/>
    <dgm:cxn modelId="{17905F59-BE3A-43F0-B90E-F0D96987138C}" type="presOf" srcId="{B2F13B1A-3CCB-4071-A038-863916ABBD87}" destId="{38E9E208-16DE-4DF1-9709-1C9744DCC335}" srcOrd="0" destOrd="0" presId="urn:microsoft.com/office/officeart/2005/8/layout/gear1"/>
    <dgm:cxn modelId="{271F82B6-170D-42D3-91FD-9F318D313D67}" srcId="{B97DE9F9-1BB6-4DE3-8822-3CC734DCC4DE}" destId="{647F9DF2-E1B8-470C-923C-EE3954A0EE7A}" srcOrd="2" destOrd="0" parTransId="{AF9E3142-8ED1-48AA-8314-9BA0D3BF93E4}" sibTransId="{46270523-7897-4755-A22A-9E9C384FDA51}"/>
    <dgm:cxn modelId="{2BFB2621-D3D6-4C59-9C04-9C9EB3FAD61C}" type="presOf" srcId="{A0933961-888E-42FB-A2A7-B6AAD50C19AB}" destId="{07CDB1EC-D97B-47B2-BD44-008BBF5F4F24}" srcOrd="1" destOrd="0" presId="urn:microsoft.com/office/officeart/2005/8/layout/gear1"/>
    <dgm:cxn modelId="{3D17AE65-F9B8-443E-9A75-388CF302F949}" type="presOf" srcId="{0D9703F6-805E-4CF1-AB2D-A5B75BE9F7D3}" destId="{B02B08CD-7C5C-4500-B4B4-85CA7025C70D}" srcOrd="2" destOrd="0" presId="urn:microsoft.com/office/officeart/2005/8/layout/gear1"/>
    <dgm:cxn modelId="{9AADD376-C352-4CC9-941A-B8D83E119A1A}" type="presOf" srcId="{DC4121FC-6008-4EF9-84EC-16B58A9E6660}" destId="{A13D7CBE-0315-4EA1-B996-5F3CFB80E0A4}" srcOrd="0" destOrd="0" presId="urn:microsoft.com/office/officeart/2005/8/layout/gear1"/>
    <dgm:cxn modelId="{57F9AD70-EC36-43F3-8317-1228E0C7C7E5}" type="presOf" srcId="{0D9703F6-805E-4CF1-AB2D-A5B75BE9F7D3}" destId="{EEB28CE8-FDA1-46CD-A273-C7C9E4914E01}" srcOrd="1" destOrd="0" presId="urn:microsoft.com/office/officeart/2005/8/layout/gear1"/>
    <dgm:cxn modelId="{8D745AA7-A022-4DD4-A5F3-6105E75E9E5E}" type="presOf" srcId="{A0933961-888E-42FB-A2A7-B6AAD50C19AB}" destId="{11165236-5ED8-4435-9BEB-4F53D9409151}" srcOrd="2" destOrd="0" presId="urn:microsoft.com/office/officeart/2005/8/layout/gear1"/>
    <dgm:cxn modelId="{38ED7D3A-8BD5-4374-9D80-9006747A3A76}" type="presOf" srcId="{A0933961-888E-42FB-A2A7-B6AAD50C19AB}" destId="{E85C1745-7CE4-49CD-B25B-A1D3003514F0}" srcOrd="0" destOrd="0" presId="urn:microsoft.com/office/officeart/2005/8/layout/gear1"/>
    <dgm:cxn modelId="{45A6BC09-64E8-4D9D-86DD-3D943D30C15D}" type="presOf" srcId="{647F9DF2-E1B8-470C-923C-EE3954A0EE7A}" destId="{1051334D-6CF5-470A-8CAA-0A8DCFEAC0BD}" srcOrd="3" destOrd="0" presId="urn:microsoft.com/office/officeart/2005/8/layout/gear1"/>
    <dgm:cxn modelId="{D5DD2EFD-D3D3-477A-9AEE-DCB60912B53A}" type="presOf" srcId="{647F9DF2-E1B8-470C-923C-EE3954A0EE7A}" destId="{A84FE5C2-6508-4CDA-B68D-A52F44EC2214}" srcOrd="1" destOrd="0" presId="urn:microsoft.com/office/officeart/2005/8/layout/gear1"/>
    <dgm:cxn modelId="{A0CEC22F-FB13-42A8-B8E4-DD6EACACCE01}" type="presParOf" srcId="{E5750D85-3793-463C-B174-B8B4CB8CCA5E}" destId="{A2FE2309-A2EF-486F-8E28-CDE23832C02A}" srcOrd="0" destOrd="0" presId="urn:microsoft.com/office/officeart/2005/8/layout/gear1"/>
    <dgm:cxn modelId="{A4AF5AD9-5990-49A2-A0DF-BDF1D68A3131}" type="presParOf" srcId="{E5750D85-3793-463C-B174-B8B4CB8CCA5E}" destId="{EEB28CE8-FDA1-46CD-A273-C7C9E4914E01}" srcOrd="1" destOrd="0" presId="urn:microsoft.com/office/officeart/2005/8/layout/gear1"/>
    <dgm:cxn modelId="{5A9790AD-736B-4084-9DB5-E8CCDA406ACC}" type="presParOf" srcId="{E5750D85-3793-463C-B174-B8B4CB8CCA5E}" destId="{B02B08CD-7C5C-4500-B4B4-85CA7025C70D}" srcOrd="2" destOrd="0" presId="urn:microsoft.com/office/officeart/2005/8/layout/gear1"/>
    <dgm:cxn modelId="{94D726FC-16ED-4CE1-9DAE-B1B3BE9A4E08}" type="presParOf" srcId="{E5750D85-3793-463C-B174-B8B4CB8CCA5E}" destId="{E85C1745-7CE4-49CD-B25B-A1D3003514F0}" srcOrd="3" destOrd="0" presId="urn:microsoft.com/office/officeart/2005/8/layout/gear1"/>
    <dgm:cxn modelId="{64E091F8-B431-4F7E-ABBD-7BD886E21C92}" type="presParOf" srcId="{E5750D85-3793-463C-B174-B8B4CB8CCA5E}" destId="{07CDB1EC-D97B-47B2-BD44-008BBF5F4F24}" srcOrd="4" destOrd="0" presId="urn:microsoft.com/office/officeart/2005/8/layout/gear1"/>
    <dgm:cxn modelId="{BE147CB5-40C5-47CE-A6D1-20836EAA4774}" type="presParOf" srcId="{E5750D85-3793-463C-B174-B8B4CB8CCA5E}" destId="{11165236-5ED8-4435-9BEB-4F53D9409151}" srcOrd="5" destOrd="0" presId="urn:microsoft.com/office/officeart/2005/8/layout/gear1"/>
    <dgm:cxn modelId="{CA69DEE6-4D41-430F-A796-FAC5DB941B7C}" type="presParOf" srcId="{E5750D85-3793-463C-B174-B8B4CB8CCA5E}" destId="{722E59B4-3AD1-4038-A20F-AF361FED51F3}" srcOrd="6" destOrd="0" presId="urn:microsoft.com/office/officeart/2005/8/layout/gear1"/>
    <dgm:cxn modelId="{D201C7F8-7554-4DC3-932D-289EFD2FE64A}" type="presParOf" srcId="{E5750D85-3793-463C-B174-B8B4CB8CCA5E}" destId="{A84FE5C2-6508-4CDA-B68D-A52F44EC2214}" srcOrd="7" destOrd="0" presId="urn:microsoft.com/office/officeart/2005/8/layout/gear1"/>
    <dgm:cxn modelId="{4CC93D76-4145-46B9-BD71-F6FA47EEE857}" type="presParOf" srcId="{E5750D85-3793-463C-B174-B8B4CB8CCA5E}" destId="{10D1C806-F71F-475D-815C-EFE33F3B6518}" srcOrd="8" destOrd="0" presId="urn:microsoft.com/office/officeart/2005/8/layout/gear1"/>
    <dgm:cxn modelId="{CF96C6D3-2FF2-4AE9-ADAD-D7431804CED5}" type="presParOf" srcId="{E5750D85-3793-463C-B174-B8B4CB8CCA5E}" destId="{1051334D-6CF5-470A-8CAA-0A8DCFEAC0BD}" srcOrd="9" destOrd="0" presId="urn:microsoft.com/office/officeart/2005/8/layout/gear1"/>
    <dgm:cxn modelId="{0AC50220-04BE-47C5-81E6-7C63E8287344}" type="presParOf" srcId="{E5750D85-3793-463C-B174-B8B4CB8CCA5E}" destId="{A13D7CBE-0315-4EA1-B996-5F3CFB80E0A4}" srcOrd="10" destOrd="0" presId="urn:microsoft.com/office/officeart/2005/8/layout/gear1"/>
    <dgm:cxn modelId="{FDF79305-07D1-4C7B-B46B-0167710E801A}" type="presParOf" srcId="{E5750D85-3793-463C-B174-B8B4CB8CCA5E}" destId="{38E9E208-16DE-4DF1-9709-1C9744DCC335}" srcOrd="11" destOrd="0" presId="urn:microsoft.com/office/officeart/2005/8/layout/gear1"/>
    <dgm:cxn modelId="{9D468346-1A55-4ECE-8B18-715DBD8411FA}" type="presParOf" srcId="{E5750D85-3793-463C-B174-B8B4CB8CCA5E}" destId="{28EF7104-5340-41D0-9BFC-688C81D81CFA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AA38C6-FFC8-4969-8C65-F85965E2B820}" type="doc">
      <dgm:prSet loTypeId="urn:microsoft.com/office/officeart/2005/8/layout/chevron2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526A75A-643C-4E29-95DD-F3987F09D892}">
      <dgm:prSet/>
      <dgm:spPr/>
      <dgm:t>
        <a:bodyPr/>
        <a:lstStyle/>
        <a:p>
          <a:pPr rtl="0"/>
          <a:endParaRPr lang="ru-RU" dirty="0"/>
        </a:p>
      </dgm:t>
    </dgm:pt>
    <dgm:pt modelId="{CC8B0E1B-ABB7-46D6-8D27-F65F303F37B1}" type="parTrans" cxnId="{E0648015-7CAB-44DF-99A5-DC098ED66C60}">
      <dgm:prSet/>
      <dgm:spPr/>
      <dgm:t>
        <a:bodyPr/>
        <a:lstStyle/>
        <a:p>
          <a:endParaRPr lang="ru-RU"/>
        </a:p>
      </dgm:t>
    </dgm:pt>
    <dgm:pt modelId="{FA74F8F3-D68F-4ECA-A5B7-F1FC69108CC7}" type="sibTrans" cxnId="{E0648015-7CAB-44DF-99A5-DC098ED66C60}">
      <dgm:prSet/>
      <dgm:spPr/>
      <dgm:t>
        <a:bodyPr/>
        <a:lstStyle/>
        <a:p>
          <a:endParaRPr lang="ru-RU"/>
        </a:p>
      </dgm:t>
    </dgm:pt>
    <dgm:pt modelId="{0A533E23-F457-4E0E-9D7D-59E2228F5C20}">
      <dgm:prSet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Законодательная и нормативная база нуждается в развитии и совершенстве</a:t>
          </a:r>
          <a:endParaRPr lang="ru-RU" sz="2400" dirty="0" smtClean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indent="0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1500" dirty="0"/>
        </a:p>
      </dgm:t>
    </dgm:pt>
    <dgm:pt modelId="{8BCD823B-392E-4B31-984F-047A6A19C974}" type="parTrans" cxnId="{20B7E28E-CF8B-4B39-B03A-EE80E737D99D}">
      <dgm:prSet/>
      <dgm:spPr/>
      <dgm:t>
        <a:bodyPr/>
        <a:lstStyle/>
        <a:p>
          <a:endParaRPr lang="ru-RU"/>
        </a:p>
      </dgm:t>
    </dgm:pt>
    <dgm:pt modelId="{70BC47D8-D64A-4B1A-B52B-E79A1847050B}" type="sibTrans" cxnId="{20B7E28E-CF8B-4B39-B03A-EE80E737D99D}">
      <dgm:prSet/>
      <dgm:spPr/>
      <dgm:t>
        <a:bodyPr/>
        <a:lstStyle/>
        <a:p>
          <a:endParaRPr lang="ru-RU"/>
        </a:p>
      </dgm:t>
    </dgm:pt>
    <dgm:pt modelId="{BDAAB1A3-2A14-4347-8BE4-098484B7FF94}" type="pres">
      <dgm:prSet presAssocID="{CAAA38C6-FFC8-4969-8C65-F85965E2B82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187ABC4-7ECA-414D-9D92-0DF68E7FCDD6}" type="pres">
      <dgm:prSet presAssocID="{3526A75A-643C-4E29-95DD-F3987F09D892}" presName="composite" presStyleCnt="0"/>
      <dgm:spPr/>
    </dgm:pt>
    <dgm:pt modelId="{C3E90A2B-2471-47CF-BDCF-5049D8134E74}" type="pres">
      <dgm:prSet presAssocID="{3526A75A-643C-4E29-95DD-F3987F09D892}" presName="parentText" presStyleLbl="alignNode1" presStyleIdx="0" presStyleCnt="1" custLinFactX="-300000" custLinFactNeighborX="-360477" custLinFactNeighborY="1157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2A1D5C-CFB9-4A0C-862B-ED15F014BBD6}" type="pres">
      <dgm:prSet presAssocID="{3526A75A-643C-4E29-95DD-F3987F09D892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0B7E28E-CF8B-4B39-B03A-EE80E737D99D}" srcId="{3526A75A-643C-4E29-95DD-F3987F09D892}" destId="{0A533E23-F457-4E0E-9D7D-59E2228F5C20}" srcOrd="0" destOrd="0" parTransId="{8BCD823B-392E-4B31-984F-047A6A19C974}" sibTransId="{70BC47D8-D64A-4B1A-B52B-E79A1847050B}"/>
    <dgm:cxn modelId="{129440E0-5A25-4277-A459-3E683DA063E7}" type="presOf" srcId="{CAAA38C6-FFC8-4969-8C65-F85965E2B820}" destId="{BDAAB1A3-2A14-4347-8BE4-098484B7FF94}" srcOrd="0" destOrd="0" presId="urn:microsoft.com/office/officeart/2005/8/layout/chevron2"/>
    <dgm:cxn modelId="{DD554A0A-5D3A-4544-A625-7552D580C98B}" type="presOf" srcId="{3526A75A-643C-4E29-95DD-F3987F09D892}" destId="{C3E90A2B-2471-47CF-BDCF-5049D8134E74}" srcOrd="0" destOrd="0" presId="urn:microsoft.com/office/officeart/2005/8/layout/chevron2"/>
    <dgm:cxn modelId="{E0648015-7CAB-44DF-99A5-DC098ED66C60}" srcId="{CAAA38C6-FFC8-4969-8C65-F85965E2B820}" destId="{3526A75A-643C-4E29-95DD-F3987F09D892}" srcOrd="0" destOrd="0" parTransId="{CC8B0E1B-ABB7-46D6-8D27-F65F303F37B1}" sibTransId="{FA74F8F3-D68F-4ECA-A5B7-F1FC69108CC7}"/>
    <dgm:cxn modelId="{224D07FC-F829-45BF-955B-EFC1A13695EF}" type="presOf" srcId="{0A533E23-F457-4E0E-9D7D-59E2228F5C20}" destId="{702A1D5C-CFB9-4A0C-862B-ED15F014BBD6}" srcOrd="0" destOrd="0" presId="urn:microsoft.com/office/officeart/2005/8/layout/chevron2"/>
    <dgm:cxn modelId="{F4779D5C-8F93-4F82-BD5D-DFE012ABACDD}" type="presParOf" srcId="{BDAAB1A3-2A14-4347-8BE4-098484B7FF94}" destId="{0187ABC4-7ECA-414D-9D92-0DF68E7FCDD6}" srcOrd="0" destOrd="0" presId="urn:microsoft.com/office/officeart/2005/8/layout/chevron2"/>
    <dgm:cxn modelId="{1F9ACDD8-1A44-43AC-AECA-3525E93DFF25}" type="presParOf" srcId="{0187ABC4-7ECA-414D-9D92-0DF68E7FCDD6}" destId="{C3E90A2B-2471-47CF-BDCF-5049D8134E74}" srcOrd="0" destOrd="0" presId="urn:microsoft.com/office/officeart/2005/8/layout/chevron2"/>
    <dgm:cxn modelId="{DB1A11D4-D2A3-40F2-8BFC-7D1804E08468}" type="presParOf" srcId="{0187ABC4-7ECA-414D-9D92-0DF68E7FCDD6}" destId="{702A1D5C-CFB9-4A0C-862B-ED15F014BBD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74555C5-871B-4946-8A8F-E6D1C16A5201}" type="doc">
      <dgm:prSet loTypeId="urn:microsoft.com/office/officeart/2005/8/layout/chevron2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F7B68A9-ACFB-4B8B-BB90-C97B12A82382}">
      <dgm:prSet/>
      <dgm:spPr/>
      <dgm:t>
        <a:bodyPr/>
        <a:lstStyle/>
        <a:p>
          <a:pPr rtl="0"/>
          <a:endParaRPr lang="ru-RU" dirty="0"/>
        </a:p>
      </dgm:t>
    </dgm:pt>
    <dgm:pt modelId="{0942662F-7A80-47B2-82B0-E0E1383F58CD}" type="parTrans" cxnId="{67C3DF6B-7F9E-4118-A801-FD4E4B8802A8}">
      <dgm:prSet/>
      <dgm:spPr/>
      <dgm:t>
        <a:bodyPr/>
        <a:lstStyle/>
        <a:p>
          <a:endParaRPr lang="ru-RU"/>
        </a:p>
      </dgm:t>
    </dgm:pt>
    <dgm:pt modelId="{56346970-CCA6-47BF-9506-2A27EDB4255E}" type="sibTrans" cxnId="{67C3DF6B-7F9E-4118-A801-FD4E4B8802A8}">
      <dgm:prSet/>
      <dgm:spPr/>
      <dgm:t>
        <a:bodyPr/>
        <a:lstStyle/>
        <a:p>
          <a:endParaRPr lang="ru-RU"/>
        </a:p>
      </dgm:t>
    </dgm:pt>
    <dgm:pt modelId="{D23CB479-31B4-4ED2-9059-49C96F1C862E}">
      <dgm:prSet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Спрос рынка труда опережает предложения</a:t>
          </a:r>
          <a:endParaRPr lang="ru-RU" sz="2400" smtClean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indent="0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1700" dirty="0"/>
        </a:p>
      </dgm:t>
    </dgm:pt>
    <dgm:pt modelId="{81C654CD-E864-4B55-B0F0-65672407288F}" type="parTrans" cxnId="{A4DFFC7E-52BA-4464-89A2-8EC291893201}">
      <dgm:prSet/>
      <dgm:spPr/>
      <dgm:t>
        <a:bodyPr/>
        <a:lstStyle/>
        <a:p>
          <a:endParaRPr lang="ru-RU"/>
        </a:p>
      </dgm:t>
    </dgm:pt>
    <dgm:pt modelId="{F3506694-98D3-4A4D-9BAD-B7043BB28856}" type="sibTrans" cxnId="{A4DFFC7E-52BA-4464-89A2-8EC291893201}">
      <dgm:prSet/>
      <dgm:spPr/>
      <dgm:t>
        <a:bodyPr/>
        <a:lstStyle/>
        <a:p>
          <a:endParaRPr lang="ru-RU"/>
        </a:p>
      </dgm:t>
    </dgm:pt>
    <dgm:pt modelId="{AA98469A-BED9-4982-B26E-A5A3951762CD}" type="pres">
      <dgm:prSet presAssocID="{274555C5-871B-4946-8A8F-E6D1C16A520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8155649-9E7C-4B36-80AB-242C2DFDF232}" type="pres">
      <dgm:prSet presAssocID="{FF7B68A9-ACFB-4B8B-BB90-C97B12A82382}" presName="composite" presStyleCnt="0"/>
      <dgm:spPr/>
    </dgm:pt>
    <dgm:pt modelId="{74995090-8817-43FC-AD94-A86EF1D2BB32}" type="pres">
      <dgm:prSet presAssocID="{FF7B68A9-ACFB-4B8B-BB90-C97B12A82382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FB0A5A-4216-43BC-BF72-F2B3C7570E8C}" type="pres">
      <dgm:prSet presAssocID="{FF7B68A9-ACFB-4B8B-BB90-C97B12A82382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4DFFC7E-52BA-4464-89A2-8EC291893201}" srcId="{FF7B68A9-ACFB-4B8B-BB90-C97B12A82382}" destId="{D23CB479-31B4-4ED2-9059-49C96F1C862E}" srcOrd="0" destOrd="0" parTransId="{81C654CD-E864-4B55-B0F0-65672407288F}" sibTransId="{F3506694-98D3-4A4D-9BAD-B7043BB28856}"/>
    <dgm:cxn modelId="{67C3DF6B-7F9E-4118-A801-FD4E4B8802A8}" srcId="{274555C5-871B-4946-8A8F-E6D1C16A5201}" destId="{FF7B68A9-ACFB-4B8B-BB90-C97B12A82382}" srcOrd="0" destOrd="0" parTransId="{0942662F-7A80-47B2-82B0-E0E1383F58CD}" sibTransId="{56346970-CCA6-47BF-9506-2A27EDB4255E}"/>
    <dgm:cxn modelId="{2DACA46F-6157-4F96-BB37-EC0462574A4F}" type="presOf" srcId="{FF7B68A9-ACFB-4B8B-BB90-C97B12A82382}" destId="{74995090-8817-43FC-AD94-A86EF1D2BB32}" srcOrd="0" destOrd="0" presId="urn:microsoft.com/office/officeart/2005/8/layout/chevron2"/>
    <dgm:cxn modelId="{936640EA-BA77-41EE-BCE3-595F199A5C5B}" type="presOf" srcId="{274555C5-871B-4946-8A8F-E6D1C16A5201}" destId="{AA98469A-BED9-4982-B26E-A5A3951762CD}" srcOrd="0" destOrd="0" presId="urn:microsoft.com/office/officeart/2005/8/layout/chevron2"/>
    <dgm:cxn modelId="{7DCF2918-F268-4366-96E0-FF89F5B14AE3}" type="presOf" srcId="{D23CB479-31B4-4ED2-9059-49C96F1C862E}" destId="{8EFB0A5A-4216-43BC-BF72-F2B3C7570E8C}" srcOrd="0" destOrd="0" presId="urn:microsoft.com/office/officeart/2005/8/layout/chevron2"/>
    <dgm:cxn modelId="{87EBDFD2-1D29-47D0-B007-D77513419CF7}" type="presParOf" srcId="{AA98469A-BED9-4982-B26E-A5A3951762CD}" destId="{38155649-9E7C-4B36-80AB-242C2DFDF232}" srcOrd="0" destOrd="0" presId="urn:microsoft.com/office/officeart/2005/8/layout/chevron2"/>
    <dgm:cxn modelId="{21E67FCA-1AE2-46A6-886D-07A9C093C2F8}" type="presParOf" srcId="{38155649-9E7C-4B36-80AB-242C2DFDF232}" destId="{74995090-8817-43FC-AD94-A86EF1D2BB32}" srcOrd="0" destOrd="0" presId="urn:microsoft.com/office/officeart/2005/8/layout/chevron2"/>
    <dgm:cxn modelId="{79B8DF79-6004-418B-80C6-066CAC1D0213}" type="presParOf" srcId="{38155649-9E7C-4B36-80AB-242C2DFDF232}" destId="{8EFB0A5A-4216-43BC-BF72-F2B3C7570E8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B57C689-3C10-49CD-823B-A9A1B24C95EE}" type="doc">
      <dgm:prSet loTypeId="urn:microsoft.com/office/officeart/2008/layout/Bubble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BE10A63-8509-4C3B-85FA-BC810CC35FD3}">
      <dgm:prSet/>
      <dgm:spPr/>
      <dgm:t>
        <a:bodyPr/>
        <a:lstStyle/>
        <a:p>
          <a:endParaRPr lang="ru-RU"/>
        </a:p>
      </dgm:t>
    </dgm:pt>
    <dgm:pt modelId="{9E6D6AE1-5772-49D0-9E65-9D48007D42C0}" type="parTrans" cxnId="{471770C6-B5B1-4B27-B776-162BC4183422}">
      <dgm:prSet/>
      <dgm:spPr/>
      <dgm:t>
        <a:bodyPr/>
        <a:lstStyle/>
        <a:p>
          <a:endParaRPr lang="ru-RU"/>
        </a:p>
      </dgm:t>
    </dgm:pt>
    <dgm:pt modelId="{168590C6-88CE-4B7B-8010-8D33B8A9BD64}" type="sibTrans" cxnId="{471770C6-B5B1-4B27-B776-162BC4183422}">
      <dgm:prSet/>
      <dgm:spPr>
        <a:blipFill rotWithShape="1">
          <a:blip xmlns:r="http://schemas.openxmlformats.org/officeDocument/2006/relationships" r:embed="rId1" cstate="print"/>
          <a:srcRect/>
          <a:stretch>
            <a:fillRect l="-13000" r="-13000"/>
          </a:stretch>
        </a:blipFill>
      </dgm:spPr>
      <dgm:t>
        <a:bodyPr/>
        <a:lstStyle/>
        <a:p>
          <a:endParaRPr lang="ru-RU"/>
        </a:p>
      </dgm:t>
      <dgm:extLst/>
    </dgm:pt>
    <dgm:pt modelId="{85A5E586-0814-4F78-B28C-732D372BA6BB}">
      <dgm:prSet phldrT="[Текст]" custT="1"/>
      <dgm:spPr>
        <a:noFill/>
        <a:ln>
          <a:noFill/>
        </a:ln>
      </dgm:spPr>
      <dgm:t>
        <a:bodyPr/>
        <a:lstStyle/>
        <a:p>
          <a:pPr algn="l"/>
          <a:r>
            <a: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</a:t>
          </a:r>
          <a:r>
            <a:rPr lang="ru-RU" sz="1800" b="1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Можгинский</a:t>
          </a:r>
          <a:r>
            <a: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  <a:p>
          <a:pPr algn="l"/>
          <a:r>
            <a: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филиал»  </a:t>
          </a:r>
          <a:endParaRPr lang="ru-RU" sz="18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A1E64CE-737C-4459-AE17-F9EC3C9CF75D}" type="sibTrans" cxnId="{5587AE9E-C8D2-4032-AA41-408B9CB7F24B}">
      <dgm:prSet/>
      <dgm:spPr>
        <a:noFill/>
        <a:ln>
          <a:noFill/>
        </a:ln>
      </dgm:spPr>
      <dgm:t>
        <a:bodyPr/>
        <a:lstStyle/>
        <a:p>
          <a:endParaRPr lang="ru-RU"/>
        </a:p>
      </dgm:t>
    </dgm:pt>
    <dgm:pt modelId="{1CE06F94-68DE-46A4-A74C-EEA62DCB4E2C}" type="parTrans" cxnId="{5587AE9E-C8D2-4032-AA41-408B9CB7F24B}">
      <dgm:prSet/>
      <dgm:spPr/>
      <dgm:t>
        <a:bodyPr/>
        <a:lstStyle/>
        <a:p>
          <a:endParaRPr lang="ru-RU"/>
        </a:p>
      </dgm:t>
    </dgm:pt>
    <dgm:pt modelId="{F19D7F02-A045-4CF7-8D3C-0C63CA7A7C6E}">
      <dgm:prSet/>
      <dgm:spPr/>
      <dgm:t>
        <a:bodyPr/>
        <a:lstStyle/>
        <a:p>
          <a:endParaRPr lang="ru-RU"/>
        </a:p>
      </dgm:t>
    </dgm:pt>
    <dgm:pt modelId="{A37FC3FA-6608-4EE4-A520-F1A4202E8813}" type="parTrans" cxnId="{EEB4AF67-5A53-492D-87E7-A3DC7C71E5BA}">
      <dgm:prSet/>
      <dgm:spPr/>
      <dgm:t>
        <a:bodyPr/>
        <a:lstStyle/>
        <a:p>
          <a:endParaRPr lang="ru-RU"/>
        </a:p>
      </dgm:t>
    </dgm:pt>
    <dgm:pt modelId="{A256BDC1-7629-4FAE-AA79-FE25FE865E7A}" type="sibTrans" cxnId="{EEB4AF67-5A53-492D-87E7-A3DC7C71E5BA}">
      <dgm:prSet/>
      <dgm:spPr>
        <a:blipFill>
          <a:blip xmlns:r="http://schemas.openxmlformats.org/officeDocument/2006/relationships" r:embed="rId2" cstate="print"/>
          <a:srcRect/>
          <a:stretch>
            <a:fillRect l="-7000" r="-7000"/>
          </a:stretch>
        </a:blipFill>
      </dgm:spPr>
      <dgm:t>
        <a:bodyPr/>
        <a:lstStyle/>
        <a:p>
          <a:endParaRPr lang="ru-RU"/>
        </a:p>
      </dgm:t>
      <dgm:extLst/>
    </dgm:pt>
    <dgm:pt modelId="{AE716FFB-50B8-4E44-82B0-209D8C9A6CE5}">
      <dgm:prSet/>
      <dgm:spPr/>
      <dgm:t>
        <a:bodyPr/>
        <a:lstStyle/>
        <a:p>
          <a:endParaRPr lang="ru-RU"/>
        </a:p>
      </dgm:t>
    </dgm:pt>
    <dgm:pt modelId="{0C5A8C83-B883-42B9-B1CD-2F8425FE6E96}" type="sibTrans" cxnId="{63792B10-BD65-466C-8026-2FEE36FA7515}">
      <dgm:prSet/>
      <dgm:spPr>
        <a:blipFill>
          <a:blip xmlns:r="http://schemas.openxmlformats.org/officeDocument/2006/relationships" r:embed="rId3" cstate="print"/>
          <a:srcRect/>
          <a:stretch>
            <a:fillRect l="-3000" r="-3000"/>
          </a:stretch>
        </a:blipFill>
      </dgm:spPr>
      <dgm:t>
        <a:bodyPr/>
        <a:lstStyle/>
        <a:p>
          <a:endParaRPr lang="ru-RU"/>
        </a:p>
      </dgm:t>
    </dgm:pt>
    <dgm:pt modelId="{78F77915-D3B1-4F0B-9C00-E3C51E9F85C7}" type="parTrans" cxnId="{63792B10-BD65-466C-8026-2FEE36FA7515}">
      <dgm:prSet/>
      <dgm:spPr/>
      <dgm:t>
        <a:bodyPr/>
        <a:lstStyle/>
        <a:p>
          <a:endParaRPr lang="ru-RU"/>
        </a:p>
      </dgm:t>
    </dgm:pt>
    <dgm:pt modelId="{8EBCDD5A-3F85-4686-AEFC-94605D1B6BB3}">
      <dgm:prSet phldrT="[Текст]" custT="1"/>
      <dgm:spPr/>
      <dgm:t>
        <a:bodyPr/>
        <a:lstStyle/>
        <a:p>
          <a:r>
            <a:rPr lang="ru-RU" sz="1800" b="1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Сарапульский</a:t>
          </a:r>
          <a:r>
            <a: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и </a:t>
          </a:r>
          <a:r>
            <a:rPr lang="ru-RU" sz="1800" b="1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Воткинский</a:t>
          </a:r>
          <a:r>
            <a: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филиал</a:t>
          </a:r>
          <a:endParaRPr lang="ru-RU" sz="18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9E1456C-C1AF-4FDA-81E4-56FCD32AA14E}" type="sibTrans" cxnId="{E598E030-6AB1-43E9-AD48-282E363A2BE2}">
      <dgm:prSet/>
      <dgm:spPr>
        <a:noFill/>
        <a:ln>
          <a:noFill/>
        </a:ln>
      </dgm:spPr>
      <dgm:t>
        <a:bodyPr/>
        <a:lstStyle/>
        <a:p>
          <a:endParaRPr lang="ru-RU"/>
        </a:p>
      </dgm:t>
    </dgm:pt>
    <dgm:pt modelId="{CC928104-F868-4D88-AEB2-4369C9D8EEB6}" type="parTrans" cxnId="{E598E030-6AB1-43E9-AD48-282E363A2BE2}">
      <dgm:prSet/>
      <dgm:spPr/>
      <dgm:t>
        <a:bodyPr/>
        <a:lstStyle/>
        <a:p>
          <a:endParaRPr lang="ru-RU"/>
        </a:p>
      </dgm:t>
    </dgm:pt>
    <dgm:pt modelId="{33DDC3B8-E9E8-4187-9907-5BB8B5B4DAC3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</a:t>
          </a:r>
          <a:r>
            <a:rPr lang="ru-RU" sz="1800" b="1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Глазовский</a:t>
          </a:r>
          <a:r>
            <a: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  <a:p>
          <a:pPr algn="r"/>
          <a:r>
            <a: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филиал»</a:t>
          </a:r>
          <a:endParaRPr lang="ru-RU" sz="18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C9573A3-22E0-4553-9068-53B282A78E00}" type="sibTrans" cxnId="{C50B9D5D-93C0-4D59-A95A-D7F05B89DF7F}">
      <dgm:prSet/>
      <dgm:spPr>
        <a:noFill/>
        <a:ln>
          <a:noFill/>
        </a:ln>
      </dgm:spPr>
      <dgm:t>
        <a:bodyPr/>
        <a:lstStyle/>
        <a:p>
          <a:endParaRPr lang="ru-RU"/>
        </a:p>
      </dgm:t>
    </dgm:pt>
    <dgm:pt modelId="{BC44FC9B-E027-4939-A734-C075B9C3E25F}" type="parTrans" cxnId="{C50B9D5D-93C0-4D59-A95A-D7F05B89DF7F}">
      <dgm:prSet/>
      <dgm:spPr/>
      <dgm:t>
        <a:bodyPr/>
        <a:lstStyle/>
        <a:p>
          <a:endParaRPr lang="ru-RU"/>
        </a:p>
      </dgm:t>
    </dgm:pt>
    <dgm:pt modelId="{C430C6B5-DA6C-4314-B513-6AF28D505020}">
      <dgm:prSet/>
      <dgm:spPr/>
      <dgm:t>
        <a:bodyPr/>
        <a:lstStyle/>
        <a:p>
          <a:endParaRPr lang="ru-RU"/>
        </a:p>
      </dgm:t>
    </dgm:pt>
    <dgm:pt modelId="{409244CB-99F8-4B84-8C68-E1B53FCE1A12}" type="sibTrans" cxnId="{52171ACC-BF44-4C5B-B306-805300817303}">
      <dgm:prSet/>
      <dgm:spPr>
        <a:blipFill>
          <a:blip xmlns:r="http://schemas.openxmlformats.org/officeDocument/2006/relationships" r:embed="rId4" cstate="print"/>
          <a:srcRect/>
          <a:stretch>
            <a:fillRect l="-9000" r="-9000"/>
          </a:stretch>
        </a:blipFill>
      </dgm:spPr>
      <dgm:t>
        <a:bodyPr/>
        <a:lstStyle/>
        <a:p>
          <a:endParaRPr lang="ru-RU"/>
        </a:p>
      </dgm:t>
    </dgm:pt>
    <dgm:pt modelId="{48FA5448-A7DA-49F2-B16E-C1A2F653E514}" type="parTrans" cxnId="{52171ACC-BF44-4C5B-B306-805300817303}">
      <dgm:prSet/>
      <dgm:spPr/>
      <dgm:t>
        <a:bodyPr/>
        <a:lstStyle/>
        <a:p>
          <a:endParaRPr lang="ru-RU"/>
        </a:p>
      </dgm:t>
    </dgm:pt>
    <dgm:pt modelId="{C10E6BB4-D068-45DF-9F75-81DB6BC80804}">
      <dgm:prSet/>
      <dgm:spPr/>
      <dgm:t>
        <a:bodyPr/>
        <a:lstStyle/>
        <a:p>
          <a:endParaRPr lang="ru-RU"/>
        </a:p>
      </dgm:t>
    </dgm:pt>
    <dgm:pt modelId="{878453F1-AF07-4B08-8847-54226BA9C971}" type="parTrans" cxnId="{ABA8C005-3C9A-415E-95A4-9BFBDC108733}">
      <dgm:prSet/>
      <dgm:spPr/>
      <dgm:t>
        <a:bodyPr/>
        <a:lstStyle/>
        <a:p>
          <a:endParaRPr lang="ru-RU"/>
        </a:p>
      </dgm:t>
    </dgm:pt>
    <dgm:pt modelId="{6EF75D73-93D8-461D-973A-8DFECAEC3AF0}" type="sibTrans" cxnId="{ABA8C005-3C9A-415E-95A4-9BFBDC108733}">
      <dgm:prSet/>
      <dgm:spPr>
        <a:blipFill rotWithShape="1">
          <a:blip xmlns:r="http://schemas.openxmlformats.org/officeDocument/2006/relationships" r:embed="rId5" cstate="print"/>
          <a:srcRect/>
          <a:stretch>
            <a:fillRect l="-7000" r="-7000"/>
          </a:stretch>
        </a:blipFill>
      </dgm:spPr>
      <dgm:t>
        <a:bodyPr/>
        <a:lstStyle/>
        <a:p>
          <a:endParaRPr lang="ru-RU"/>
        </a:p>
      </dgm:t>
      <dgm:extLst/>
    </dgm:pt>
    <dgm:pt modelId="{081EDC54-0853-46DF-A216-B51DD0B59189}" type="pres">
      <dgm:prSet presAssocID="{5B57C689-3C10-49CD-823B-A9A1B24C95EE}" presName="Name0" presStyleCnt="0">
        <dgm:presLayoutVars>
          <dgm:chMax val="8"/>
          <dgm:chPref val="8"/>
          <dgm:dir/>
        </dgm:presLayoutVars>
      </dgm:prSet>
      <dgm:spPr/>
      <dgm:t>
        <a:bodyPr/>
        <a:lstStyle/>
        <a:p>
          <a:endParaRPr lang="ru-RU"/>
        </a:p>
      </dgm:t>
    </dgm:pt>
    <dgm:pt modelId="{D7BD6368-FE58-47D1-BB20-37F5C0CCACD7}" type="pres">
      <dgm:prSet presAssocID="{85A5E586-0814-4F78-B28C-732D372BA6BB}" presName="parent_text_1" presStyleLbl="revTx" presStyleIdx="0" presStyleCnt="8" custFlipVert="0" custScaleX="111098" custScaleY="80939" custLinFactY="-100000" custLinFactNeighborX="11706" custLinFactNeighborY="-1136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BC9B2D-E825-43D3-930A-65C1FAC60BB9}" type="pres">
      <dgm:prSet presAssocID="{85A5E586-0814-4F78-B28C-732D372BA6BB}" presName="image_accent_1" presStyleCnt="0"/>
      <dgm:spPr/>
    </dgm:pt>
    <dgm:pt modelId="{2234ACA8-CE31-4453-B785-DF51ADFDCC89}" type="pres">
      <dgm:prSet presAssocID="{85A5E586-0814-4F78-B28C-732D372BA6BB}" presName="imageAccentRepeatNode" presStyleLbl="alignNode1" presStyleIdx="0" presStyleCnt="13" custScaleX="33612" custScaleY="44997" custLinFactNeighborX="-26461" custLinFactNeighborY="-16133"/>
      <dgm:spPr>
        <a:noFill/>
        <a:ln>
          <a:noFill/>
        </a:ln>
      </dgm:spPr>
    </dgm:pt>
    <dgm:pt modelId="{1DD64C7E-AE79-4E80-822A-F96CC6A2C4A0}" type="pres">
      <dgm:prSet presAssocID="{85A5E586-0814-4F78-B28C-732D372BA6BB}" presName="accent_1" presStyleLbl="alignNode1" presStyleIdx="1" presStyleCnt="13" custScaleX="136488" custScaleY="162922" custLinFactX="100000" custLinFactY="-100000" custLinFactNeighborX="105566" custLinFactNeighborY="-141983"/>
      <dgm:spPr>
        <a:noFill/>
        <a:ln>
          <a:noFill/>
        </a:ln>
      </dgm:spPr>
    </dgm:pt>
    <dgm:pt modelId="{F685929B-C94B-48E6-AC61-A7F3718E4E73}" type="pres">
      <dgm:prSet presAssocID="{7A1E64CE-737C-4459-AE17-F9EC3C9CF75D}" presName="image_1" presStyleCnt="0"/>
      <dgm:spPr/>
    </dgm:pt>
    <dgm:pt modelId="{F5B80498-4BB1-4BEA-8C26-0B4F8730C290}" type="pres">
      <dgm:prSet presAssocID="{7A1E64CE-737C-4459-AE17-F9EC3C9CF75D}" presName="imageRepeatNode" presStyleLbl="fgImgPlace1" presStyleIdx="0" presStyleCnt="8" custLinFactNeighborX="-43655" custLinFactNeighborY="-25311"/>
      <dgm:spPr/>
      <dgm:t>
        <a:bodyPr/>
        <a:lstStyle/>
        <a:p>
          <a:endParaRPr lang="ru-RU"/>
        </a:p>
      </dgm:t>
    </dgm:pt>
    <dgm:pt modelId="{0D000299-BB7C-4BC8-9BE4-E58FB1A00E1C}" type="pres">
      <dgm:prSet presAssocID="{4BE10A63-8509-4C3B-85FA-BC810CC35FD3}" presName="parent_text_2" presStyleLbl="revTx" presStyleIdx="1" presStyleCnt="8" custLinFactNeighborX="4678" custLinFactNeighborY="3425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C67CDE-8336-4066-A95D-4A2CC43AEDC8}" type="pres">
      <dgm:prSet presAssocID="{4BE10A63-8509-4C3B-85FA-BC810CC35FD3}" presName="image_accent_2" presStyleCnt="0"/>
      <dgm:spPr/>
    </dgm:pt>
    <dgm:pt modelId="{BFCAAE64-D4DD-4B37-B5D3-55894FE36C2C}" type="pres">
      <dgm:prSet presAssocID="{4BE10A63-8509-4C3B-85FA-BC810CC35FD3}" presName="imageAccentRepeatNode" presStyleLbl="alignNode1" presStyleIdx="2" presStyleCnt="13" custLinFactX="100000" custLinFactNeighborX="134375" custLinFactNeighborY="49379"/>
      <dgm:spPr>
        <a:noFill/>
        <a:ln>
          <a:noFill/>
        </a:ln>
      </dgm:spPr>
    </dgm:pt>
    <dgm:pt modelId="{C4CC56F5-AB1C-4113-91F5-C44AFEC2847D}" type="pres">
      <dgm:prSet presAssocID="{168590C6-88CE-4B7B-8010-8D33B8A9BD64}" presName="image_2" presStyleCnt="0"/>
      <dgm:spPr/>
    </dgm:pt>
    <dgm:pt modelId="{36867EDA-918B-4226-9698-B18CBC2CF0B5}" type="pres">
      <dgm:prSet presAssocID="{168590C6-88CE-4B7B-8010-8D33B8A9BD64}" presName="imageRepeatNode" presStyleLbl="fgImgPlace1" presStyleIdx="1" presStyleCnt="8" custScaleX="383328" custScaleY="311159" custLinFactY="-104602" custLinFactNeighborX="-62901" custLinFactNeighborY="-200000"/>
      <dgm:spPr/>
      <dgm:t>
        <a:bodyPr/>
        <a:lstStyle/>
        <a:p>
          <a:endParaRPr lang="ru-RU"/>
        </a:p>
      </dgm:t>
    </dgm:pt>
    <dgm:pt modelId="{FB9BE062-A19C-4380-8150-5780ADC6FF4C}" type="pres">
      <dgm:prSet presAssocID="{8EBCDD5A-3F85-4686-AEFC-94605D1B6BB3}" presName="image_accent_3" presStyleCnt="0"/>
      <dgm:spPr/>
    </dgm:pt>
    <dgm:pt modelId="{A21C5CD5-484E-4D53-ADE8-CBA941E9C68A}" type="pres">
      <dgm:prSet presAssocID="{8EBCDD5A-3F85-4686-AEFC-94605D1B6BB3}" presName="imageAccentRepeatNode" presStyleLbl="alignNode1" presStyleIdx="3" presStyleCnt="13" custScaleX="116043" custScaleY="119599" custLinFactX="-63391" custLinFactNeighborX="-100000" custLinFactNeighborY="76584"/>
      <dgm:spPr>
        <a:noFill/>
        <a:ln>
          <a:noFill/>
        </a:ln>
      </dgm:spPr>
    </dgm:pt>
    <dgm:pt modelId="{6460B839-AB9D-4A26-A793-5D72EB349454}" type="pres">
      <dgm:prSet presAssocID="{8EBCDD5A-3F85-4686-AEFC-94605D1B6BB3}" presName="parent_text_3" presStyleLbl="revTx" presStyleIdx="2" presStyleCnt="8" custScaleX="148935" custLinFactX="-100000" custLinFactY="98823" custLinFactNeighborX="-127251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A20C20-19BA-472F-B45D-07CFEB366DCE}" type="pres">
      <dgm:prSet presAssocID="{8EBCDD5A-3F85-4686-AEFC-94605D1B6BB3}" presName="accent_2" presStyleLbl="alignNode1" presStyleIdx="4" presStyleCnt="13"/>
      <dgm:spPr>
        <a:noFill/>
        <a:ln>
          <a:noFill/>
        </a:ln>
      </dgm:spPr>
    </dgm:pt>
    <dgm:pt modelId="{C54F98FF-ADBE-46C8-AB6E-A51CEDC03527}" type="pres">
      <dgm:prSet presAssocID="{8EBCDD5A-3F85-4686-AEFC-94605D1B6BB3}" presName="accent_3" presStyleLbl="alignNode1" presStyleIdx="5" presStyleCnt="13"/>
      <dgm:spPr>
        <a:noFill/>
        <a:ln>
          <a:noFill/>
        </a:ln>
      </dgm:spPr>
    </dgm:pt>
    <dgm:pt modelId="{6B2E59C0-9BE4-4EF8-B265-7DCAD63072EF}" type="pres">
      <dgm:prSet presAssocID="{59E1456C-C1AF-4FDA-81E4-56FCD32AA14E}" presName="image_3" presStyleCnt="0"/>
      <dgm:spPr/>
    </dgm:pt>
    <dgm:pt modelId="{A6A1D35E-E2CF-4502-B084-84BE2710AE31}" type="pres">
      <dgm:prSet presAssocID="{59E1456C-C1AF-4FDA-81E4-56FCD32AA14E}" presName="imageRepeatNode" presStyleLbl="fgImgPlace1" presStyleIdx="2" presStyleCnt="8" custScaleX="122595" custScaleY="118023" custLinFactNeighborX="2964" custLinFactNeighborY="-6198"/>
      <dgm:spPr/>
      <dgm:t>
        <a:bodyPr/>
        <a:lstStyle/>
        <a:p>
          <a:endParaRPr lang="ru-RU"/>
        </a:p>
      </dgm:t>
    </dgm:pt>
    <dgm:pt modelId="{69B48812-E742-422F-94E2-EFDCBB52243A}" type="pres">
      <dgm:prSet presAssocID="{AE716FFB-50B8-4E44-82B0-209D8C9A6CE5}" presName="image_accent_4" presStyleCnt="0"/>
      <dgm:spPr/>
    </dgm:pt>
    <dgm:pt modelId="{3666DC06-0E07-450F-87E8-898F184FAF28}" type="pres">
      <dgm:prSet presAssocID="{AE716FFB-50B8-4E44-82B0-209D8C9A6CE5}" presName="imageAccentRepeatNode" presStyleLbl="alignNode1" presStyleIdx="6" presStyleCnt="13" custLinFactX="162851" custLinFactY="200000" custLinFactNeighborX="200000" custLinFactNeighborY="271290"/>
      <dgm:spPr>
        <a:noFill/>
        <a:ln>
          <a:noFill/>
        </a:ln>
      </dgm:spPr>
    </dgm:pt>
    <dgm:pt modelId="{5FDFAEA7-88C6-4904-80BC-34FE365EA655}" type="pres">
      <dgm:prSet presAssocID="{AE716FFB-50B8-4E44-82B0-209D8C9A6CE5}" presName="parent_text_4" presStyleLbl="revTx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55E1CF-B616-466D-B88B-AB5ACF266531}" type="pres">
      <dgm:prSet presAssocID="{AE716FFB-50B8-4E44-82B0-209D8C9A6CE5}" presName="accent_4" presStyleLbl="alignNode1" presStyleIdx="7" presStyleCnt="13"/>
      <dgm:spPr>
        <a:noFill/>
        <a:ln>
          <a:noFill/>
        </a:ln>
      </dgm:spPr>
    </dgm:pt>
    <dgm:pt modelId="{AB0C7684-C31B-4F05-A25A-EA34B5B98BC9}" type="pres">
      <dgm:prSet presAssocID="{0C5A8C83-B883-42B9-B1CD-2F8425FE6E96}" presName="image_4" presStyleCnt="0"/>
      <dgm:spPr/>
    </dgm:pt>
    <dgm:pt modelId="{39400C2E-B719-4EF2-9990-32E64F2B95C6}" type="pres">
      <dgm:prSet presAssocID="{0C5A8C83-B883-42B9-B1CD-2F8425FE6E96}" presName="imageRepeatNode" presStyleLbl="fgImgPlace1" presStyleIdx="3" presStyleCnt="8" custScaleX="384638" custScaleY="274579" custLinFactX="-100000" custLinFactY="145298" custLinFactNeighborX="-173910" custLinFactNeighborY="200000"/>
      <dgm:spPr/>
      <dgm:t>
        <a:bodyPr/>
        <a:lstStyle/>
        <a:p>
          <a:endParaRPr lang="ru-RU"/>
        </a:p>
      </dgm:t>
    </dgm:pt>
    <dgm:pt modelId="{A827332C-EAF9-42BB-BA3D-AED3D1A323D5}" type="pres">
      <dgm:prSet presAssocID="{33DDC3B8-E9E8-4187-9907-5BB8B5B4DAC3}" presName="image_accent_5" presStyleCnt="0"/>
      <dgm:spPr/>
    </dgm:pt>
    <dgm:pt modelId="{D0BBA4D7-890C-4373-86FB-1E146702D864}" type="pres">
      <dgm:prSet presAssocID="{33DDC3B8-E9E8-4187-9907-5BB8B5B4DAC3}" presName="imageAccentRepeatNode" presStyleLbl="alignNode1" presStyleIdx="8" presStyleCnt="13"/>
      <dgm:spPr>
        <a:noFill/>
        <a:ln>
          <a:noFill/>
        </a:ln>
      </dgm:spPr>
    </dgm:pt>
    <dgm:pt modelId="{243E61A4-9ABE-45CE-8F5E-30721B001E6F}" type="pres">
      <dgm:prSet presAssocID="{33DDC3B8-E9E8-4187-9907-5BB8B5B4DAC3}" presName="parent_text_5" presStyleLbl="revTx" presStyleIdx="4" presStyleCnt="8" custScaleX="129541" custLinFactY="300000" custLinFactNeighborX="56860" custLinFactNeighborY="3035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235050-5174-4E62-A623-D83E055BDB37}" type="pres">
      <dgm:prSet presAssocID="{AC9573A3-22E0-4553-9068-53B282A78E00}" presName="image_5" presStyleCnt="0"/>
      <dgm:spPr/>
    </dgm:pt>
    <dgm:pt modelId="{56410507-0972-4BC4-998D-CAD990679208}" type="pres">
      <dgm:prSet presAssocID="{AC9573A3-22E0-4553-9068-53B282A78E00}" presName="imageRepeatNode" presStyleLbl="fgImgPlace1" presStyleIdx="4" presStyleCnt="8" custLinFactX="255131" custLinFactY="306338" custLinFactNeighborX="300000" custLinFactNeighborY="400000"/>
      <dgm:spPr/>
      <dgm:t>
        <a:bodyPr/>
        <a:lstStyle/>
        <a:p>
          <a:endParaRPr lang="ru-RU"/>
        </a:p>
      </dgm:t>
    </dgm:pt>
    <dgm:pt modelId="{6496DC9B-77C7-45A1-B5C2-4937CA167A8C}" type="pres">
      <dgm:prSet presAssocID="{F19D7F02-A045-4CF7-8D3C-0C63CA7A7C6E}" presName="parent_text_6" presStyleLbl="revTx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C83835-894B-4914-9028-ED22B84FE4CD}" type="pres">
      <dgm:prSet presAssocID="{F19D7F02-A045-4CF7-8D3C-0C63CA7A7C6E}" presName="image_accent_6" presStyleCnt="0"/>
      <dgm:spPr/>
    </dgm:pt>
    <dgm:pt modelId="{44BCF3F0-E605-4CD8-B809-07CB8D5B9B58}" type="pres">
      <dgm:prSet presAssocID="{F19D7F02-A045-4CF7-8D3C-0C63CA7A7C6E}" presName="imageAccentRepeatNode" presStyleLbl="alignNode1" presStyleIdx="9" presStyleCnt="13" custLinFactNeighborX="21760" custLinFactNeighborY="47940"/>
      <dgm:spPr/>
    </dgm:pt>
    <dgm:pt modelId="{C1481816-DE6B-46D0-AACB-5059E861B251}" type="pres">
      <dgm:prSet presAssocID="{F19D7F02-A045-4CF7-8D3C-0C63CA7A7C6E}" presName="accent_5" presStyleLbl="alignNode1" presStyleIdx="10" presStyleCnt="13"/>
      <dgm:spPr>
        <a:noFill/>
        <a:ln>
          <a:noFill/>
        </a:ln>
      </dgm:spPr>
    </dgm:pt>
    <dgm:pt modelId="{7BBA239B-842A-4D2D-B0A9-CFAE7CDDC888}" type="pres">
      <dgm:prSet presAssocID="{A256BDC1-7629-4FAE-AA79-FE25FE865E7A}" presName="image_6" presStyleCnt="0"/>
      <dgm:spPr/>
    </dgm:pt>
    <dgm:pt modelId="{D14C574D-387D-42F0-8601-51150DA71CD5}" type="pres">
      <dgm:prSet presAssocID="{A256BDC1-7629-4FAE-AA79-FE25FE865E7A}" presName="imageRepeatNode" presStyleLbl="fgImgPlace1" presStyleIdx="5" presStyleCnt="8" custScaleX="237257" custScaleY="191936" custLinFactX="-123514" custLinFactY="-100000" custLinFactNeighborX="-200000" custLinFactNeighborY="-111829"/>
      <dgm:spPr/>
      <dgm:t>
        <a:bodyPr/>
        <a:lstStyle/>
        <a:p>
          <a:endParaRPr lang="ru-RU"/>
        </a:p>
      </dgm:t>
    </dgm:pt>
    <dgm:pt modelId="{2BCABAE1-21C3-4143-B900-A5848753AD3D}" type="pres">
      <dgm:prSet presAssocID="{C430C6B5-DA6C-4314-B513-6AF28D505020}" presName="parent_text_7" presStyleLbl="revTx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E8AEC1-C8D7-40FD-BD14-D2ECB9F0EBE2}" type="pres">
      <dgm:prSet presAssocID="{C430C6B5-DA6C-4314-B513-6AF28D505020}" presName="image_accent_7" presStyleCnt="0"/>
      <dgm:spPr/>
    </dgm:pt>
    <dgm:pt modelId="{83B9E24E-7A2A-4C89-8EF0-510B03D82D44}" type="pres">
      <dgm:prSet presAssocID="{C430C6B5-DA6C-4314-B513-6AF28D505020}" presName="imageAccentRepeatNode" presStyleLbl="alignNode1" presStyleIdx="11" presStyleCnt="13"/>
      <dgm:spPr>
        <a:noFill/>
        <a:ln>
          <a:noFill/>
        </a:ln>
      </dgm:spPr>
    </dgm:pt>
    <dgm:pt modelId="{25E7A973-FC5F-4BD9-9790-320C9E100666}" type="pres">
      <dgm:prSet presAssocID="{409244CB-99F8-4B84-8C68-E1B53FCE1A12}" presName="image_7" presStyleCnt="0"/>
      <dgm:spPr/>
    </dgm:pt>
    <dgm:pt modelId="{7D1B6BB1-2906-4835-B040-44CD4CB9ECC6}" type="pres">
      <dgm:prSet presAssocID="{409244CB-99F8-4B84-8C68-E1B53FCE1A12}" presName="imageRepeatNode" presStyleLbl="fgImgPlace1" presStyleIdx="6" presStyleCnt="8" custScaleX="414133" custScaleY="318124" custLinFactX="100000" custLinFactY="-165879" custLinFactNeighborX="147664" custLinFactNeighborY="-200000"/>
      <dgm:spPr/>
      <dgm:t>
        <a:bodyPr/>
        <a:lstStyle/>
        <a:p>
          <a:endParaRPr lang="ru-RU"/>
        </a:p>
      </dgm:t>
    </dgm:pt>
    <dgm:pt modelId="{5B8ACBED-593E-4A97-A2F4-7C9C2ABE1D9D}" type="pres">
      <dgm:prSet presAssocID="{C10E6BB4-D068-45DF-9F75-81DB6BC80804}" presName="parent_text_8" presStyleLbl="revTx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75C8B6-7F9D-43D8-B77B-952019847DB5}" type="pres">
      <dgm:prSet presAssocID="{C10E6BB4-D068-45DF-9F75-81DB6BC80804}" presName="image_accent_8" presStyleCnt="0"/>
      <dgm:spPr/>
    </dgm:pt>
    <dgm:pt modelId="{158411EE-016B-4E46-90A7-342E5F5A2590}" type="pres">
      <dgm:prSet presAssocID="{C10E6BB4-D068-45DF-9F75-81DB6BC80804}" presName="imageAccentRepeatNode" presStyleLbl="alignNode1" presStyleIdx="12" presStyleCnt="13"/>
      <dgm:spPr>
        <a:noFill/>
        <a:ln>
          <a:noFill/>
        </a:ln>
      </dgm:spPr>
    </dgm:pt>
    <dgm:pt modelId="{03C59EA7-49B0-40F9-98CC-B6455AF4FC3E}" type="pres">
      <dgm:prSet presAssocID="{6EF75D73-93D8-461D-973A-8DFECAEC3AF0}" presName="image_8" presStyleCnt="0"/>
      <dgm:spPr/>
    </dgm:pt>
    <dgm:pt modelId="{F3394CF6-7CFE-4EA9-B4A5-19D03E727EB2}" type="pres">
      <dgm:prSet presAssocID="{6EF75D73-93D8-461D-973A-8DFECAEC3AF0}" presName="imageRepeatNode" presStyleLbl="fgImgPlace1" presStyleIdx="7" presStyleCnt="8" custScaleX="606480" custScaleY="491587" custLinFactX="-80358" custLinFactNeighborX="-100000" custLinFactNeighborY="-73685"/>
      <dgm:spPr/>
      <dgm:t>
        <a:bodyPr/>
        <a:lstStyle/>
        <a:p>
          <a:endParaRPr lang="ru-RU"/>
        </a:p>
      </dgm:t>
    </dgm:pt>
  </dgm:ptLst>
  <dgm:cxnLst>
    <dgm:cxn modelId="{EEB4AF67-5A53-492D-87E7-A3DC7C71E5BA}" srcId="{5B57C689-3C10-49CD-823B-A9A1B24C95EE}" destId="{F19D7F02-A045-4CF7-8D3C-0C63CA7A7C6E}" srcOrd="5" destOrd="0" parTransId="{A37FC3FA-6608-4EE4-A520-F1A4202E8813}" sibTransId="{A256BDC1-7629-4FAE-AA79-FE25FE865E7A}"/>
    <dgm:cxn modelId="{003AA06D-B574-49B8-9965-A63E78481373}" type="presOf" srcId="{85A5E586-0814-4F78-B28C-732D372BA6BB}" destId="{D7BD6368-FE58-47D1-BB20-37F5C0CCACD7}" srcOrd="0" destOrd="0" presId="urn:microsoft.com/office/officeart/2008/layout/BubblePictureList"/>
    <dgm:cxn modelId="{52171ACC-BF44-4C5B-B306-805300817303}" srcId="{5B57C689-3C10-49CD-823B-A9A1B24C95EE}" destId="{C430C6B5-DA6C-4314-B513-6AF28D505020}" srcOrd="6" destOrd="0" parTransId="{48FA5448-A7DA-49F2-B16E-C1A2F653E514}" sibTransId="{409244CB-99F8-4B84-8C68-E1B53FCE1A12}"/>
    <dgm:cxn modelId="{637D41DD-1C00-46DF-9276-7F8F6D7F8E6E}" type="presOf" srcId="{F19D7F02-A045-4CF7-8D3C-0C63CA7A7C6E}" destId="{6496DC9B-77C7-45A1-B5C2-4937CA167A8C}" srcOrd="0" destOrd="0" presId="urn:microsoft.com/office/officeart/2008/layout/BubblePictureList"/>
    <dgm:cxn modelId="{3EA7E896-C615-4DEF-A1EF-D9D1094AB3E5}" type="presOf" srcId="{8EBCDD5A-3F85-4686-AEFC-94605D1B6BB3}" destId="{6460B839-AB9D-4A26-A793-5D72EB349454}" srcOrd="0" destOrd="0" presId="urn:microsoft.com/office/officeart/2008/layout/BubblePictureList"/>
    <dgm:cxn modelId="{FE3BFE27-B6BB-4DCF-87DC-ABCBD1360885}" type="presOf" srcId="{0C5A8C83-B883-42B9-B1CD-2F8425FE6E96}" destId="{39400C2E-B719-4EF2-9990-32E64F2B95C6}" srcOrd="0" destOrd="0" presId="urn:microsoft.com/office/officeart/2008/layout/BubblePictureList"/>
    <dgm:cxn modelId="{471770C6-B5B1-4B27-B776-162BC4183422}" srcId="{5B57C689-3C10-49CD-823B-A9A1B24C95EE}" destId="{4BE10A63-8509-4C3B-85FA-BC810CC35FD3}" srcOrd="1" destOrd="0" parTransId="{9E6D6AE1-5772-49D0-9E65-9D48007D42C0}" sibTransId="{168590C6-88CE-4B7B-8010-8D33B8A9BD64}"/>
    <dgm:cxn modelId="{1A9F2700-D414-4FE7-8DFF-EA51C55CCF28}" type="presOf" srcId="{168590C6-88CE-4B7B-8010-8D33B8A9BD64}" destId="{36867EDA-918B-4226-9698-B18CBC2CF0B5}" srcOrd="0" destOrd="0" presId="urn:microsoft.com/office/officeart/2008/layout/BubblePictureList"/>
    <dgm:cxn modelId="{49033644-8C8A-4C2E-A658-073B5B124789}" type="presOf" srcId="{A256BDC1-7629-4FAE-AA79-FE25FE865E7A}" destId="{D14C574D-387D-42F0-8601-51150DA71CD5}" srcOrd="0" destOrd="0" presId="urn:microsoft.com/office/officeart/2008/layout/BubblePictureList"/>
    <dgm:cxn modelId="{5587AE9E-C8D2-4032-AA41-408B9CB7F24B}" srcId="{5B57C689-3C10-49CD-823B-A9A1B24C95EE}" destId="{85A5E586-0814-4F78-B28C-732D372BA6BB}" srcOrd="0" destOrd="0" parTransId="{1CE06F94-68DE-46A4-A74C-EEA62DCB4E2C}" sibTransId="{7A1E64CE-737C-4459-AE17-F9EC3C9CF75D}"/>
    <dgm:cxn modelId="{ABA8C005-3C9A-415E-95A4-9BFBDC108733}" srcId="{5B57C689-3C10-49CD-823B-A9A1B24C95EE}" destId="{C10E6BB4-D068-45DF-9F75-81DB6BC80804}" srcOrd="7" destOrd="0" parTransId="{878453F1-AF07-4B08-8847-54226BA9C971}" sibTransId="{6EF75D73-93D8-461D-973A-8DFECAEC3AF0}"/>
    <dgm:cxn modelId="{E598E030-6AB1-43E9-AD48-282E363A2BE2}" srcId="{5B57C689-3C10-49CD-823B-A9A1B24C95EE}" destId="{8EBCDD5A-3F85-4686-AEFC-94605D1B6BB3}" srcOrd="2" destOrd="0" parTransId="{CC928104-F868-4D88-AEB2-4369C9D8EEB6}" sibTransId="{59E1456C-C1AF-4FDA-81E4-56FCD32AA14E}"/>
    <dgm:cxn modelId="{C3B7FF81-E64C-42D1-A91D-C32D14928AD1}" type="presOf" srcId="{C10E6BB4-D068-45DF-9F75-81DB6BC80804}" destId="{5B8ACBED-593E-4A97-A2F4-7C9C2ABE1D9D}" srcOrd="0" destOrd="0" presId="urn:microsoft.com/office/officeart/2008/layout/BubblePictureList"/>
    <dgm:cxn modelId="{CA1769D2-8179-438F-9E9E-F473280195B6}" type="presOf" srcId="{C430C6B5-DA6C-4314-B513-6AF28D505020}" destId="{2BCABAE1-21C3-4143-B900-A5848753AD3D}" srcOrd="0" destOrd="0" presId="urn:microsoft.com/office/officeart/2008/layout/BubblePictureList"/>
    <dgm:cxn modelId="{0D7E3218-3417-4E44-AA13-0A54CB4B7A0A}" type="presOf" srcId="{AC9573A3-22E0-4553-9068-53B282A78E00}" destId="{56410507-0972-4BC4-998D-CAD990679208}" srcOrd="0" destOrd="0" presId="urn:microsoft.com/office/officeart/2008/layout/BubblePictureList"/>
    <dgm:cxn modelId="{44238D10-FB27-4EBC-B98D-263823D02558}" type="presOf" srcId="{4BE10A63-8509-4C3B-85FA-BC810CC35FD3}" destId="{0D000299-BB7C-4BC8-9BE4-E58FB1A00E1C}" srcOrd="0" destOrd="0" presId="urn:microsoft.com/office/officeart/2008/layout/BubblePictureList"/>
    <dgm:cxn modelId="{CC3F9678-A638-412F-9A2A-79C1CA48884C}" type="presOf" srcId="{5B57C689-3C10-49CD-823B-A9A1B24C95EE}" destId="{081EDC54-0853-46DF-A216-B51DD0B59189}" srcOrd="0" destOrd="0" presId="urn:microsoft.com/office/officeart/2008/layout/BubblePictureList"/>
    <dgm:cxn modelId="{63792B10-BD65-466C-8026-2FEE36FA7515}" srcId="{5B57C689-3C10-49CD-823B-A9A1B24C95EE}" destId="{AE716FFB-50B8-4E44-82B0-209D8C9A6CE5}" srcOrd="3" destOrd="0" parTransId="{78F77915-D3B1-4F0B-9C00-E3C51E9F85C7}" sibTransId="{0C5A8C83-B883-42B9-B1CD-2F8425FE6E96}"/>
    <dgm:cxn modelId="{EA9F1481-8044-452C-A480-1A1CD14793BF}" type="presOf" srcId="{7A1E64CE-737C-4459-AE17-F9EC3C9CF75D}" destId="{F5B80498-4BB1-4BEA-8C26-0B4F8730C290}" srcOrd="0" destOrd="0" presId="urn:microsoft.com/office/officeart/2008/layout/BubblePictureList"/>
    <dgm:cxn modelId="{70C4D982-CF71-4DC8-A951-C1D82D171D00}" type="presOf" srcId="{409244CB-99F8-4B84-8C68-E1B53FCE1A12}" destId="{7D1B6BB1-2906-4835-B040-44CD4CB9ECC6}" srcOrd="0" destOrd="0" presId="urn:microsoft.com/office/officeart/2008/layout/BubblePictureList"/>
    <dgm:cxn modelId="{15449DA3-AD27-488A-8E70-96D172A60C53}" type="presOf" srcId="{33DDC3B8-E9E8-4187-9907-5BB8B5B4DAC3}" destId="{243E61A4-9ABE-45CE-8F5E-30721B001E6F}" srcOrd="0" destOrd="0" presId="urn:microsoft.com/office/officeart/2008/layout/BubblePictureList"/>
    <dgm:cxn modelId="{C50B9D5D-93C0-4D59-A95A-D7F05B89DF7F}" srcId="{5B57C689-3C10-49CD-823B-A9A1B24C95EE}" destId="{33DDC3B8-E9E8-4187-9907-5BB8B5B4DAC3}" srcOrd="4" destOrd="0" parTransId="{BC44FC9B-E027-4939-A734-C075B9C3E25F}" sibTransId="{AC9573A3-22E0-4553-9068-53B282A78E00}"/>
    <dgm:cxn modelId="{42C59172-DED1-475A-BC91-8940BEC242DF}" type="presOf" srcId="{AE716FFB-50B8-4E44-82B0-209D8C9A6CE5}" destId="{5FDFAEA7-88C6-4904-80BC-34FE365EA655}" srcOrd="0" destOrd="0" presId="urn:microsoft.com/office/officeart/2008/layout/BubblePictureList"/>
    <dgm:cxn modelId="{D2943051-D5AE-404B-9D9A-A7E8549A23C3}" type="presOf" srcId="{59E1456C-C1AF-4FDA-81E4-56FCD32AA14E}" destId="{A6A1D35E-E2CF-4502-B084-84BE2710AE31}" srcOrd="0" destOrd="0" presId="urn:microsoft.com/office/officeart/2008/layout/BubblePictureList"/>
    <dgm:cxn modelId="{47C3A653-255F-4AA8-AB3F-29A49229C3CA}" type="presOf" srcId="{6EF75D73-93D8-461D-973A-8DFECAEC3AF0}" destId="{F3394CF6-7CFE-4EA9-B4A5-19D03E727EB2}" srcOrd="0" destOrd="0" presId="urn:microsoft.com/office/officeart/2008/layout/BubblePictureList"/>
    <dgm:cxn modelId="{3399ED9D-277A-43F4-943E-FA363321B4FF}" type="presParOf" srcId="{081EDC54-0853-46DF-A216-B51DD0B59189}" destId="{D7BD6368-FE58-47D1-BB20-37F5C0CCACD7}" srcOrd="0" destOrd="0" presId="urn:microsoft.com/office/officeart/2008/layout/BubblePictureList"/>
    <dgm:cxn modelId="{96FD5EB5-1CC4-4DBA-B3FF-C0B09F9C3D8C}" type="presParOf" srcId="{081EDC54-0853-46DF-A216-B51DD0B59189}" destId="{E3BC9B2D-E825-43D3-930A-65C1FAC60BB9}" srcOrd="1" destOrd="0" presId="urn:microsoft.com/office/officeart/2008/layout/BubblePictureList"/>
    <dgm:cxn modelId="{4039B699-90F0-41C6-A024-930E5C33B4E4}" type="presParOf" srcId="{E3BC9B2D-E825-43D3-930A-65C1FAC60BB9}" destId="{2234ACA8-CE31-4453-B785-DF51ADFDCC89}" srcOrd="0" destOrd="0" presId="urn:microsoft.com/office/officeart/2008/layout/BubblePictureList"/>
    <dgm:cxn modelId="{E0A6C0ED-76EC-4399-90F2-7BE5F27E667E}" type="presParOf" srcId="{081EDC54-0853-46DF-A216-B51DD0B59189}" destId="{1DD64C7E-AE79-4E80-822A-F96CC6A2C4A0}" srcOrd="2" destOrd="0" presId="urn:microsoft.com/office/officeart/2008/layout/BubblePictureList"/>
    <dgm:cxn modelId="{C36C5851-E90F-4937-AE33-571D01E0ECAB}" type="presParOf" srcId="{081EDC54-0853-46DF-A216-B51DD0B59189}" destId="{F685929B-C94B-48E6-AC61-A7F3718E4E73}" srcOrd="3" destOrd="0" presId="urn:microsoft.com/office/officeart/2008/layout/BubblePictureList"/>
    <dgm:cxn modelId="{8C1AB45E-22AB-44AB-8307-F1F920B75CC1}" type="presParOf" srcId="{F685929B-C94B-48E6-AC61-A7F3718E4E73}" destId="{F5B80498-4BB1-4BEA-8C26-0B4F8730C290}" srcOrd="0" destOrd="0" presId="urn:microsoft.com/office/officeart/2008/layout/BubblePictureList"/>
    <dgm:cxn modelId="{5E369026-590D-44EC-A207-92B2915CF0D9}" type="presParOf" srcId="{081EDC54-0853-46DF-A216-B51DD0B59189}" destId="{0D000299-BB7C-4BC8-9BE4-E58FB1A00E1C}" srcOrd="4" destOrd="0" presId="urn:microsoft.com/office/officeart/2008/layout/BubblePictureList"/>
    <dgm:cxn modelId="{EDD26F4F-9C6F-4322-9565-AFD5A0E85AA4}" type="presParOf" srcId="{081EDC54-0853-46DF-A216-B51DD0B59189}" destId="{8AC67CDE-8336-4066-A95D-4A2CC43AEDC8}" srcOrd="5" destOrd="0" presId="urn:microsoft.com/office/officeart/2008/layout/BubblePictureList"/>
    <dgm:cxn modelId="{44919491-0BF7-45D5-A0EC-8FAD36050D51}" type="presParOf" srcId="{8AC67CDE-8336-4066-A95D-4A2CC43AEDC8}" destId="{BFCAAE64-D4DD-4B37-B5D3-55894FE36C2C}" srcOrd="0" destOrd="0" presId="urn:microsoft.com/office/officeart/2008/layout/BubblePictureList"/>
    <dgm:cxn modelId="{A8EC8D27-9FC2-4EE3-9A12-430F6B1FB1F2}" type="presParOf" srcId="{081EDC54-0853-46DF-A216-B51DD0B59189}" destId="{C4CC56F5-AB1C-4113-91F5-C44AFEC2847D}" srcOrd="6" destOrd="0" presId="urn:microsoft.com/office/officeart/2008/layout/BubblePictureList"/>
    <dgm:cxn modelId="{E82970B2-660D-470C-A17D-AA7B933BBE54}" type="presParOf" srcId="{C4CC56F5-AB1C-4113-91F5-C44AFEC2847D}" destId="{36867EDA-918B-4226-9698-B18CBC2CF0B5}" srcOrd="0" destOrd="0" presId="urn:microsoft.com/office/officeart/2008/layout/BubblePictureList"/>
    <dgm:cxn modelId="{71F069E0-8E91-4FA9-85DA-EF441E7411CD}" type="presParOf" srcId="{081EDC54-0853-46DF-A216-B51DD0B59189}" destId="{FB9BE062-A19C-4380-8150-5780ADC6FF4C}" srcOrd="7" destOrd="0" presId="urn:microsoft.com/office/officeart/2008/layout/BubblePictureList"/>
    <dgm:cxn modelId="{84523032-457D-4680-8CD0-974DF249E6A5}" type="presParOf" srcId="{FB9BE062-A19C-4380-8150-5780ADC6FF4C}" destId="{A21C5CD5-484E-4D53-ADE8-CBA941E9C68A}" srcOrd="0" destOrd="0" presId="urn:microsoft.com/office/officeart/2008/layout/BubblePictureList"/>
    <dgm:cxn modelId="{13D0371B-C753-4B1A-91E4-164DA609434C}" type="presParOf" srcId="{081EDC54-0853-46DF-A216-B51DD0B59189}" destId="{6460B839-AB9D-4A26-A793-5D72EB349454}" srcOrd="8" destOrd="0" presId="urn:microsoft.com/office/officeart/2008/layout/BubblePictureList"/>
    <dgm:cxn modelId="{6215E23F-6A46-4B5E-BB91-DC59E7C34B25}" type="presParOf" srcId="{081EDC54-0853-46DF-A216-B51DD0B59189}" destId="{9CA20C20-19BA-472F-B45D-07CFEB366DCE}" srcOrd="9" destOrd="0" presId="urn:microsoft.com/office/officeart/2008/layout/BubblePictureList"/>
    <dgm:cxn modelId="{B7E8D79A-BE45-4979-8B05-F01D5920AEC6}" type="presParOf" srcId="{081EDC54-0853-46DF-A216-B51DD0B59189}" destId="{C54F98FF-ADBE-46C8-AB6E-A51CEDC03527}" srcOrd="10" destOrd="0" presId="urn:microsoft.com/office/officeart/2008/layout/BubblePictureList"/>
    <dgm:cxn modelId="{7A32B495-3CFB-4ABB-9372-920031A8741A}" type="presParOf" srcId="{081EDC54-0853-46DF-A216-B51DD0B59189}" destId="{6B2E59C0-9BE4-4EF8-B265-7DCAD63072EF}" srcOrd="11" destOrd="0" presId="urn:microsoft.com/office/officeart/2008/layout/BubblePictureList"/>
    <dgm:cxn modelId="{B7EA553B-677A-4BDD-94CE-6B569FAA8EA8}" type="presParOf" srcId="{6B2E59C0-9BE4-4EF8-B265-7DCAD63072EF}" destId="{A6A1D35E-E2CF-4502-B084-84BE2710AE31}" srcOrd="0" destOrd="0" presId="urn:microsoft.com/office/officeart/2008/layout/BubblePictureList"/>
    <dgm:cxn modelId="{6D458168-F786-4381-AED2-D5081213674A}" type="presParOf" srcId="{081EDC54-0853-46DF-A216-B51DD0B59189}" destId="{69B48812-E742-422F-94E2-EFDCBB52243A}" srcOrd="12" destOrd="0" presId="urn:microsoft.com/office/officeart/2008/layout/BubblePictureList"/>
    <dgm:cxn modelId="{68B5D776-5EFF-45BB-B035-33A1343830E3}" type="presParOf" srcId="{69B48812-E742-422F-94E2-EFDCBB52243A}" destId="{3666DC06-0E07-450F-87E8-898F184FAF28}" srcOrd="0" destOrd="0" presId="urn:microsoft.com/office/officeart/2008/layout/BubblePictureList"/>
    <dgm:cxn modelId="{F88C440F-B290-4E7B-8E69-6E18A8BC1B53}" type="presParOf" srcId="{081EDC54-0853-46DF-A216-B51DD0B59189}" destId="{5FDFAEA7-88C6-4904-80BC-34FE365EA655}" srcOrd="13" destOrd="0" presId="urn:microsoft.com/office/officeart/2008/layout/BubblePictureList"/>
    <dgm:cxn modelId="{87DA0297-BC5F-4FC3-9DAD-67F0D48156FE}" type="presParOf" srcId="{081EDC54-0853-46DF-A216-B51DD0B59189}" destId="{5155E1CF-B616-466D-B88B-AB5ACF266531}" srcOrd="14" destOrd="0" presId="urn:microsoft.com/office/officeart/2008/layout/BubblePictureList"/>
    <dgm:cxn modelId="{382582B7-0E7E-43C1-B2DC-1689A388BCF3}" type="presParOf" srcId="{081EDC54-0853-46DF-A216-B51DD0B59189}" destId="{AB0C7684-C31B-4F05-A25A-EA34B5B98BC9}" srcOrd="15" destOrd="0" presId="urn:microsoft.com/office/officeart/2008/layout/BubblePictureList"/>
    <dgm:cxn modelId="{D0EBFDFC-646D-41D6-9E6B-9195EF9C3854}" type="presParOf" srcId="{AB0C7684-C31B-4F05-A25A-EA34B5B98BC9}" destId="{39400C2E-B719-4EF2-9990-32E64F2B95C6}" srcOrd="0" destOrd="0" presId="urn:microsoft.com/office/officeart/2008/layout/BubblePictureList"/>
    <dgm:cxn modelId="{5BA12D11-5627-409D-800F-5AB1E5405B82}" type="presParOf" srcId="{081EDC54-0853-46DF-A216-B51DD0B59189}" destId="{A827332C-EAF9-42BB-BA3D-AED3D1A323D5}" srcOrd="16" destOrd="0" presId="urn:microsoft.com/office/officeart/2008/layout/BubblePictureList"/>
    <dgm:cxn modelId="{17E3AB96-D644-45AE-92C1-61784E05F125}" type="presParOf" srcId="{A827332C-EAF9-42BB-BA3D-AED3D1A323D5}" destId="{D0BBA4D7-890C-4373-86FB-1E146702D864}" srcOrd="0" destOrd="0" presId="urn:microsoft.com/office/officeart/2008/layout/BubblePictureList"/>
    <dgm:cxn modelId="{87472BD0-4124-4747-ACA2-A80F8891F446}" type="presParOf" srcId="{081EDC54-0853-46DF-A216-B51DD0B59189}" destId="{243E61A4-9ABE-45CE-8F5E-30721B001E6F}" srcOrd="17" destOrd="0" presId="urn:microsoft.com/office/officeart/2008/layout/BubblePictureList"/>
    <dgm:cxn modelId="{15FFA15A-4FC9-4299-96C2-756763D6C0B4}" type="presParOf" srcId="{081EDC54-0853-46DF-A216-B51DD0B59189}" destId="{67235050-5174-4E62-A623-D83E055BDB37}" srcOrd="18" destOrd="0" presId="urn:microsoft.com/office/officeart/2008/layout/BubblePictureList"/>
    <dgm:cxn modelId="{0142FB8D-CD84-4A37-83DD-97EBC46D3534}" type="presParOf" srcId="{67235050-5174-4E62-A623-D83E055BDB37}" destId="{56410507-0972-4BC4-998D-CAD990679208}" srcOrd="0" destOrd="0" presId="urn:microsoft.com/office/officeart/2008/layout/BubblePictureList"/>
    <dgm:cxn modelId="{2E2C8456-0F6B-4059-BD74-FC8DD04E0B71}" type="presParOf" srcId="{081EDC54-0853-46DF-A216-B51DD0B59189}" destId="{6496DC9B-77C7-45A1-B5C2-4937CA167A8C}" srcOrd="19" destOrd="0" presId="urn:microsoft.com/office/officeart/2008/layout/BubblePictureList"/>
    <dgm:cxn modelId="{46ED4A2F-5F2E-4282-9AEA-8038FABFBA9B}" type="presParOf" srcId="{081EDC54-0853-46DF-A216-B51DD0B59189}" destId="{A4C83835-894B-4914-9028-ED22B84FE4CD}" srcOrd="20" destOrd="0" presId="urn:microsoft.com/office/officeart/2008/layout/BubblePictureList"/>
    <dgm:cxn modelId="{20C3062D-F3DB-4C86-A8BE-44E96C3A24F6}" type="presParOf" srcId="{A4C83835-894B-4914-9028-ED22B84FE4CD}" destId="{44BCF3F0-E605-4CD8-B809-07CB8D5B9B58}" srcOrd="0" destOrd="0" presId="urn:microsoft.com/office/officeart/2008/layout/BubblePictureList"/>
    <dgm:cxn modelId="{9D9614AB-859E-41F4-B670-F062B29C2FEC}" type="presParOf" srcId="{081EDC54-0853-46DF-A216-B51DD0B59189}" destId="{C1481816-DE6B-46D0-AACB-5059E861B251}" srcOrd="21" destOrd="0" presId="urn:microsoft.com/office/officeart/2008/layout/BubblePictureList"/>
    <dgm:cxn modelId="{57CB9848-15DC-4E5F-BF76-1D7A2BAFEAA0}" type="presParOf" srcId="{081EDC54-0853-46DF-A216-B51DD0B59189}" destId="{7BBA239B-842A-4D2D-B0A9-CFAE7CDDC888}" srcOrd="22" destOrd="0" presId="urn:microsoft.com/office/officeart/2008/layout/BubblePictureList"/>
    <dgm:cxn modelId="{337F576E-6CCB-4901-A3F6-4F565531E6C1}" type="presParOf" srcId="{7BBA239B-842A-4D2D-B0A9-CFAE7CDDC888}" destId="{D14C574D-387D-42F0-8601-51150DA71CD5}" srcOrd="0" destOrd="0" presId="urn:microsoft.com/office/officeart/2008/layout/BubblePictureList"/>
    <dgm:cxn modelId="{150934AA-8D19-43E8-8C14-B08FF0B3C611}" type="presParOf" srcId="{081EDC54-0853-46DF-A216-B51DD0B59189}" destId="{2BCABAE1-21C3-4143-B900-A5848753AD3D}" srcOrd="23" destOrd="0" presId="urn:microsoft.com/office/officeart/2008/layout/BubblePictureList"/>
    <dgm:cxn modelId="{A90903D9-EAA6-4DE6-B289-774B6167C129}" type="presParOf" srcId="{081EDC54-0853-46DF-A216-B51DD0B59189}" destId="{20E8AEC1-C8D7-40FD-BD14-D2ECB9F0EBE2}" srcOrd="24" destOrd="0" presId="urn:microsoft.com/office/officeart/2008/layout/BubblePictureList"/>
    <dgm:cxn modelId="{A43199FE-7CBB-41C7-9225-484B59045ABE}" type="presParOf" srcId="{20E8AEC1-C8D7-40FD-BD14-D2ECB9F0EBE2}" destId="{83B9E24E-7A2A-4C89-8EF0-510B03D82D44}" srcOrd="0" destOrd="0" presId="urn:microsoft.com/office/officeart/2008/layout/BubblePictureList"/>
    <dgm:cxn modelId="{40B13ECA-A8AD-44DC-9ABB-976D94FC9D4D}" type="presParOf" srcId="{081EDC54-0853-46DF-A216-B51DD0B59189}" destId="{25E7A973-FC5F-4BD9-9790-320C9E100666}" srcOrd="25" destOrd="0" presId="urn:microsoft.com/office/officeart/2008/layout/BubblePictureList"/>
    <dgm:cxn modelId="{FED2938C-7CFF-4A8B-ABBB-D63DD312083E}" type="presParOf" srcId="{25E7A973-FC5F-4BD9-9790-320C9E100666}" destId="{7D1B6BB1-2906-4835-B040-44CD4CB9ECC6}" srcOrd="0" destOrd="0" presId="urn:microsoft.com/office/officeart/2008/layout/BubblePictureList"/>
    <dgm:cxn modelId="{196E332C-B478-4D6F-8657-B541F958EE4F}" type="presParOf" srcId="{081EDC54-0853-46DF-A216-B51DD0B59189}" destId="{5B8ACBED-593E-4A97-A2F4-7C9C2ABE1D9D}" srcOrd="26" destOrd="0" presId="urn:microsoft.com/office/officeart/2008/layout/BubblePictureList"/>
    <dgm:cxn modelId="{165AF557-0E8D-47C0-88AF-88F63BEACB13}" type="presParOf" srcId="{081EDC54-0853-46DF-A216-B51DD0B59189}" destId="{C475C8B6-7F9D-43D8-B77B-952019847DB5}" srcOrd="27" destOrd="0" presId="urn:microsoft.com/office/officeart/2008/layout/BubblePictureList"/>
    <dgm:cxn modelId="{463522C3-B964-4780-94BD-8079F57FF262}" type="presParOf" srcId="{C475C8B6-7F9D-43D8-B77B-952019847DB5}" destId="{158411EE-016B-4E46-90A7-342E5F5A2590}" srcOrd="0" destOrd="0" presId="urn:microsoft.com/office/officeart/2008/layout/BubblePictureList"/>
    <dgm:cxn modelId="{1C9F6EF1-D2AB-444F-AF15-E17F4C9D59A8}" type="presParOf" srcId="{081EDC54-0853-46DF-A216-B51DD0B59189}" destId="{03C59EA7-49B0-40F9-98CC-B6455AF4FC3E}" srcOrd="28" destOrd="0" presId="urn:microsoft.com/office/officeart/2008/layout/BubblePictureList"/>
    <dgm:cxn modelId="{217D5AA1-F637-4B84-A627-3CDEFC385279}" type="presParOf" srcId="{03C59EA7-49B0-40F9-98CC-B6455AF4FC3E}" destId="{F3394CF6-7CFE-4EA9-B4A5-19D03E727EB2}" srcOrd="0" destOrd="0" presId="urn:microsoft.com/office/officeart/2008/layout/BubblePictur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D040DF4-F6BB-456C-9E51-B69980878502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A6E20C5-6D87-459B-9C4B-FC794D939767}">
      <dgm:prSet phldrT="[Текст]" custT="1"/>
      <dgm:spPr/>
      <dgm:t>
        <a:bodyPr/>
        <a:lstStyle/>
        <a:p>
          <a:r>
            <a:rPr lang="ru-RU" sz="1500" baseline="0" dirty="0" smtClean="0">
              <a:latin typeface="Times New Roman" pitchFamily="18" charset="0"/>
              <a:cs typeface="Times New Roman" pitchFamily="18" charset="0"/>
            </a:rPr>
            <a:t>Демонстрация навыка преподавателем</a:t>
          </a:r>
          <a:endParaRPr lang="ru-RU" sz="1500" baseline="0" dirty="0">
            <a:latin typeface="Times New Roman" pitchFamily="18" charset="0"/>
            <a:cs typeface="Times New Roman" pitchFamily="18" charset="0"/>
          </a:endParaRPr>
        </a:p>
      </dgm:t>
    </dgm:pt>
    <dgm:pt modelId="{3F72A25A-9895-48CA-8E95-EC10CE965D83}" type="parTrans" cxnId="{4C85A588-028D-4CC2-BBCC-03367CAC286B}">
      <dgm:prSet/>
      <dgm:spPr/>
      <dgm:t>
        <a:bodyPr/>
        <a:lstStyle/>
        <a:p>
          <a:endParaRPr lang="ru-RU"/>
        </a:p>
      </dgm:t>
    </dgm:pt>
    <dgm:pt modelId="{EABEED71-780E-4A47-860C-476C34705219}" type="sibTrans" cxnId="{4C85A588-028D-4CC2-BBCC-03367CAC286B}">
      <dgm:prSet/>
      <dgm:spPr/>
      <dgm:t>
        <a:bodyPr/>
        <a:lstStyle/>
        <a:p>
          <a:endParaRPr lang="ru-RU"/>
        </a:p>
      </dgm:t>
    </dgm:pt>
    <dgm:pt modelId="{65408BCF-3CA6-4504-9E61-7A176759AB77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Демонстрация навыка с комментариями преподавателя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CB1D49B8-226D-4AC5-BE39-87E930697C56}" type="parTrans" cxnId="{8E0D9771-D6AE-4E37-A92E-E183457C0AB5}">
      <dgm:prSet/>
      <dgm:spPr/>
      <dgm:t>
        <a:bodyPr/>
        <a:lstStyle/>
        <a:p>
          <a:endParaRPr lang="ru-RU"/>
        </a:p>
      </dgm:t>
    </dgm:pt>
    <dgm:pt modelId="{A20F0259-9433-4EE5-8D2A-98548831EC96}" type="sibTrans" cxnId="{8E0D9771-D6AE-4E37-A92E-E183457C0AB5}">
      <dgm:prSet/>
      <dgm:spPr/>
      <dgm:t>
        <a:bodyPr/>
        <a:lstStyle/>
        <a:p>
          <a:endParaRPr lang="ru-RU"/>
        </a:p>
      </dgm:t>
    </dgm:pt>
    <dgm:pt modelId="{ECE60940-772D-4C5F-B49B-85CBE71ED326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>
              <a:latin typeface="Times New Roman" pitchFamily="18" charset="0"/>
              <a:cs typeface="Times New Roman" pitchFamily="18" charset="0"/>
            </a:rPr>
            <a:t>Демонстрация навыка студентами</a:t>
          </a:r>
        </a:p>
        <a:p>
          <a:pPr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38E0511F-2CAF-42BE-A2AD-9A97FE95E458}" type="parTrans" cxnId="{AD69D62B-A0AA-404C-AE59-CE4238E10893}">
      <dgm:prSet/>
      <dgm:spPr/>
      <dgm:t>
        <a:bodyPr/>
        <a:lstStyle/>
        <a:p>
          <a:endParaRPr lang="ru-RU"/>
        </a:p>
      </dgm:t>
    </dgm:pt>
    <dgm:pt modelId="{43620265-2D2F-4AAC-8C8A-82135BE40BF8}" type="sibTrans" cxnId="{AD69D62B-A0AA-404C-AE59-CE4238E10893}">
      <dgm:prSet/>
      <dgm:spPr/>
      <dgm:t>
        <a:bodyPr/>
        <a:lstStyle/>
        <a:p>
          <a:endParaRPr lang="ru-RU"/>
        </a:p>
      </dgm:t>
    </dgm:pt>
    <dgm:pt modelId="{161A3353-22B6-4AB3-8D1E-7F1655C9FD61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Демонстрация навыка с комментариями студентов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3BB8A661-7AC8-4898-82DE-036A5F53BB89}" type="parTrans" cxnId="{8F57722D-FF02-478A-B1E8-E1A0A5F1FFE6}">
      <dgm:prSet/>
      <dgm:spPr/>
      <dgm:t>
        <a:bodyPr/>
        <a:lstStyle/>
        <a:p>
          <a:endParaRPr lang="ru-RU"/>
        </a:p>
      </dgm:t>
    </dgm:pt>
    <dgm:pt modelId="{1363B922-E1C2-42EE-9B14-32A15159B46E}" type="sibTrans" cxnId="{8F57722D-FF02-478A-B1E8-E1A0A5F1FFE6}">
      <dgm:prSet/>
      <dgm:spPr/>
      <dgm:t>
        <a:bodyPr/>
        <a:lstStyle/>
        <a:p>
          <a:endParaRPr lang="ru-RU"/>
        </a:p>
      </dgm:t>
    </dgm:pt>
    <dgm:pt modelId="{86D593B8-B9F7-4CDC-B811-C6E2A3894203}" type="pres">
      <dgm:prSet presAssocID="{AD040DF4-F6BB-456C-9E51-B69980878502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771A408-5A38-4FDC-9793-3DBF03AD423D}" type="pres">
      <dgm:prSet presAssocID="{AD040DF4-F6BB-456C-9E51-B69980878502}" presName="diamond" presStyleLbl="bgShp" presStyleIdx="0" presStyleCnt="1"/>
      <dgm:spPr/>
    </dgm:pt>
    <dgm:pt modelId="{5C4BD2C2-4414-4BF7-BB2C-8AB7B3A319F4}" type="pres">
      <dgm:prSet presAssocID="{AD040DF4-F6BB-456C-9E51-B69980878502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1E22B1-9461-4874-AEC2-6BE87883A87D}" type="pres">
      <dgm:prSet presAssocID="{AD040DF4-F6BB-456C-9E51-B69980878502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542A87-2C21-467B-AE5C-65D34ABE9A1F}" type="pres">
      <dgm:prSet presAssocID="{AD040DF4-F6BB-456C-9E51-B69980878502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C506BA-1159-46A3-A14C-D7E37840A348}" type="pres">
      <dgm:prSet presAssocID="{AD040DF4-F6BB-456C-9E51-B69980878502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E0D9771-D6AE-4E37-A92E-E183457C0AB5}" srcId="{AD040DF4-F6BB-456C-9E51-B69980878502}" destId="{65408BCF-3CA6-4504-9E61-7A176759AB77}" srcOrd="1" destOrd="0" parTransId="{CB1D49B8-226D-4AC5-BE39-87E930697C56}" sibTransId="{A20F0259-9433-4EE5-8D2A-98548831EC96}"/>
    <dgm:cxn modelId="{CAECD94E-0278-4086-8340-EB24FA3F00DC}" type="presOf" srcId="{ECE60940-772D-4C5F-B49B-85CBE71ED326}" destId="{F6542A87-2C21-467B-AE5C-65D34ABE9A1F}" srcOrd="0" destOrd="0" presId="urn:microsoft.com/office/officeart/2005/8/layout/matrix3"/>
    <dgm:cxn modelId="{48E12C00-5E71-42DC-B7BE-1A21FCB3FB85}" type="presOf" srcId="{161A3353-22B6-4AB3-8D1E-7F1655C9FD61}" destId="{40C506BA-1159-46A3-A14C-D7E37840A348}" srcOrd="0" destOrd="0" presId="urn:microsoft.com/office/officeart/2005/8/layout/matrix3"/>
    <dgm:cxn modelId="{73BEF43B-CFEF-4BA7-A411-AEEC3CA13F55}" type="presOf" srcId="{65408BCF-3CA6-4504-9E61-7A176759AB77}" destId="{BB1E22B1-9461-4874-AEC2-6BE87883A87D}" srcOrd="0" destOrd="0" presId="urn:microsoft.com/office/officeart/2005/8/layout/matrix3"/>
    <dgm:cxn modelId="{169D3431-BE70-4192-8032-81A35E1D2783}" type="presOf" srcId="{AD040DF4-F6BB-456C-9E51-B69980878502}" destId="{86D593B8-B9F7-4CDC-B811-C6E2A3894203}" srcOrd="0" destOrd="0" presId="urn:microsoft.com/office/officeart/2005/8/layout/matrix3"/>
    <dgm:cxn modelId="{4C85A588-028D-4CC2-BBCC-03367CAC286B}" srcId="{AD040DF4-F6BB-456C-9E51-B69980878502}" destId="{BA6E20C5-6D87-459B-9C4B-FC794D939767}" srcOrd="0" destOrd="0" parTransId="{3F72A25A-9895-48CA-8E95-EC10CE965D83}" sibTransId="{EABEED71-780E-4A47-860C-476C34705219}"/>
    <dgm:cxn modelId="{AD69D62B-A0AA-404C-AE59-CE4238E10893}" srcId="{AD040DF4-F6BB-456C-9E51-B69980878502}" destId="{ECE60940-772D-4C5F-B49B-85CBE71ED326}" srcOrd="2" destOrd="0" parTransId="{38E0511F-2CAF-42BE-A2AD-9A97FE95E458}" sibTransId="{43620265-2D2F-4AAC-8C8A-82135BE40BF8}"/>
    <dgm:cxn modelId="{8F57722D-FF02-478A-B1E8-E1A0A5F1FFE6}" srcId="{AD040DF4-F6BB-456C-9E51-B69980878502}" destId="{161A3353-22B6-4AB3-8D1E-7F1655C9FD61}" srcOrd="3" destOrd="0" parTransId="{3BB8A661-7AC8-4898-82DE-036A5F53BB89}" sibTransId="{1363B922-E1C2-42EE-9B14-32A15159B46E}"/>
    <dgm:cxn modelId="{A3870760-FA79-45B0-A380-10A5275745A4}" type="presOf" srcId="{BA6E20C5-6D87-459B-9C4B-FC794D939767}" destId="{5C4BD2C2-4414-4BF7-BB2C-8AB7B3A319F4}" srcOrd="0" destOrd="0" presId="urn:microsoft.com/office/officeart/2005/8/layout/matrix3"/>
    <dgm:cxn modelId="{3E048CC3-F080-406C-B3B9-B833AC2220D1}" type="presParOf" srcId="{86D593B8-B9F7-4CDC-B811-C6E2A3894203}" destId="{1771A408-5A38-4FDC-9793-3DBF03AD423D}" srcOrd="0" destOrd="0" presId="urn:microsoft.com/office/officeart/2005/8/layout/matrix3"/>
    <dgm:cxn modelId="{7682B85E-B95F-43AD-A776-4AC538B40048}" type="presParOf" srcId="{86D593B8-B9F7-4CDC-B811-C6E2A3894203}" destId="{5C4BD2C2-4414-4BF7-BB2C-8AB7B3A319F4}" srcOrd="1" destOrd="0" presId="urn:microsoft.com/office/officeart/2005/8/layout/matrix3"/>
    <dgm:cxn modelId="{4CA37E5E-847B-4401-B557-7E83D089D53D}" type="presParOf" srcId="{86D593B8-B9F7-4CDC-B811-C6E2A3894203}" destId="{BB1E22B1-9461-4874-AEC2-6BE87883A87D}" srcOrd="2" destOrd="0" presId="urn:microsoft.com/office/officeart/2005/8/layout/matrix3"/>
    <dgm:cxn modelId="{A2C9A029-6315-4BCA-AC4F-7B0D5F0C99DB}" type="presParOf" srcId="{86D593B8-B9F7-4CDC-B811-C6E2A3894203}" destId="{F6542A87-2C21-467B-AE5C-65D34ABE9A1F}" srcOrd="3" destOrd="0" presId="urn:microsoft.com/office/officeart/2005/8/layout/matrix3"/>
    <dgm:cxn modelId="{F8ABD0C4-CC09-48C8-B604-44A67CA5DBD1}" type="presParOf" srcId="{86D593B8-B9F7-4CDC-B811-C6E2A3894203}" destId="{40C506BA-1159-46A3-A14C-D7E37840A348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BAB7E65-8327-4820-9E48-1350E6EDB6C9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</dgm:pt>
    <dgm:pt modelId="{4473640F-980D-49AA-A083-C2A829F1CF99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Развитие педагогической компетентности </a:t>
          </a:r>
        </a:p>
        <a:p>
          <a:r>
            <a: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и творческого потенциала преподавателей</a:t>
          </a:r>
          <a:endParaRPr lang="ru-RU" sz="2000" dirty="0">
            <a:solidFill>
              <a:schemeClr val="bg1"/>
            </a:solidFill>
          </a:endParaRPr>
        </a:p>
      </dgm:t>
    </dgm:pt>
    <dgm:pt modelId="{4BA0AE0E-D1CB-4089-8861-30F0C143CBAE}" type="parTrans" cxnId="{9336773B-D269-4E57-A066-5ABAD8257A91}">
      <dgm:prSet/>
      <dgm:spPr/>
      <dgm:t>
        <a:bodyPr/>
        <a:lstStyle/>
        <a:p>
          <a:endParaRPr lang="ru-RU"/>
        </a:p>
      </dgm:t>
    </dgm:pt>
    <dgm:pt modelId="{A67B2443-7B05-4E0C-9E60-1E667BA16FAB}" type="sibTrans" cxnId="{9336773B-D269-4E57-A066-5ABAD8257A91}">
      <dgm:prSet/>
      <dgm:spPr/>
      <dgm:t>
        <a:bodyPr/>
        <a:lstStyle/>
        <a:p>
          <a:endParaRPr lang="ru-RU"/>
        </a:p>
      </dgm:t>
    </dgm:pt>
    <dgm:pt modelId="{774311CB-792D-46DE-93F2-745CD5DF12E1}">
      <dgm:prSet phldrT="[Текст]" custT="1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b="1" dirty="0" smtClean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Привлечение к педагогической деятельности специалистов из практического здравоохранения </a:t>
          </a:r>
        </a:p>
        <a:p>
          <a:pPr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dirty="0">
            <a:solidFill>
              <a:schemeClr val="bg1"/>
            </a:solidFill>
          </a:endParaRPr>
        </a:p>
      </dgm:t>
    </dgm:pt>
    <dgm:pt modelId="{59402190-0F96-42E1-AF7A-CAA24E5BA00A}" type="parTrans" cxnId="{792834A7-BF06-44A0-911D-EB19650FCA12}">
      <dgm:prSet/>
      <dgm:spPr/>
      <dgm:t>
        <a:bodyPr/>
        <a:lstStyle/>
        <a:p>
          <a:endParaRPr lang="ru-RU"/>
        </a:p>
      </dgm:t>
    </dgm:pt>
    <dgm:pt modelId="{F295E112-9584-4A33-BB39-12F08A869826}" type="sibTrans" cxnId="{792834A7-BF06-44A0-911D-EB19650FCA12}">
      <dgm:prSet/>
      <dgm:spPr/>
      <dgm:t>
        <a:bodyPr/>
        <a:lstStyle/>
        <a:p>
          <a:endParaRPr lang="ru-RU"/>
        </a:p>
      </dgm:t>
    </dgm:pt>
    <dgm:pt modelId="{6AEA59C0-F690-4941-9D03-FD7AA6ABF02F}">
      <dgm:prSet phldrT="[Текст]" custT="1"/>
      <dgm:spPr/>
      <dgm:t>
        <a:bodyPr/>
        <a:lstStyle/>
        <a:p>
          <a:pPr lvl="0" algn="ctr">
            <a:defRPr/>
          </a:pPr>
          <a:endParaRPr lang="ru-RU" sz="1800" b="1" dirty="0" smtClean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lvl="0" algn="ctr">
            <a:defRPr/>
          </a:pPr>
          <a:endParaRPr lang="ru-RU" sz="1800" b="1" dirty="0" smtClean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endParaRPr lang="ru-RU" sz="2000" dirty="0"/>
        </a:p>
      </dgm:t>
    </dgm:pt>
    <dgm:pt modelId="{ECAB4B82-64D2-4FDF-BC6B-27A294EE874B}" type="parTrans" cxnId="{00630FBB-711D-45E3-8B9E-23E8424F76A1}">
      <dgm:prSet/>
      <dgm:spPr/>
      <dgm:t>
        <a:bodyPr/>
        <a:lstStyle/>
        <a:p>
          <a:endParaRPr lang="ru-RU"/>
        </a:p>
      </dgm:t>
    </dgm:pt>
    <dgm:pt modelId="{2D3E2FE0-CAA4-402F-BB17-C7FE703186FC}" type="sibTrans" cxnId="{00630FBB-711D-45E3-8B9E-23E8424F76A1}">
      <dgm:prSet/>
      <dgm:spPr/>
      <dgm:t>
        <a:bodyPr/>
        <a:lstStyle/>
        <a:p>
          <a:endParaRPr lang="ru-RU"/>
        </a:p>
      </dgm:t>
    </dgm:pt>
    <dgm:pt modelId="{2EFEB503-9F0F-40E0-AEFB-38BDA9BCA114}" type="pres">
      <dgm:prSet presAssocID="{2BAB7E65-8327-4820-9E48-1350E6EDB6C9}" presName="linearFlow" presStyleCnt="0">
        <dgm:presLayoutVars>
          <dgm:dir/>
          <dgm:resizeHandles val="exact"/>
        </dgm:presLayoutVars>
      </dgm:prSet>
      <dgm:spPr/>
    </dgm:pt>
    <dgm:pt modelId="{D8D6165B-C75C-40FD-B1FA-0D987023BCBA}" type="pres">
      <dgm:prSet presAssocID="{4473640F-980D-49AA-A083-C2A829F1CF99}" presName="composite" presStyleCnt="0"/>
      <dgm:spPr/>
    </dgm:pt>
    <dgm:pt modelId="{16FA0064-CDBE-4DA2-A518-0F055DF76D87}" type="pres">
      <dgm:prSet presAssocID="{4473640F-980D-49AA-A083-C2A829F1CF99}" presName="imgShp" presStyleLbl="fgImgPlace1" presStyleIdx="0" presStyleCnt="3" custScaleX="102218" custScaleY="100128" custLinFactNeighborX="-47955" custLinFactNeighborY="5479"/>
      <dgm:spPr>
        <a:solidFill>
          <a:schemeClr val="bg1"/>
        </a:solidFill>
        <a:ln>
          <a:noFill/>
        </a:ln>
      </dgm:spPr>
      <dgm:t>
        <a:bodyPr/>
        <a:lstStyle/>
        <a:p>
          <a:endParaRPr lang="ru-RU"/>
        </a:p>
      </dgm:t>
    </dgm:pt>
    <dgm:pt modelId="{C466759A-AF2B-4852-BD34-C19CF065254D}" type="pres">
      <dgm:prSet presAssocID="{4473640F-980D-49AA-A083-C2A829F1CF99}" presName="txShp" presStyleLbl="node1" presStyleIdx="0" presStyleCnt="3" custScaleX="142932" custLinFactNeighborX="3188" custLinFactNeighborY="16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25DF58-7B67-46DC-91B9-8ECCFA3DF633}" type="pres">
      <dgm:prSet presAssocID="{A67B2443-7B05-4E0C-9E60-1E667BA16FAB}" presName="spacing" presStyleCnt="0"/>
      <dgm:spPr/>
    </dgm:pt>
    <dgm:pt modelId="{18686ED8-D16C-443B-A519-F1D1CB89494A}" type="pres">
      <dgm:prSet presAssocID="{774311CB-792D-46DE-93F2-745CD5DF12E1}" presName="composite" presStyleCnt="0"/>
      <dgm:spPr/>
    </dgm:pt>
    <dgm:pt modelId="{B4848622-027F-4CAA-B268-8C3D01745D7C}" type="pres">
      <dgm:prSet presAssocID="{774311CB-792D-46DE-93F2-745CD5DF12E1}" presName="imgShp" presStyleLbl="fgImgPlace1" presStyleIdx="1" presStyleCnt="3" custScaleX="105469" custScaleY="94766" custLinFactNeighborX="-85107" custLinFactNeighborY="-699"/>
      <dgm:spPr>
        <a:solidFill>
          <a:schemeClr val="bg1"/>
        </a:solidFill>
        <a:ln>
          <a:noFill/>
        </a:ln>
      </dgm:spPr>
    </dgm:pt>
    <dgm:pt modelId="{964FF901-D145-4159-918B-F8D804A01456}" type="pres">
      <dgm:prSet presAssocID="{774311CB-792D-46DE-93F2-745CD5DF12E1}" presName="txShp" presStyleLbl="node1" presStyleIdx="1" presStyleCnt="3" custScaleX="139212" custLinFactNeighborX="5048" custLinFactNeighborY="7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73ABA7-1E1B-4FAD-9940-6C7425F46057}" type="pres">
      <dgm:prSet presAssocID="{F295E112-9584-4A33-BB39-12F08A869826}" presName="spacing" presStyleCnt="0"/>
      <dgm:spPr/>
    </dgm:pt>
    <dgm:pt modelId="{275423F1-8768-4258-BBC9-8A7C5B8F690E}" type="pres">
      <dgm:prSet presAssocID="{6AEA59C0-F690-4941-9D03-FD7AA6ABF02F}" presName="composite" presStyleCnt="0"/>
      <dgm:spPr/>
    </dgm:pt>
    <dgm:pt modelId="{32136FCD-A635-4ECB-901B-76555CAC2512}" type="pres">
      <dgm:prSet presAssocID="{6AEA59C0-F690-4941-9D03-FD7AA6ABF02F}" presName="imgShp" presStyleLbl="fgImgPlace1" presStyleIdx="2" presStyleCnt="3" custScaleX="108561" custScaleY="101955" custLinFactNeighborX="-49977" custLinFactNeighborY="-7042"/>
      <dgm:spPr>
        <a:solidFill>
          <a:schemeClr val="bg1"/>
        </a:solidFill>
        <a:ln>
          <a:noFill/>
        </a:ln>
      </dgm:spPr>
    </dgm:pt>
    <dgm:pt modelId="{3CD5E732-8A2A-47AB-B8F1-1B98F20222AB}" type="pres">
      <dgm:prSet presAssocID="{6AEA59C0-F690-4941-9D03-FD7AA6ABF02F}" presName="txShp" presStyleLbl="node1" presStyleIdx="2" presStyleCnt="3" custScaleX="145395" custScaleY="118737" custLinFactNeighborX="6772" custLinFactNeighborY="-77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DFD5DEA-3E5F-4F0B-BDE0-F8AEFA861BBC}" type="presOf" srcId="{4473640F-980D-49AA-A083-C2A829F1CF99}" destId="{C466759A-AF2B-4852-BD34-C19CF065254D}" srcOrd="0" destOrd="0" presId="urn:microsoft.com/office/officeart/2005/8/layout/vList3#1"/>
    <dgm:cxn modelId="{00630FBB-711D-45E3-8B9E-23E8424F76A1}" srcId="{2BAB7E65-8327-4820-9E48-1350E6EDB6C9}" destId="{6AEA59C0-F690-4941-9D03-FD7AA6ABF02F}" srcOrd="2" destOrd="0" parTransId="{ECAB4B82-64D2-4FDF-BC6B-27A294EE874B}" sibTransId="{2D3E2FE0-CAA4-402F-BB17-C7FE703186FC}"/>
    <dgm:cxn modelId="{9336773B-D269-4E57-A066-5ABAD8257A91}" srcId="{2BAB7E65-8327-4820-9E48-1350E6EDB6C9}" destId="{4473640F-980D-49AA-A083-C2A829F1CF99}" srcOrd="0" destOrd="0" parTransId="{4BA0AE0E-D1CB-4089-8861-30F0C143CBAE}" sibTransId="{A67B2443-7B05-4E0C-9E60-1E667BA16FAB}"/>
    <dgm:cxn modelId="{792834A7-BF06-44A0-911D-EB19650FCA12}" srcId="{2BAB7E65-8327-4820-9E48-1350E6EDB6C9}" destId="{774311CB-792D-46DE-93F2-745CD5DF12E1}" srcOrd="1" destOrd="0" parTransId="{59402190-0F96-42E1-AF7A-CAA24E5BA00A}" sibTransId="{F295E112-9584-4A33-BB39-12F08A869826}"/>
    <dgm:cxn modelId="{A27E8C4A-782A-4111-B8FA-0792B1CD4132}" type="presOf" srcId="{2BAB7E65-8327-4820-9E48-1350E6EDB6C9}" destId="{2EFEB503-9F0F-40E0-AEFB-38BDA9BCA114}" srcOrd="0" destOrd="0" presId="urn:microsoft.com/office/officeart/2005/8/layout/vList3#1"/>
    <dgm:cxn modelId="{47CF3A7F-228C-4D87-A377-FA075E6B9060}" type="presOf" srcId="{774311CB-792D-46DE-93F2-745CD5DF12E1}" destId="{964FF901-D145-4159-918B-F8D804A01456}" srcOrd="0" destOrd="0" presId="urn:microsoft.com/office/officeart/2005/8/layout/vList3#1"/>
    <dgm:cxn modelId="{2015D18C-5E07-43C3-9B90-BB8F1C6F0EF4}" type="presOf" srcId="{6AEA59C0-F690-4941-9D03-FD7AA6ABF02F}" destId="{3CD5E732-8A2A-47AB-B8F1-1B98F20222AB}" srcOrd="0" destOrd="0" presId="urn:microsoft.com/office/officeart/2005/8/layout/vList3#1"/>
    <dgm:cxn modelId="{606FD2AD-A819-4E82-B600-A35C1C4F5185}" type="presParOf" srcId="{2EFEB503-9F0F-40E0-AEFB-38BDA9BCA114}" destId="{D8D6165B-C75C-40FD-B1FA-0D987023BCBA}" srcOrd="0" destOrd="0" presId="urn:microsoft.com/office/officeart/2005/8/layout/vList3#1"/>
    <dgm:cxn modelId="{CDC8AAB2-4648-4FF4-B05F-91E3D42F6BB8}" type="presParOf" srcId="{D8D6165B-C75C-40FD-B1FA-0D987023BCBA}" destId="{16FA0064-CDBE-4DA2-A518-0F055DF76D87}" srcOrd="0" destOrd="0" presId="urn:microsoft.com/office/officeart/2005/8/layout/vList3#1"/>
    <dgm:cxn modelId="{F48A0B5D-74CA-451C-AE90-BD1F79629135}" type="presParOf" srcId="{D8D6165B-C75C-40FD-B1FA-0D987023BCBA}" destId="{C466759A-AF2B-4852-BD34-C19CF065254D}" srcOrd="1" destOrd="0" presId="urn:microsoft.com/office/officeart/2005/8/layout/vList3#1"/>
    <dgm:cxn modelId="{967C96B7-1A4F-4309-8131-2156F0FAFA42}" type="presParOf" srcId="{2EFEB503-9F0F-40E0-AEFB-38BDA9BCA114}" destId="{4C25DF58-7B67-46DC-91B9-8ECCFA3DF633}" srcOrd="1" destOrd="0" presId="urn:microsoft.com/office/officeart/2005/8/layout/vList3#1"/>
    <dgm:cxn modelId="{D003CB33-C0C6-4EDA-AF59-37838D843082}" type="presParOf" srcId="{2EFEB503-9F0F-40E0-AEFB-38BDA9BCA114}" destId="{18686ED8-D16C-443B-A519-F1D1CB89494A}" srcOrd="2" destOrd="0" presId="urn:microsoft.com/office/officeart/2005/8/layout/vList3#1"/>
    <dgm:cxn modelId="{5332FCD6-1F94-4920-ACC2-011F43130C1E}" type="presParOf" srcId="{18686ED8-D16C-443B-A519-F1D1CB89494A}" destId="{B4848622-027F-4CAA-B268-8C3D01745D7C}" srcOrd="0" destOrd="0" presId="urn:microsoft.com/office/officeart/2005/8/layout/vList3#1"/>
    <dgm:cxn modelId="{A3B5570A-0691-43C5-A1C4-6D88BF50F5B1}" type="presParOf" srcId="{18686ED8-D16C-443B-A519-F1D1CB89494A}" destId="{964FF901-D145-4159-918B-F8D804A01456}" srcOrd="1" destOrd="0" presId="urn:microsoft.com/office/officeart/2005/8/layout/vList3#1"/>
    <dgm:cxn modelId="{4968FA07-2ED3-4F5C-AA19-717EA662BF28}" type="presParOf" srcId="{2EFEB503-9F0F-40E0-AEFB-38BDA9BCA114}" destId="{D773ABA7-1E1B-4FAD-9940-6C7425F46057}" srcOrd="3" destOrd="0" presId="urn:microsoft.com/office/officeart/2005/8/layout/vList3#1"/>
    <dgm:cxn modelId="{D92B0034-A75D-449D-8556-39E9C37A8BA1}" type="presParOf" srcId="{2EFEB503-9F0F-40E0-AEFB-38BDA9BCA114}" destId="{275423F1-8768-4258-BBC9-8A7C5B8F690E}" srcOrd="4" destOrd="0" presId="urn:microsoft.com/office/officeart/2005/8/layout/vList3#1"/>
    <dgm:cxn modelId="{DD8D8E40-CA1E-4E91-A529-052549B918CD}" type="presParOf" srcId="{275423F1-8768-4258-BBC9-8A7C5B8F690E}" destId="{32136FCD-A635-4ECB-901B-76555CAC2512}" srcOrd="0" destOrd="0" presId="urn:microsoft.com/office/officeart/2005/8/layout/vList3#1"/>
    <dgm:cxn modelId="{219F3A02-13A1-4F9B-BC83-D3768C72E08E}" type="presParOf" srcId="{275423F1-8768-4258-BBC9-8A7C5B8F690E}" destId="{3CD5E732-8A2A-47AB-B8F1-1B98F20222AB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FDB56A9-5458-4A79-830A-88EF33C9DD9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0DCA6616-E346-4A62-BDC5-0086EE0C5E58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ЦИПТГ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4B04F550-1E83-4AC8-A365-7B7925440426}" type="parTrans" cxnId="{9E0B9CEB-2A7D-4AEE-A931-F41CE5F8236C}">
      <dgm:prSet/>
      <dgm:spPr/>
      <dgm:t>
        <a:bodyPr/>
        <a:lstStyle/>
        <a:p>
          <a:endParaRPr lang="ru-RU"/>
        </a:p>
      </dgm:t>
    </dgm:pt>
    <dgm:pt modelId="{0373DEE8-238F-4638-BD93-586B75F1A145}" type="sibTrans" cxnId="{9E0B9CEB-2A7D-4AEE-A931-F41CE5F8236C}">
      <dgm:prSet/>
      <dgm:spPr/>
      <dgm:t>
        <a:bodyPr/>
        <a:lstStyle/>
        <a:p>
          <a:endParaRPr lang="ru-RU"/>
        </a:p>
      </dgm:t>
    </dgm:pt>
    <dgm:pt modelId="{92AF392C-4672-4B7E-8866-C860DDE75916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РПМО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80B1BED4-E8DD-47CC-BA3C-9E5362484390}" type="parTrans" cxnId="{EE641BF1-A724-40FF-BB1E-297BA8FC0F5A}">
      <dgm:prSet/>
      <dgm:spPr/>
      <dgm:t>
        <a:bodyPr/>
        <a:lstStyle/>
        <a:p>
          <a:endParaRPr lang="ru-RU"/>
        </a:p>
      </dgm:t>
    </dgm:pt>
    <dgm:pt modelId="{201B4990-410C-4E13-91B1-AAEA7ED11372}" type="sibTrans" cxnId="{EE641BF1-A724-40FF-BB1E-297BA8FC0F5A}">
      <dgm:prSet/>
      <dgm:spPr/>
      <dgm:t>
        <a:bodyPr/>
        <a:lstStyle/>
        <a:p>
          <a:endParaRPr lang="ru-RU"/>
        </a:p>
      </dgm:t>
    </dgm:pt>
    <dgm:pt modelId="{0A4F5107-D7EF-4F71-8820-570FAB3C00D7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Конференции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72B57308-0B7E-4F72-80B7-16B2973165EA}" type="parTrans" cxnId="{1DC76D56-D99E-42FF-88FC-BBC0D6A31868}">
      <dgm:prSet/>
      <dgm:spPr/>
      <dgm:t>
        <a:bodyPr/>
        <a:lstStyle/>
        <a:p>
          <a:endParaRPr lang="ru-RU"/>
        </a:p>
      </dgm:t>
    </dgm:pt>
    <dgm:pt modelId="{67EA6B6E-3508-441C-91FD-04F704595565}" type="sibTrans" cxnId="{1DC76D56-D99E-42FF-88FC-BBC0D6A31868}">
      <dgm:prSet/>
      <dgm:spPr/>
      <dgm:t>
        <a:bodyPr/>
        <a:lstStyle/>
        <a:p>
          <a:endParaRPr lang="ru-RU"/>
        </a:p>
      </dgm:t>
    </dgm:pt>
    <dgm:pt modelId="{F5028C54-2E65-4236-86BB-76952D55A122}" type="pres">
      <dgm:prSet presAssocID="{5FDB56A9-5458-4A79-830A-88EF33C9DD9E}" presName="Name0" presStyleCnt="0">
        <dgm:presLayoutVars>
          <dgm:dir/>
          <dgm:resizeHandles val="exact"/>
        </dgm:presLayoutVars>
      </dgm:prSet>
      <dgm:spPr/>
    </dgm:pt>
    <dgm:pt modelId="{F997146F-A542-4B85-814F-964DA288FBC1}" type="pres">
      <dgm:prSet presAssocID="{0DCA6616-E346-4A62-BDC5-0086EE0C5E5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1074EE-46FB-43CE-BCDB-BFB6744020F4}" type="pres">
      <dgm:prSet presAssocID="{0373DEE8-238F-4638-BD93-586B75F1A145}" presName="sibTrans" presStyleLbl="sibTrans2D1" presStyleIdx="0" presStyleCnt="2"/>
      <dgm:spPr/>
      <dgm:t>
        <a:bodyPr/>
        <a:lstStyle/>
        <a:p>
          <a:endParaRPr lang="ru-RU"/>
        </a:p>
      </dgm:t>
    </dgm:pt>
    <dgm:pt modelId="{D6FEF26B-1695-46C3-AA94-FCFA2DEC8396}" type="pres">
      <dgm:prSet presAssocID="{0373DEE8-238F-4638-BD93-586B75F1A145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EAC828F9-9C4A-4200-9819-1186D06786A3}" type="pres">
      <dgm:prSet presAssocID="{92AF392C-4672-4B7E-8866-C860DDE7591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FDBE4B-B83F-47CE-A316-519B7094F179}" type="pres">
      <dgm:prSet presAssocID="{201B4990-410C-4E13-91B1-AAEA7ED11372}" presName="sibTrans" presStyleLbl="sibTrans2D1" presStyleIdx="1" presStyleCnt="2"/>
      <dgm:spPr/>
      <dgm:t>
        <a:bodyPr/>
        <a:lstStyle/>
        <a:p>
          <a:endParaRPr lang="ru-RU"/>
        </a:p>
      </dgm:t>
    </dgm:pt>
    <dgm:pt modelId="{90C8F5A8-9414-4BB5-81CC-8E047CD36E51}" type="pres">
      <dgm:prSet presAssocID="{201B4990-410C-4E13-91B1-AAEA7ED11372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6094BC7C-16B6-4A11-9F56-415C67168B7E}" type="pres">
      <dgm:prSet presAssocID="{0A4F5107-D7EF-4F71-8820-570FAB3C00D7}" presName="node" presStyleLbl="node1" presStyleIdx="2" presStyleCnt="3" custLinFactNeighborX="-10106" custLinFactNeighborY="-3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C76D56-D99E-42FF-88FC-BBC0D6A31868}" srcId="{5FDB56A9-5458-4A79-830A-88EF33C9DD9E}" destId="{0A4F5107-D7EF-4F71-8820-570FAB3C00D7}" srcOrd="2" destOrd="0" parTransId="{72B57308-0B7E-4F72-80B7-16B2973165EA}" sibTransId="{67EA6B6E-3508-441C-91FD-04F704595565}"/>
    <dgm:cxn modelId="{A0DC2588-D3F7-40BF-A5E2-A20BD75AC79D}" type="presOf" srcId="{0373DEE8-238F-4638-BD93-586B75F1A145}" destId="{D81074EE-46FB-43CE-BCDB-BFB6744020F4}" srcOrd="0" destOrd="0" presId="urn:microsoft.com/office/officeart/2005/8/layout/process1"/>
    <dgm:cxn modelId="{7C29D6E9-221D-49B4-A594-E2019AE766ED}" type="presOf" srcId="{92AF392C-4672-4B7E-8866-C860DDE75916}" destId="{EAC828F9-9C4A-4200-9819-1186D06786A3}" srcOrd="0" destOrd="0" presId="urn:microsoft.com/office/officeart/2005/8/layout/process1"/>
    <dgm:cxn modelId="{72B6EABC-9C82-4E47-A61A-EF90E0B50A34}" type="presOf" srcId="{201B4990-410C-4E13-91B1-AAEA7ED11372}" destId="{90C8F5A8-9414-4BB5-81CC-8E047CD36E51}" srcOrd="1" destOrd="0" presId="urn:microsoft.com/office/officeart/2005/8/layout/process1"/>
    <dgm:cxn modelId="{C516947A-767D-4E6A-8E81-13DED7EDFE7A}" type="presOf" srcId="{201B4990-410C-4E13-91B1-AAEA7ED11372}" destId="{38FDBE4B-B83F-47CE-A316-519B7094F179}" srcOrd="0" destOrd="0" presId="urn:microsoft.com/office/officeart/2005/8/layout/process1"/>
    <dgm:cxn modelId="{EE641BF1-A724-40FF-BB1E-297BA8FC0F5A}" srcId="{5FDB56A9-5458-4A79-830A-88EF33C9DD9E}" destId="{92AF392C-4672-4B7E-8866-C860DDE75916}" srcOrd="1" destOrd="0" parTransId="{80B1BED4-E8DD-47CC-BA3C-9E5362484390}" sibTransId="{201B4990-410C-4E13-91B1-AAEA7ED11372}"/>
    <dgm:cxn modelId="{CC4767CD-F856-4115-B836-B0638B49FF8B}" type="presOf" srcId="{5FDB56A9-5458-4A79-830A-88EF33C9DD9E}" destId="{F5028C54-2E65-4236-86BB-76952D55A122}" srcOrd="0" destOrd="0" presId="urn:microsoft.com/office/officeart/2005/8/layout/process1"/>
    <dgm:cxn modelId="{9E0B9CEB-2A7D-4AEE-A931-F41CE5F8236C}" srcId="{5FDB56A9-5458-4A79-830A-88EF33C9DD9E}" destId="{0DCA6616-E346-4A62-BDC5-0086EE0C5E58}" srcOrd="0" destOrd="0" parTransId="{4B04F550-1E83-4AC8-A365-7B7925440426}" sibTransId="{0373DEE8-238F-4638-BD93-586B75F1A145}"/>
    <dgm:cxn modelId="{A31679F8-3A73-42D1-8D79-7E1F0F3D22E3}" type="presOf" srcId="{0A4F5107-D7EF-4F71-8820-570FAB3C00D7}" destId="{6094BC7C-16B6-4A11-9F56-415C67168B7E}" srcOrd="0" destOrd="0" presId="urn:microsoft.com/office/officeart/2005/8/layout/process1"/>
    <dgm:cxn modelId="{4B685631-168F-43FA-B1CA-9B15CA4F5CDF}" type="presOf" srcId="{0DCA6616-E346-4A62-BDC5-0086EE0C5E58}" destId="{F997146F-A542-4B85-814F-964DA288FBC1}" srcOrd="0" destOrd="0" presId="urn:microsoft.com/office/officeart/2005/8/layout/process1"/>
    <dgm:cxn modelId="{99D2CD67-D366-467B-91D3-D5035D778B22}" type="presOf" srcId="{0373DEE8-238F-4638-BD93-586B75F1A145}" destId="{D6FEF26B-1695-46C3-AA94-FCFA2DEC8396}" srcOrd="1" destOrd="0" presId="urn:microsoft.com/office/officeart/2005/8/layout/process1"/>
    <dgm:cxn modelId="{C7FA4755-71FA-44A6-9779-C5AFF2EABCF2}" type="presParOf" srcId="{F5028C54-2E65-4236-86BB-76952D55A122}" destId="{F997146F-A542-4B85-814F-964DA288FBC1}" srcOrd="0" destOrd="0" presId="urn:microsoft.com/office/officeart/2005/8/layout/process1"/>
    <dgm:cxn modelId="{2220F404-5FB9-463C-8CFB-9076C47B1001}" type="presParOf" srcId="{F5028C54-2E65-4236-86BB-76952D55A122}" destId="{D81074EE-46FB-43CE-BCDB-BFB6744020F4}" srcOrd="1" destOrd="0" presId="urn:microsoft.com/office/officeart/2005/8/layout/process1"/>
    <dgm:cxn modelId="{2C1E5947-E03A-46CE-8CF0-83A1317308AF}" type="presParOf" srcId="{D81074EE-46FB-43CE-BCDB-BFB6744020F4}" destId="{D6FEF26B-1695-46C3-AA94-FCFA2DEC8396}" srcOrd="0" destOrd="0" presId="urn:microsoft.com/office/officeart/2005/8/layout/process1"/>
    <dgm:cxn modelId="{089BD3CA-C063-4CCE-B0DC-08C646003D3D}" type="presParOf" srcId="{F5028C54-2E65-4236-86BB-76952D55A122}" destId="{EAC828F9-9C4A-4200-9819-1186D06786A3}" srcOrd="2" destOrd="0" presId="urn:microsoft.com/office/officeart/2005/8/layout/process1"/>
    <dgm:cxn modelId="{A323B817-7EE1-4975-8EFF-C4EFF1C8BC1E}" type="presParOf" srcId="{F5028C54-2E65-4236-86BB-76952D55A122}" destId="{38FDBE4B-B83F-47CE-A316-519B7094F179}" srcOrd="3" destOrd="0" presId="urn:microsoft.com/office/officeart/2005/8/layout/process1"/>
    <dgm:cxn modelId="{607EB9FA-A97E-4EFC-BA12-EF8681189493}" type="presParOf" srcId="{38FDBE4B-B83F-47CE-A316-519B7094F179}" destId="{90C8F5A8-9414-4BB5-81CC-8E047CD36E51}" srcOrd="0" destOrd="0" presId="urn:microsoft.com/office/officeart/2005/8/layout/process1"/>
    <dgm:cxn modelId="{ED72A234-9204-424E-A670-E747A86FD629}" type="presParOf" srcId="{F5028C54-2E65-4236-86BB-76952D55A122}" destId="{6094BC7C-16B6-4A11-9F56-415C67168B7E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FDB56A9-5458-4A79-830A-88EF33C9DD9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0DCA6616-E346-4A62-BDC5-0086EE0C5E58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ЦМК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4B04F550-1E83-4AC8-A365-7B7925440426}" type="parTrans" cxnId="{9E0B9CEB-2A7D-4AEE-A931-F41CE5F8236C}">
      <dgm:prSet/>
      <dgm:spPr/>
      <dgm:t>
        <a:bodyPr/>
        <a:lstStyle/>
        <a:p>
          <a:endParaRPr lang="ru-RU"/>
        </a:p>
      </dgm:t>
    </dgm:pt>
    <dgm:pt modelId="{0373DEE8-238F-4638-BD93-586B75F1A145}" type="sibTrans" cxnId="{9E0B9CEB-2A7D-4AEE-A931-F41CE5F8236C}">
      <dgm:prSet/>
      <dgm:spPr/>
      <dgm:t>
        <a:bodyPr/>
        <a:lstStyle/>
        <a:p>
          <a:endParaRPr lang="ru-RU"/>
        </a:p>
      </dgm:t>
    </dgm:pt>
    <dgm:pt modelId="{92AF392C-4672-4B7E-8866-C860DDE75916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РМО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80B1BED4-E8DD-47CC-BA3C-9E5362484390}" type="parTrans" cxnId="{EE641BF1-A724-40FF-BB1E-297BA8FC0F5A}">
      <dgm:prSet/>
      <dgm:spPr/>
      <dgm:t>
        <a:bodyPr/>
        <a:lstStyle/>
        <a:p>
          <a:endParaRPr lang="ru-RU"/>
        </a:p>
      </dgm:t>
    </dgm:pt>
    <dgm:pt modelId="{201B4990-410C-4E13-91B1-AAEA7ED11372}" type="sibTrans" cxnId="{EE641BF1-A724-40FF-BB1E-297BA8FC0F5A}">
      <dgm:prSet/>
      <dgm:spPr/>
      <dgm:t>
        <a:bodyPr/>
        <a:lstStyle/>
        <a:p>
          <a:endParaRPr lang="ru-RU"/>
        </a:p>
      </dgm:t>
    </dgm:pt>
    <dgm:pt modelId="{0A4F5107-D7EF-4F71-8820-570FAB3C00D7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НМС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72B57308-0B7E-4F72-80B7-16B2973165EA}" type="parTrans" cxnId="{1DC76D56-D99E-42FF-88FC-BBC0D6A31868}">
      <dgm:prSet/>
      <dgm:spPr/>
      <dgm:t>
        <a:bodyPr/>
        <a:lstStyle/>
        <a:p>
          <a:endParaRPr lang="ru-RU"/>
        </a:p>
      </dgm:t>
    </dgm:pt>
    <dgm:pt modelId="{67EA6B6E-3508-441C-91FD-04F704595565}" type="sibTrans" cxnId="{1DC76D56-D99E-42FF-88FC-BBC0D6A31868}">
      <dgm:prSet/>
      <dgm:spPr/>
      <dgm:t>
        <a:bodyPr/>
        <a:lstStyle/>
        <a:p>
          <a:endParaRPr lang="ru-RU"/>
        </a:p>
      </dgm:t>
    </dgm:pt>
    <dgm:pt modelId="{F5028C54-2E65-4236-86BB-76952D55A122}" type="pres">
      <dgm:prSet presAssocID="{5FDB56A9-5458-4A79-830A-88EF33C9DD9E}" presName="Name0" presStyleCnt="0">
        <dgm:presLayoutVars>
          <dgm:dir/>
          <dgm:resizeHandles val="exact"/>
        </dgm:presLayoutVars>
      </dgm:prSet>
      <dgm:spPr/>
    </dgm:pt>
    <dgm:pt modelId="{F997146F-A542-4B85-814F-964DA288FBC1}" type="pres">
      <dgm:prSet presAssocID="{0DCA6616-E346-4A62-BDC5-0086EE0C5E58}" presName="node" presStyleLbl="node1" presStyleIdx="0" presStyleCnt="3" custScaleX="384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1074EE-46FB-43CE-BCDB-BFB6744020F4}" type="pres">
      <dgm:prSet presAssocID="{0373DEE8-238F-4638-BD93-586B75F1A145}" presName="sibTrans" presStyleLbl="sibTrans2D1" presStyleIdx="0" presStyleCnt="2"/>
      <dgm:spPr/>
      <dgm:t>
        <a:bodyPr/>
        <a:lstStyle/>
        <a:p>
          <a:endParaRPr lang="ru-RU"/>
        </a:p>
      </dgm:t>
    </dgm:pt>
    <dgm:pt modelId="{D6FEF26B-1695-46C3-AA94-FCFA2DEC8396}" type="pres">
      <dgm:prSet presAssocID="{0373DEE8-238F-4638-BD93-586B75F1A145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EAC828F9-9C4A-4200-9819-1186D06786A3}" type="pres">
      <dgm:prSet presAssocID="{92AF392C-4672-4B7E-8866-C860DDE75916}" presName="node" presStyleLbl="node1" presStyleIdx="1" presStyleCnt="3" custScaleX="476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FDBE4B-B83F-47CE-A316-519B7094F179}" type="pres">
      <dgm:prSet presAssocID="{201B4990-410C-4E13-91B1-AAEA7ED11372}" presName="sibTrans" presStyleLbl="sibTrans2D1" presStyleIdx="1" presStyleCnt="2"/>
      <dgm:spPr/>
      <dgm:t>
        <a:bodyPr/>
        <a:lstStyle/>
        <a:p>
          <a:endParaRPr lang="ru-RU"/>
        </a:p>
      </dgm:t>
    </dgm:pt>
    <dgm:pt modelId="{90C8F5A8-9414-4BB5-81CC-8E047CD36E51}" type="pres">
      <dgm:prSet presAssocID="{201B4990-410C-4E13-91B1-AAEA7ED11372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6094BC7C-16B6-4A11-9F56-415C67168B7E}" type="pres">
      <dgm:prSet presAssocID="{0A4F5107-D7EF-4F71-8820-570FAB3C00D7}" presName="node" presStyleLbl="node1" presStyleIdx="2" presStyleCnt="3" custScaleX="39888" custLinFactNeighborX="-10106" custLinFactNeighborY="-3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E641BF1-A724-40FF-BB1E-297BA8FC0F5A}" srcId="{5FDB56A9-5458-4A79-830A-88EF33C9DD9E}" destId="{92AF392C-4672-4B7E-8866-C860DDE75916}" srcOrd="1" destOrd="0" parTransId="{80B1BED4-E8DD-47CC-BA3C-9E5362484390}" sibTransId="{201B4990-410C-4E13-91B1-AAEA7ED11372}"/>
    <dgm:cxn modelId="{193B535E-50C5-4524-B285-EF9A89A1BEEF}" type="presOf" srcId="{0373DEE8-238F-4638-BD93-586B75F1A145}" destId="{D6FEF26B-1695-46C3-AA94-FCFA2DEC8396}" srcOrd="1" destOrd="0" presId="urn:microsoft.com/office/officeart/2005/8/layout/process1"/>
    <dgm:cxn modelId="{2D16AF06-4308-4CA3-B237-3DFDB5E6C09B}" type="presOf" srcId="{5FDB56A9-5458-4A79-830A-88EF33C9DD9E}" destId="{F5028C54-2E65-4236-86BB-76952D55A122}" srcOrd="0" destOrd="0" presId="urn:microsoft.com/office/officeart/2005/8/layout/process1"/>
    <dgm:cxn modelId="{D54D214E-D7AA-43B2-B52A-67003C766A1A}" type="presOf" srcId="{201B4990-410C-4E13-91B1-AAEA7ED11372}" destId="{38FDBE4B-B83F-47CE-A316-519B7094F179}" srcOrd="0" destOrd="0" presId="urn:microsoft.com/office/officeart/2005/8/layout/process1"/>
    <dgm:cxn modelId="{29372350-BB30-4C1D-AA6F-103E4AA9EA7A}" type="presOf" srcId="{0A4F5107-D7EF-4F71-8820-570FAB3C00D7}" destId="{6094BC7C-16B6-4A11-9F56-415C67168B7E}" srcOrd="0" destOrd="0" presId="urn:microsoft.com/office/officeart/2005/8/layout/process1"/>
    <dgm:cxn modelId="{14F249A3-F15E-43E7-8947-B593D9C4C9CB}" type="presOf" srcId="{92AF392C-4672-4B7E-8866-C860DDE75916}" destId="{EAC828F9-9C4A-4200-9819-1186D06786A3}" srcOrd="0" destOrd="0" presId="urn:microsoft.com/office/officeart/2005/8/layout/process1"/>
    <dgm:cxn modelId="{9E0B9CEB-2A7D-4AEE-A931-F41CE5F8236C}" srcId="{5FDB56A9-5458-4A79-830A-88EF33C9DD9E}" destId="{0DCA6616-E346-4A62-BDC5-0086EE0C5E58}" srcOrd="0" destOrd="0" parTransId="{4B04F550-1E83-4AC8-A365-7B7925440426}" sibTransId="{0373DEE8-238F-4638-BD93-586B75F1A145}"/>
    <dgm:cxn modelId="{65CB2EAD-C665-48F8-B323-5257A4520074}" type="presOf" srcId="{0DCA6616-E346-4A62-BDC5-0086EE0C5E58}" destId="{F997146F-A542-4B85-814F-964DA288FBC1}" srcOrd="0" destOrd="0" presId="urn:microsoft.com/office/officeart/2005/8/layout/process1"/>
    <dgm:cxn modelId="{1DC76D56-D99E-42FF-88FC-BBC0D6A31868}" srcId="{5FDB56A9-5458-4A79-830A-88EF33C9DD9E}" destId="{0A4F5107-D7EF-4F71-8820-570FAB3C00D7}" srcOrd="2" destOrd="0" parTransId="{72B57308-0B7E-4F72-80B7-16B2973165EA}" sibTransId="{67EA6B6E-3508-441C-91FD-04F704595565}"/>
    <dgm:cxn modelId="{19CAC992-A55F-445B-AF08-19B7F66A9333}" type="presOf" srcId="{0373DEE8-238F-4638-BD93-586B75F1A145}" destId="{D81074EE-46FB-43CE-BCDB-BFB6744020F4}" srcOrd="0" destOrd="0" presId="urn:microsoft.com/office/officeart/2005/8/layout/process1"/>
    <dgm:cxn modelId="{80A43C48-294D-439A-A952-120DC0D7BDA1}" type="presOf" srcId="{201B4990-410C-4E13-91B1-AAEA7ED11372}" destId="{90C8F5A8-9414-4BB5-81CC-8E047CD36E51}" srcOrd="1" destOrd="0" presId="urn:microsoft.com/office/officeart/2005/8/layout/process1"/>
    <dgm:cxn modelId="{CC067BC8-B0F2-4893-98C1-FF1980E5D6E9}" type="presParOf" srcId="{F5028C54-2E65-4236-86BB-76952D55A122}" destId="{F997146F-A542-4B85-814F-964DA288FBC1}" srcOrd="0" destOrd="0" presId="urn:microsoft.com/office/officeart/2005/8/layout/process1"/>
    <dgm:cxn modelId="{5094C6CE-1967-49F2-836B-489A73780FE5}" type="presParOf" srcId="{F5028C54-2E65-4236-86BB-76952D55A122}" destId="{D81074EE-46FB-43CE-BCDB-BFB6744020F4}" srcOrd="1" destOrd="0" presId="urn:microsoft.com/office/officeart/2005/8/layout/process1"/>
    <dgm:cxn modelId="{AED659D1-A553-4BA7-ABAE-88406B590E78}" type="presParOf" srcId="{D81074EE-46FB-43CE-BCDB-BFB6744020F4}" destId="{D6FEF26B-1695-46C3-AA94-FCFA2DEC8396}" srcOrd="0" destOrd="0" presId="urn:microsoft.com/office/officeart/2005/8/layout/process1"/>
    <dgm:cxn modelId="{6CD18955-E618-4678-BC13-D075BB5A8C3A}" type="presParOf" srcId="{F5028C54-2E65-4236-86BB-76952D55A122}" destId="{EAC828F9-9C4A-4200-9819-1186D06786A3}" srcOrd="2" destOrd="0" presId="urn:microsoft.com/office/officeart/2005/8/layout/process1"/>
    <dgm:cxn modelId="{89CDB1C4-BC64-442B-AA14-C89C9A8AF8B5}" type="presParOf" srcId="{F5028C54-2E65-4236-86BB-76952D55A122}" destId="{38FDBE4B-B83F-47CE-A316-519B7094F179}" srcOrd="3" destOrd="0" presId="urn:microsoft.com/office/officeart/2005/8/layout/process1"/>
    <dgm:cxn modelId="{BA9DE26A-4441-46A7-AEB7-6C47A9E319BE}" type="presParOf" srcId="{38FDBE4B-B83F-47CE-A316-519B7094F179}" destId="{90C8F5A8-9414-4BB5-81CC-8E047CD36E51}" srcOrd="0" destOrd="0" presId="urn:microsoft.com/office/officeart/2005/8/layout/process1"/>
    <dgm:cxn modelId="{4C0D0933-E447-48B7-AFB5-0A171B434683}" type="presParOf" srcId="{F5028C54-2E65-4236-86BB-76952D55A122}" destId="{6094BC7C-16B6-4A11-9F56-415C67168B7E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97DE9F9-1BB6-4DE3-8822-3CC734DCC4DE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0D9703F6-805E-4CF1-AB2D-A5B75BE9F7D3}">
      <dgm:prSet phldrT="[Текст]" custT="1"/>
      <dgm:spPr/>
      <dgm:t>
        <a:bodyPr/>
        <a:lstStyle/>
        <a:p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CA2FB8A8-409B-479A-ACE8-539BB4685B7E}" type="parTrans" cxnId="{193070F2-236E-44C1-BEA4-D36988BEC224}">
      <dgm:prSet/>
      <dgm:spPr/>
      <dgm:t>
        <a:bodyPr/>
        <a:lstStyle/>
        <a:p>
          <a:endParaRPr lang="ru-RU"/>
        </a:p>
      </dgm:t>
    </dgm:pt>
    <dgm:pt modelId="{DC4121FC-6008-4EF9-84EC-16B58A9E6660}" type="sibTrans" cxnId="{193070F2-236E-44C1-BEA4-D36988BEC224}">
      <dgm:prSet/>
      <dgm:spPr/>
      <dgm:t>
        <a:bodyPr/>
        <a:lstStyle/>
        <a:p>
          <a:endParaRPr lang="ru-RU"/>
        </a:p>
      </dgm:t>
    </dgm:pt>
    <dgm:pt modelId="{A0933961-888E-42FB-A2A7-B6AAD50C19AB}">
      <dgm:prSet phldrT="[Текст]" custT="1"/>
      <dgm:spPr/>
      <dgm:t>
        <a:bodyPr/>
        <a:lstStyle/>
        <a:p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9983858B-CE58-4983-BADB-89DD28950178}" type="parTrans" cxnId="{EFBE930B-D263-46C0-A2DA-0CA30315E675}">
      <dgm:prSet/>
      <dgm:spPr/>
      <dgm:t>
        <a:bodyPr/>
        <a:lstStyle/>
        <a:p>
          <a:endParaRPr lang="ru-RU"/>
        </a:p>
      </dgm:t>
    </dgm:pt>
    <dgm:pt modelId="{B2F13B1A-3CCB-4071-A038-863916ABBD87}" type="sibTrans" cxnId="{EFBE930B-D263-46C0-A2DA-0CA30315E675}">
      <dgm:prSet/>
      <dgm:spPr/>
      <dgm:t>
        <a:bodyPr/>
        <a:lstStyle/>
        <a:p>
          <a:endParaRPr lang="ru-RU"/>
        </a:p>
      </dgm:t>
    </dgm:pt>
    <dgm:pt modelId="{647F9DF2-E1B8-470C-923C-EE3954A0EE7A}">
      <dgm:prSet phldrT="[Текст]" custT="1"/>
      <dgm:spPr/>
      <dgm:t>
        <a:bodyPr/>
        <a:lstStyle/>
        <a:p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AF9E3142-8ED1-48AA-8314-9BA0D3BF93E4}" type="parTrans" cxnId="{271F82B6-170D-42D3-91FD-9F318D313D67}">
      <dgm:prSet/>
      <dgm:spPr/>
      <dgm:t>
        <a:bodyPr/>
        <a:lstStyle/>
        <a:p>
          <a:endParaRPr lang="ru-RU"/>
        </a:p>
      </dgm:t>
    </dgm:pt>
    <dgm:pt modelId="{46270523-7897-4755-A22A-9E9C384FDA51}" type="sibTrans" cxnId="{271F82B6-170D-42D3-91FD-9F318D313D67}">
      <dgm:prSet/>
      <dgm:spPr/>
      <dgm:t>
        <a:bodyPr/>
        <a:lstStyle/>
        <a:p>
          <a:endParaRPr lang="ru-RU"/>
        </a:p>
      </dgm:t>
    </dgm:pt>
    <dgm:pt modelId="{E5750D85-3793-463C-B174-B8B4CB8CCA5E}" type="pres">
      <dgm:prSet presAssocID="{B97DE9F9-1BB6-4DE3-8822-3CC734DCC4DE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A2FE2309-A2EF-486F-8E28-CDE23832C02A}" type="pres">
      <dgm:prSet presAssocID="{0D9703F6-805E-4CF1-AB2D-A5B75BE9F7D3}" presName="gear1" presStyleLbl="node1" presStyleIdx="0" presStyleCnt="3" custLinFactNeighborX="707" custLinFactNeighborY="-41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B28CE8-FDA1-46CD-A273-C7C9E4914E01}" type="pres">
      <dgm:prSet presAssocID="{0D9703F6-805E-4CF1-AB2D-A5B75BE9F7D3}" presName="gear1srcNode" presStyleLbl="node1" presStyleIdx="0" presStyleCnt="3"/>
      <dgm:spPr/>
      <dgm:t>
        <a:bodyPr/>
        <a:lstStyle/>
        <a:p>
          <a:endParaRPr lang="ru-RU"/>
        </a:p>
      </dgm:t>
    </dgm:pt>
    <dgm:pt modelId="{B02B08CD-7C5C-4500-B4B4-85CA7025C70D}" type="pres">
      <dgm:prSet presAssocID="{0D9703F6-805E-4CF1-AB2D-A5B75BE9F7D3}" presName="gear1dstNode" presStyleLbl="node1" presStyleIdx="0" presStyleCnt="3"/>
      <dgm:spPr/>
      <dgm:t>
        <a:bodyPr/>
        <a:lstStyle/>
        <a:p>
          <a:endParaRPr lang="ru-RU"/>
        </a:p>
      </dgm:t>
    </dgm:pt>
    <dgm:pt modelId="{E85C1745-7CE4-49CD-B25B-A1D3003514F0}" type="pres">
      <dgm:prSet presAssocID="{A0933961-888E-42FB-A2A7-B6AAD50C19AB}" presName="gear2" presStyleLbl="node1" presStyleIdx="1" presStyleCnt="3" custScaleX="128894" custScaleY="9859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CDB1EC-D97B-47B2-BD44-008BBF5F4F24}" type="pres">
      <dgm:prSet presAssocID="{A0933961-888E-42FB-A2A7-B6AAD50C19AB}" presName="gear2srcNode" presStyleLbl="node1" presStyleIdx="1" presStyleCnt="3"/>
      <dgm:spPr/>
      <dgm:t>
        <a:bodyPr/>
        <a:lstStyle/>
        <a:p>
          <a:endParaRPr lang="ru-RU"/>
        </a:p>
      </dgm:t>
    </dgm:pt>
    <dgm:pt modelId="{11165236-5ED8-4435-9BEB-4F53D9409151}" type="pres">
      <dgm:prSet presAssocID="{A0933961-888E-42FB-A2A7-B6AAD50C19AB}" presName="gear2dstNode" presStyleLbl="node1" presStyleIdx="1" presStyleCnt="3"/>
      <dgm:spPr/>
      <dgm:t>
        <a:bodyPr/>
        <a:lstStyle/>
        <a:p>
          <a:endParaRPr lang="ru-RU"/>
        </a:p>
      </dgm:t>
    </dgm:pt>
    <dgm:pt modelId="{722E59B4-3AD1-4038-A20F-AF361FED51F3}" type="pres">
      <dgm:prSet presAssocID="{647F9DF2-E1B8-470C-923C-EE3954A0EE7A}" presName="gear3" presStyleLbl="node1" presStyleIdx="2" presStyleCnt="3" custScaleX="112166" custScaleY="116355"/>
      <dgm:spPr/>
      <dgm:t>
        <a:bodyPr/>
        <a:lstStyle/>
        <a:p>
          <a:endParaRPr lang="ru-RU"/>
        </a:p>
      </dgm:t>
    </dgm:pt>
    <dgm:pt modelId="{A84FE5C2-6508-4CDA-B68D-A52F44EC2214}" type="pres">
      <dgm:prSet presAssocID="{647F9DF2-E1B8-470C-923C-EE3954A0EE7A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D1C806-F71F-475D-815C-EFE33F3B6518}" type="pres">
      <dgm:prSet presAssocID="{647F9DF2-E1B8-470C-923C-EE3954A0EE7A}" presName="gear3srcNode" presStyleLbl="node1" presStyleIdx="2" presStyleCnt="3"/>
      <dgm:spPr/>
      <dgm:t>
        <a:bodyPr/>
        <a:lstStyle/>
        <a:p>
          <a:endParaRPr lang="ru-RU"/>
        </a:p>
      </dgm:t>
    </dgm:pt>
    <dgm:pt modelId="{1051334D-6CF5-470A-8CAA-0A8DCFEAC0BD}" type="pres">
      <dgm:prSet presAssocID="{647F9DF2-E1B8-470C-923C-EE3954A0EE7A}" presName="gear3dstNode" presStyleLbl="node1" presStyleIdx="2" presStyleCnt="3"/>
      <dgm:spPr/>
      <dgm:t>
        <a:bodyPr/>
        <a:lstStyle/>
        <a:p>
          <a:endParaRPr lang="ru-RU"/>
        </a:p>
      </dgm:t>
    </dgm:pt>
    <dgm:pt modelId="{A13D7CBE-0315-4EA1-B996-5F3CFB80E0A4}" type="pres">
      <dgm:prSet presAssocID="{DC4121FC-6008-4EF9-84EC-16B58A9E6660}" presName="connector1" presStyleLbl="sibTrans2D1" presStyleIdx="0" presStyleCnt="3"/>
      <dgm:spPr/>
      <dgm:t>
        <a:bodyPr/>
        <a:lstStyle/>
        <a:p>
          <a:endParaRPr lang="ru-RU"/>
        </a:p>
      </dgm:t>
    </dgm:pt>
    <dgm:pt modelId="{38E9E208-16DE-4DF1-9709-1C9744DCC335}" type="pres">
      <dgm:prSet presAssocID="{B2F13B1A-3CCB-4071-A038-863916ABBD87}" presName="connector2" presStyleLbl="sibTrans2D1" presStyleIdx="1" presStyleCnt="3"/>
      <dgm:spPr/>
      <dgm:t>
        <a:bodyPr/>
        <a:lstStyle/>
        <a:p>
          <a:endParaRPr lang="ru-RU"/>
        </a:p>
      </dgm:t>
    </dgm:pt>
    <dgm:pt modelId="{28EF7104-5340-41D0-9BFC-688C81D81CFA}" type="pres">
      <dgm:prSet presAssocID="{46270523-7897-4755-A22A-9E9C384FDA51}" presName="connector3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7216F324-909F-4EAC-8869-575B80AC83E8}" type="presOf" srcId="{B2F13B1A-3CCB-4071-A038-863916ABBD87}" destId="{38E9E208-16DE-4DF1-9709-1C9744DCC335}" srcOrd="0" destOrd="0" presId="urn:microsoft.com/office/officeart/2005/8/layout/gear1"/>
    <dgm:cxn modelId="{193070F2-236E-44C1-BEA4-D36988BEC224}" srcId="{B97DE9F9-1BB6-4DE3-8822-3CC734DCC4DE}" destId="{0D9703F6-805E-4CF1-AB2D-A5B75BE9F7D3}" srcOrd="0" destOrd="0" parTransId="{CA2FB8A8-409B-479A-ACE8-539BB4685B7E}" sibTransId="{DC4121FC-6008-4EF9-84EC-16B58A9E6660}"/>
    <dgm:cxn modelId="{4814E3B3-35D3-42FC-B4EB-2F830FBF0743}" type="presOf" srcId="{46270523-7897-4755-A22A-9E9C384FDA51}" destId="{28EF7104-5340-41D0-9BFC-688C81D81CFA}" srcOrd="0" destOrd="0" presId="urn:microsoft.com/office/officeart/2005/8/layout/gear1"/>
    <dgm:cxn modelId="{1B61247D-BD3D-4FF0-A158-91511135A589}" type="presOf" srcId="{647F9DF2-E1B8-470C-923C-EE3954A0EE7A}" destId="{722E59B4-3AD1-4038-A20F-AF361FED51F3}" srcOrd="0" destOrd="0" presId="urn:microsoft.com/office/officeart/2005/8/layout/gear1"/>
    <dgm:cxn modelId="{EFBE930B-D263-46C0-A2DA-0CA30315E675}" srcId="{B97DE9F9-1BB6-4DE3-8822-3CC734DCC4DE}" destId="{A0933961-888E-42FB-A2A7-B6AAD50C19AB}" srcOrd="1" destOrd="0" parTransId="{9983858B-CE58-4983-BADB-89DD28950178}" sibTransId="{B2F13B1A-3CCB-4071-A038-863916ABBD87}"/>
    <dgm:cxn modelId="{51E34259-7191-4BF2-888F-A8B59353EF6D}" type="presOf" srcId="{647F9DF2-E1B8-470C-923C-EE3954A0EE7A}" destId="{1051334D-6CF5-470A-8CAA-0A8DCFEAC0BD}" srcOrd="3" destOrd="0" presId="urn:microsoft.com/office/officeart/2005/8/layout/gear1"/>
    <dgm:cxn modelId="{271F82B6-170D-42D3-91FD-9F318D313D67}" srcId="{B97DE9F9-1BB6-4DE3-8822-3CC734DCC4DE}" destId="{647F9DF2-E1B8-470C-923C-EE3954A0EE7A}" srcOrd="2" destOrd="0" parTransId="{AF9E3142-8ED1-48AA-8314-9BA0D3BF93E4}" sibTransId="{46270523-7897-4755-A22A-9E9C384FDA51}"/>
    <dgm:cxn modelId="{330B9333-42C7-4875-8295-A66B9723D584}" type="presOf" srcId="{0D9703F6-805E-4CF1-AB2D-A5B75BE9F7D3}" destId="{B02B08CD-7C5C-4500-B4B4-85CA7025C70D}" srcOrd="2" destOrd="0" presId="urn:microsoft.com/office/officeart/2005/8/layout/gear1"/>
    <dgm:cxn modelId="{48F00138-85B6-41C5-88E2-30831F42BDC1}" type="presOf" srcId="{A0933961-888E-42FB-A2A7-B6AAD50C19AB}" destId="{07CDB1EC-D97B-47B2-BD44-008BBF5F4F24}" srcOrd="1" destOrd="0" presId="urn:microsoft.com/office/officeart/2005/8/layout/gear1"/>
    <dgm:cxn modelId="{AAA4D0E6-273C-4E64-BF7F-2E59979160FC}" type="presOf" srcId="{0D9703F6-805E-4CF1-AB2D-A5B75BE9F7D3}" destId="{A2FE2309-A2EF-486F-8E28-CDE23832C02A}" srcOrd="0" destOrd="0" presId="urn:microsoft.com/office/officeart/2005/8/layout/gear1"/>
    <dgm:cxn modelId="{AEB5DD27-58ED-4C1A-A7FC-4905B9BF4944}" type="presOf" srcId="{B97DE9F9-1BB6-4DE3-8822-3CC734DCC4DE}" destId="{E5750D85-3793-463C-B174-B8B4CB8CCA5E}" srcOrd="0" destOrd="0" presId="urn:microsoft.com/office/officeart/2005/8/layout/gear1"/>
    <dgm:cxn modelId="{7DA5A4F1-361F-4F04-87E0-9CDC27440199}" type="presOf" srcId="{A0933961-888E-42FB-A2A7-B6AAD50C19AB}" destId="{E85C1745-7CE4-49CD-B25B-A1D3003514F0}" srcOrd="0" destOrd="0" presId="urn:microsoft.com/office/officeart/2005/8/layout/gear1"/>
    <dgm:cxn modelId="{D657639B-6752-4B14-9FD7-CB70DA8F5663}" type="presOf" srcId="{647F9DF2-E1B8-470C-923C-EE3954A0EE7A}" destId="{A84FE5C2-6508-4CDA-B68D-A52F44EC2214}" srcOrd="1" destOrd="0" presId="urn:microsoft.com/office/officeart/2005/8/layout/gear1"/>
    <dgm:cxn modelId="{F2DA671F-E3CE-4888-BE3D-8F2B5EF094B5}" type="presOf" srcId="{DC4121FC-6008-4EF9-84EC-16B58A9E6660}" destId="{A13D7CBE-0315-4EA1-B996-5F3CFB80E0A4}" srcOrd="0" destOrd="0" presId="urn:microsoft.com/office/officeart/2005/8/layout/gear1"/>
    <dgm:cxn modelId="{1161C2E3-A1C6-4087-B8B3-0AB9E603A2A1}" type="presOf" srcId="{647F9DF2-E1B8-470C-923C-EE3954A0EE7A}" destId="{10D1C806-F71F-475D-815C-EFE33F3B6518}" srcOrd="2" destOrd="0" presId="urn:microsoft.com/office/officeart/2005/8/layout/gear1"/>
    <dgm:cxn modelId="{920EE162-EBC3-436B-B40C-10CA00823CC6}" type="presOf" srcId="{A0933961-888E-42FB-A2A7-B6AAD50C19AB}" destId="{11165236-5ED8-4435-9BEB-4F53D9409151}" srcOrd="2" destOrd="0" presId="urn:microsoft.com/office/officeart/2005/8/layout/gear1"/>
    <dgm:cxn modelId="{0C4FB8F1-8466-4E47-A94E-8D0C6E8959B5}" type="presOf" srcId="{0D9703F6-805E-4CF1-AB2D-A5B75BE9F7D3}" destId="{EEB28CE8-FDA1-46CD-A273-C7C9E4914E01}" srcOrd="1" destOrd="0" presId="urn:microsoft.com/office/officeart/2005/8/layout/gear1"/>
    <dgm:cxn modelId="{6F7269F2-059B-4DFC-BA0E-8F9DE7C9431C}" type="presParOf" srcId="{E5750D85-3793-463C-B174-B8B4CB8CCA5E}" destId="{A2FE2309-A2EF-486F-8E28-CDE23832C02A}" srcOrd="0" destOrd="0" presId="urn:microsoft.com/office/officeart/2005/8/layout/gear1"/>
    <dgm:cxn modelId="{45A66BE0-8D3F-4DD4-A3DA-410727EC24EE}" type="presParOf" srcId="{E5750D85-3793-463C-B174-B8B4CB8CCA5E}" destId="{EEB28CE8-FDA1-46CD-A273-C7C9E4914E01}" srcOrd="1" destOrd="0" presId="urn:microsoft.com/office/officeart/2005/8/layout/gear1"/>
    <dgm:cxn modelId="{081F957C-7C14-41D9-B5AB-F067BE9D0EA8}" type="presParOf" srcId="{E5750D85-3793-463C-B174-B8B4CB8CCA5E}" destId="{B02B08CD-7C5C-4500-B4B4-85CA7025C70D}" srcOrd="2" destOrd="0" presId="urn:microsoft.com/office/officeart/2005/8/layout/gear1"/>
    <dgm:cxn modelId="{3A497CF1-A580-411D-B27F-C79C583DB182}" type="presParOf" srcId="{E5750D85-3793-463C-B174-B8B4CB8CCA5E}" destId="{E85C1745-7CE4-49CD-B25B-A1D3003514F0}" srcOrd="3" destOrd="0" presId="urn:microsoft.com/office/officeart/2005/8/layout/gear1"/>
    <dgm:cxn modelId="{F880288D-E6F4-4ED0-8C66-70DAC72AEE0F}" type="presParOf" srcId="{E5750D85-3793-463C-B174-B8B4CB8CCA5E}" destId="{07CDB1EC-D97B-47B2-BD44-008BBF5F4F24}" srcOrd="4" destOrd="0" presId="urn:microsoft.com/office/officeart/2005/8/layout/gear1"/>
    <dgm:cxn modelId="{747D5236-8D85-4671-BC90-07D124A0B205}" type="presParOf" srcId="{E5750D85-3793-463C-B174-B8B4CB8CCA5E}" destId="{11165236-5ED8-4435-9BEB-4F53D9409151}" srcOrd="5" destOrd="0" presId="urn:microsoft.com/office/officeart/2005/8/layout/gear1"/>
    <dgm:cxn modelId="{EC5BE991-49B8-4854-B192-0906630FA80C}" type="presParOf" srcId="{E5750D85-3793-463C-B174-B8B4CB8CCA5E}" destId="{722E59B4-3AD1-4038-A20F-AF361FED51F3}" srcOrd="6" destOrd="0" presId="urn:microsoft.com/office/officeart/2005/8/layout/gear1"/>
    <dgm:cxn modelId="{CCC407E7-2B8F-4B52-9627-12A837A52DA0}" type="presParOf" srcId="{E5750D85-3793-463C-B174-B8B4CB8CCA5E}" destId="{A84FE5C2-6508-4CDA-B68D-A52F44EC2214}" srcOrd="7" destOrd="0" presId="urn:microsoft.com/office/officeart/2005/8/layout/gear1"/>
    <dgm:cxn modelId="{43586C7B-9E1A-4CAF-9109-1437B7C3992C}" type="presParOf" srcId="{E5750D85-3793-463C-B174-B8B4CB8CCA5E}" destId="{10D1C806-F71F-475D-815C-EFE33F3B6518}" srcOrd="8" destOrd="0" presId="urn:microsoft.com/office/officeart/2005/8/layout/gear1"/>
    <dgm:cxn modelId="{E6EE08B4-1494-4B51-B48A-7529DE655578}" type="presParOf" srcId="{E5750D85-3793-463C-B174-B8B4CB8CCA5E}" destId="{1051334D-6CF5-470A-8CAA-0A8DCFEAC0BD}" srcOrd="9" destOrd="0" presId="urn:microsoft.com/office/officeart/2005/8/layout/gear1"/>
    <dgm:cxn modelId="{604BC35C-9EB0-4476-BCAD-627DF78DF393}" type="presParOf" srcId="{E5750D85-3793-463C-B174-B8B4CB8CCA5E}" destId="{A13D7CBE-0315-4EA1-B996-5F3CFB80E0A4}" srcOrd="10" destOrd="0" presId="urn:microsoft.com/office/officeart/2005/8/layout/gear1"/>
    <dgm:cxn modelId="{4D7FB47D-5B01-43C3-917B-E47D792D8C23}" type="presParOf" srcId="{E5750D85-3793-463C-B174-B8B4CB8CCA5E}" destId="{38E9E208-16DE-4DF1-9709-1C9744DCC335}" srcOrd="11" destOrd="0" presId="urn:microsoft.com/office/officeart/2005/8/layout/gear1"/>
    <dgm:cxn modelId="{7A4B638F-8EFF-432C-B0EC-0ED38B3C7584}" type="presParOf" srcId="{E5750D85-3793-463C-B174-B8B4CB8CCA5E}" destId="{28EF7104-5340-41D0-9BFC-688C81D81CFA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B7ABFC-2577-403D-8276-8189624AEA58}">
      <dsp:nvSpPr>
        <dsp:cNvPr id="0" name=""/>
        <dsp:cNvSpPr/>
      </dsp:nvSpPr>
      <dsp:spPr>
        <a:xfrm rot="5400000">
          <a:off x="-183261" y="184456"/>
          <a:ext cx="1221746" cy="855222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 rot="-5400000">
        <a:off x="1" y="428805"/>
        <a:ext cx="855222" cy="366524"/>
      </dsp:txXfrm>
    </dsp:sp>
    <dsp:sp modelId="{9E892861-2CE9-4EF7-979E-E5740D670C2A}">
      <dsp:nvSpPr>
        <dsp:cNvPr id="0" name=""/>
        <dsp:cNvSpPr/>
      </dsp:nvSpPr>
      <dsp:spPr>
        <a:xfrm rot="5400000">
          <a:off x="3990983" y="-3134566"/>
          <a:ext cx="794135" cy="70656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85750" lvl="1" indent="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100" kern="1200" dirty="0"/>
        </a:p>
        <a:p>
          <a:pPr marL="0" marR="0" lvl="1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4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Качество кадрового потенциала развивается медленно </a:t>
          </a:r>
          <a:endParaRPr lang="ru-RU" sz="2400" kern="1200" dirty="0" smtClean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100" kern="1200" dirty="0"/>
        </a:p>
      </dsp:txBody>
      <dsp:txXfrm rot="-5400000">
        <a:off x="855222" y="39961"/>
        <a:ext cx="7026891" cy="71660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FE2309-A2EF-486F-8E28-CDE23832C02A}">
      <dsp:nvSpPr>
        <dsp:cNvPr id="0" name=""/>
        <dsp:cNvSpPr/>
      </dsp:nvSpPr>
      <dsp:spPr>
        <a:xfrm>
          <a:off x="1456979" y="906404"/>
          <a:ext cx="1066702" cy="1066702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МО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71434" y="1156274"/>
        <a:ext cx="637792" cy="548307"/>
      </dsp:txXfrm>
    </dsp:sp>
    <dsp:sp modelId="{E85C1745-7CE4-49CD-B25B-A1D3003514F0}">
      <dsp:nvSpPr>
        <dsp:cNvPr id="0" name=""/>
        <dsp:cNvSpPr/>
      </dsp:nvSpPr>
      <dsp:spPr>
        <a:xfrm>
          <a:off x="716733" y="664140"/>
          <a:ext cx="999938" cy="764883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ОО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943463" y="857865"/>
        <a:ext cx="546478" cy="377433"/>
      </dsp:txXfrm>
    </dsp:sp>
    <dsp:sp modelId="{722E59B4-3AD1-4038-A20F-AF361FED51F3}">
      <dsp:nvSpPr>
        <dsp:cNvPr id="0" name=""/>
        <dsp:cNvSpPr/>
      </dsp:nvSpPr>
      <dsp:spPr>
        <a:xfrm rot="20700000">
          <a:off x="1222918" y="55493"/>
          <a:ext cx="840929" cy="896080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ОУ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 rot="-20700000">
        <a:off x="1404088" y="255301"/>
        <a:ext cx="478590" cy="496464"/>
      </dsp:txXfrm>
    </dsp:sp>
    <dsp:sp modelId="{A13D7CBE-0315-4EA1-B996-5F3CFB80E0A4}">
      <dsp:nvSpPr>
        <dsp:cNvPr id="0" name=""/>
        <dsp:cNvSpPr/>
      </dsp:nvSpPr>
      <dsp:spPr>
        <a:xfrm>
          <a:off x="1344883" y="762233"/>
          <a:ext cx="1365379" cy="1365379"/>
        </a:xfrm>
        <a:prstGeom prst="circularArrow">
          <a:avLst>
            <a:gd name="adj1" fmla="val 4687"/>
            <a:gd name="adj2" fmla="val 299029"/>
            <a:gd name="adj3" fmla="val 2416227"/>
            <a:gd name="adj4" fmla="val 16096399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E9E208-16DE-4DF1-9709-1C9744DCC335}">
      <dsp:nvSpPr>
        <dsp:cNvPr id="0" name=""/>
        <dsp:cNvSpPr/>
      </dsp:nvSpPr>
      <dsp:spPr>
        <a:xfrm>
          <a:off x="691421" y="496715"/>
          <a:ext cx="992033" cy="992033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EF7104-5340-41D0-9BFC-688C81D81CFA}">
      <dsp:nvSpPr>
        <dsp:cNvPr id="0" name=""/>
        <dsp:cNvSpPr/>
      </dsp:nvSpPr>
      <dsp:spPr>
        <a:xfrm>
          <a:off x="1087507" y="-33336"/>
          <a:ext cx="1069611" cy="1069611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E90A2B-2471-47CF-BDCF-5049D8134E74}">
      <dsp:nvSpPr>
        <dsp:cNvPr id="0" name=""/>
        <dsp:cNvSpPr/>
      </dsp:nvSpPr>
      <dsp:spPr>
        <a:xfrm rot="5400000">
          <a:off x="-185391" y="187808"/>
          <a:ext cx="1235942" cy="86515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 rot="-5400000">
        <a:off x="1" y="434997"/>
        <a:ext cx="865159" cy="370783"/>
      </dsp:txXfrm>
    </dsp:sp>
    <dsp:sp modelId="{702A1D5C-CFB9-4A0C-862B-ED15F014BBD6}">
      <dsp:nvSpPr>
        <dsp:cNvPr id="0" name=""/>
        <dsp:cNvSpPr/>
      </dsp:nvSpPr>
      <dsp:spPr>
        <a:xfrm rot="5400000">
          <a:off x="3991338" y="-3124970"/>
          <a:ext cx="803362" cy="70557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0" marR="0" lvl="1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4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Законодательная и нормативная база нуждается в развитии и совершенстве</a:t>
          </a:r>
          <a:endParaRPr lang="ru-RU" sz="2400" kern="1200" dirty="0" smtClean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</dsp:txBody>
      <dsp:txXfrm rot="-5400000">
        <a:off x="865160" y="40425"/>
        <a:ext cx="7016503" cy="7249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995090-8817-43FC-AD94-A86EF1D2BB32}">
      <dsp:nvSpPr>
        <dsp:cNvPr id="0" name=""/>
        <dsp:cNvSpPr/>
      </dsp:nvSpPr>
      <dsp:spPr>
        <a:xfrm rot="5400000">
          <a:off x="-180205" y="180205"/>
          <a:ext cx="1201373" cy="84096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 dirty="0"/>
        </a:p>
      </dsp:txBody>
      <dsp:txXfrm rot="-5400000">
        <a:off x="2" y="420480"/>
        <a:ext cx="840961" cy="360412"/>
      </dsp:txXfrm>
    </dsp:sp>
    <dsp:sp modelId="{8EFB0A5A-4216-43BC-BF72-F2B3C7570E8C}">
      <dsp:nvSpPr>
        <dsp:cNvPr id="0" name=""/>
        <dsp:cNvSpPr/>
      </dsp:nvSpPr>
      <dsp:spPr>
        <a:xfrm rot="5400000">
          <a:off x="3954470" y="-3113509"/>
          <a:ext cx="780892" cy="70079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0" marR="0" lvl="1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400" b="1" kern="120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Спрос рынка труда опережает предложения</a:t>
          </a:r>
          <a:endParaRPr lang="ru-RU" sz="2400" kern="1200" smtClean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700" kern="1200" dirty="0"/>
        </a:p>
      </dsp:txBody>
      <dsp:txXfrm rot="-5400000">
        <a:off x="840961" y="38120"/>
        <a:ext cx="6969790" cy="70465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34ACA8-CE31-4453-B785-DF51ADFDCC89}">
      <dsp:nvSpPr>
        <dsp:cNvPr id="0" name=""/>
        <dsp:cNvSpPr/>
      </dsp:nvSpPr>
      <dsp:spPr>
        <a:xfrm>
          <a:off x="2670942" y="2098860"/>
          <a:ext cx="410144" cy="549103"/>
        </a:xfrm>
        <a:prstGeom prst="ellipse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D64C7E-AE79-4E80-822A-F96CC6A2C4A0}">
      <dsp:nvSpPr>
        <dsp:cNvPr id="0" name=""/>
        <dsp:cNvSpPr/>
      </dsp:nvSpPr>
      <dsp:spPr>
        <a:xfrm>
          <a:off x="5714360" y="4138766"/>
          <a:ext cx="274262" cy="327718"/>
        </a:xfrm>
        <a:prstGeom prst="donut">
          <a:avLst>
            <a:gd name="adj" fmla="val 746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B80498-4BB1-4BEA-8C26-0B4F8730C290}">
      <dsp:nvSpPr>
        <dsp:cNvPr id="0" name=""/>
        <dsp:cNvSpPr/>
      </dsp:nvSpPr>
      <dsp:spPr>
        <a:xfrm>
          <a:off x="2143849" y="1721682"/>
          <a:ext cx="1126528" cy="1126441"/>
        </a:xfrm>
        <a:prstGeom prst="ellipse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CAAE64-D4DD-4B37-B5D3-55894FE36C2C}">
      <dsp:nvSpPr>
        <dsp:cNvPr id="0" name=""/>
        <dsp:cNvSpPr/>
      </dsp:nvSpPr>
      <dsp:spPr>
        <a:xfrm>
          <a:off x="5393359" y="2505976"/>
          <a:ext cx="638227" cy="638316"/>
        </a:xfrm>
        <a:prstGeom prst="ellipse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867EDA-918B-4226-9698-B18CBC2CF0B5}">
      <dsp:nvSpPr>
        <dsp:cNvPr id="0" name=""/>
        <dsp:cNvSpPr/>
      </dsp:nvSpPr>
      <dsp:spPr>
        <a:xfrm>
          <a:off x="2782754" y="0"/>
          <a:ext cx="2159149" cy="1752512"/>
        </a:xfrm>
        <a:prstGeom prst="ellipse">
          <a:avLst/>
        </a:prstGeom>
        <a:blipFill rotWithShape="1">
          <a:blip xmlns:r="http://schemas.openxmlformats.org/officeDocument/2006/relationships" r:embed="rId1" cstate="print"/>
          <a:srcRect/>
          <a:stretch>
            <a:fillRect l="-13000" r="-1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1C5CD5-484E-4D53-ADE8-CBA941E9C68A}">
      <dsp:nvSpPr>
        <dsp:cNvPr id="0" name=""/>
        <dsp:cNvSpPr/>
      </dsp:nvSpPr>
      <dsp:spPr>
        <a:xfrm>
          <a:off x="2243996" y="1836291"/>
          <a:ext cx="950238" cy="978974"/>
        </a:xfrm>
        <a:prstGeom prst="ellipse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A20C20-19BA-472F-B45D-07CFEB366DCE}">
      <dsp:nvSpPr>
        <dsp:cNvPr id="0" name=""/>
        <dsp:cNvSpPr/>
      </dsp:nvSpPr>
      <dsp:spPr>
        <a:xfrm>
          <a:off x="4600293" y="2811397"/>
          <a:ext cx="200942" cy="201150"/>
        </a:xfrm>
        <a:prstGeom prst="donut">
          <a:avLst>
            <a:gd name="adj" fmla="val 746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4F98FF-ADBE-46C8-AB6E-A51CEDC03527}">
      <dsp:nvSpPr>
        <dsp:cNvPr id="0" name=""/>
        <dsp:cNvSpPr/>
      </dsp:nvSpPr>
      <dsp:spPr>
        <a:xfrm>
          <a:off x="3367046" y="1061658"/>
          <a:ext cx="362321" cy="362070"/>
        </a:xfrm>
        <a:prstGeom prst="donut">
          <a:avLst>
            <a:gd name="adj" fmla="val 746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A1D35E-E2CF-4502-B084-84BE2710AE31}">
      <dsp:nvSpPr>
        <dsp:cNvPr id="0" name=""/>
        <dsp:cNvSpPr/>
      </dsp:nvSpPr>
      <dsp:spPr>
        <a:xfrm>
          <a:off x="3629806" y="1221178"/>
          <a:ext cx="897949" cy="864149"/>
        </a:xfrm>
        <a:prstGeom prst="ellipse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66DC06-0E07-450F-87E8-898F184FAF28}">
      <dsp:nvSpPr>
        <dsp:cNvPr id="0" name=""/>
        <dsp:cNvSpPr/>
      </dsp:nvSpPr>
      <dsp:spPr>
        <a:xfrm>
          <a:off x="5822736" y="3266159"/>
          <a:ext cx="574196" cy="573948"/>
        </a:xfrm>
        <a:prstGeom prst="ellipse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55E1CF-B616-466D-B88B-AB5ACF266531}">
      <dsp:nvSpPr>
        <dsp:cNvPr id="0" name=""/>
        <dsp:cNvSpPr/>
      </dsp:nvSpPr>
      <dsp:spPr>
        <a:xfrm>
          <a:off x="5045907" y="-272906"/>
          <a:ext cx="134308" cy="134100"/>
        </a:xfrm>
        <a:prstGeom prst="donut">
          <a:avLst>
            <a:gd name="adj" fmla="val 746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400C2E-B719-4EF2-9990-32E64F2B95C6}">
      <dsp:nvSpPr>
        <dsp:cNvPr id="0" name=""/>
        <dsp:cNvSpPr/>
      </dsp:nvSpPr>
      <dsp:spPr>
        <a:xfrm>
          <a:off x="1664807" y="1901447"/>
          <a:ext cx="1948273" cy="1390364"/>
        </a:xfrm>
        <a:prstGeom prst="ellipse">
          <a:avLst/>
        </a:prstGeom>
        <a:blipFill>
          <a:blip xmlns:r="http://schemas.openxmlformats.org/officeDocument/2006/relationships" r:embed="rId2" cstate="print"/>
          <a:srcRect/>
          <a:stretch>
            <a:fillRect l="-3000" r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BBA4D7-890C-4373-86FB-1E146702D864}">
      <dsp:nvSpPr>
        <dsp:cNvPr id="0" name=""/>
        <dsp:cNvSpPr/>
      </dsp:nvSpPr>
      <dsp:spPr>
        <a:xfrm>
          <a:off x="4141664" y="24795"/>
          <a:ext cx="532029" cy="532109"/>
        </a:xfrm>
        <a:prstGeom prst="ellipse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410507-0972-4BC4-998D-CAD990679208}">
      <dsp:nvSpPr>
        <dsp:cNvPr id="0" name=""/>
        <dsp:cNvSpPr/>
      </dsp:nvSpPr>
      <dsp:spPr>
        <a:xfrm>
          <a:off x="6779575" y="3371109"/>
          <a:ext cx="469560" cy="469350"/>
        </a:xfrm>
        <a:prstGeom prst="ellipse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BCF3F0-E605-4CD8-B809-07CB8D5B9B58}">
      <dsp:nvSpPr>
        <dsp:cNvPr id="0" name=""/>
        <dsp:cNvSpPr/>
      </dsp:nvSpPr>
      <dsp:spPr>
        <a:xfrm>
          <a:off x="3592624" y="3585346"/>
          <a:ext cx="914653" cy="9150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481816-DE6B-46D0-AACB-5059E861B251}">
      <dsp:nvSpPr>
        <dsp:cNvPr id="0" name=""/>
        <dsp:cNvSpPr/>
      </dsp:nvSpPr>
      <dsp:spPr>
        <a:xfrm>
          <a:off x="4643501" y="-165626"/>
          <a:ext cx="268097" cy="268200"/>
        </a:xfrm>
        <a:prstGeom prst="donut">
          <a:avLst>
            <a:gd name="adj" fmla="val 746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4C574D-387D-42F0-8601-51150DA71CD5}">
      <dsp:nvSpPr>
        <dsp:cNvPr id="0" name=""/>
        <dsp:cNvSpPr/>
      </dsp:nvSpPr>
      <dsp:spPr>
        <a:xfrm>
          <a:off x="232923" y="1086115"/>
          <a:ext cx="1941585" cy="1570058"/>
        </a:xfrm>
        <a:prstGeom prst="ellipse">
          <a:avLst/>
        </a:prstGeom>
        <a:blipFill>
          <a:blip xmlns:r="http://schemas.openxmlformats.org/officeDocument/2006/relationships" r:embed="rId3" cstate="print"/>
          <a:srcRect/>
          <a:stretch>
            <a:fillRect l="-7000" r="-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B9E24E-7A2A-4C89-8EF0-510B03D82D44}">
      <dsp:nvSpPr>
        <dsp:cNvPr id="0" name=""/>
        <dsp:cNvSpPr/>
      </dsp:nvSpPr>
      <dsp:spPr>
        <a:xfrm>
          <a:off x="4136459" y="3913701"/>
          <a:ext cx="574196" cy="573948"/>
        </a:xfrm>
        <a:prstGeom prst="ellipse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1B6BB1-2906-4835-B040-44CD4CB9ECC6}">
      <dsp:nvSpPr>
        <dsp:cNvPr id="0" name=""/>
        <dsp:cNvSpPr/>
      </dsp:nvSpPr>
      <dsp:spPr>
        <a:xfrm>
          <a:off x="4629192" y="1542572"/>
          <a:ext cx="2097672" cy="1610860"/>
        </a:xfrm>
        <a:prstGeom prst="ellipse">
          <a:avLst/>
        </a:prstGeom>
        <a:blipFill>
          <a:blip xmlns:r="http://schemas.openxmlformats.org/officeDocument/2006/relationships" r:embed="rId4" cstate="print"/>
          <a:srcRect/>
          <a:stretch>
            <a:fillRect l="-9000" r="-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8411EE-016B-4E46-90A7-342E5F5A2590}">
      <dsp:nvSpPr>
        <dsp:cNvPr id="0" name=""/>
        <dsp:cNvSpPr/>
      </dsp:nvSpPr>
      <dsp:spPr>
        <a:xfrm>
          <a:off x="4739287" y="4290791"/>
          <a:ext cx="532029" cy="532109"/>
        </a:xfrm>
        <a:prstGeom prst="ellipse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394CF6-7CFE-4EA9-B4A5-19D03E727EB2}">
      <dsp:nvSpPr>
        <dsp:cNvPr id="0" name=""/>
        <dsp:cNvSpPr/>
      </dsp:nvSpPr>
      <dsp:spPr>
        <a:xfrm>
          <a:off x="2880532" y="3153605"/>
          <a:ext cx="2664672" cy="2159601"/>
        </a:xfrm>
        <a:prstGeom prst="ellipse">
          <a:avLst/>
        </a:prstGeom>
        <a:blipFill rotWithShape="1">
          <a:blip xmlns:r="http://schemas.openxmlformats.org/officeDocument/2006/relationships" r:embed="rId5" cstate="print"/>
          <a:srcRect/>
          <a:stretch>
            <a:fillRect l="-7000" r="-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BD6368-FE58-47D1-BB20-37F5C0CCACD7}">
      <dsp:nvSpPr>
        <dsp:cNvPr id="0" name=""/>
        <dsp:cNvSpPr/>
      </dsp:nvSpPr>
      <dsp:spPr>
        <a:xfrm>
          <a:off x="1493563" y="128040"/>
          <a:ext cx="2011503" cy="4775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" numCol="1" spcCol="1270" anchor="b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</a:t>
          </a:r>
          <a:r>
            <a:rPr lang="ru-RU" sz="1800" b="1" kern="12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Можгинский</a:t>
          </a:r>
          <a:r>
            <a:rPr lang="ru-RU" sz="18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филиал»  </a:t>
          </a:r>
          <a:endParaRPr lang="ru-RU" sz="18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93563" y="128040"/>
        <a:ext cx="2011503" cy="477573"/>
      </dsp:txXfrm>
    </dsp:sp>
    <dsp:sp modelId="{0D000299-BB7C-4BC8-9BE4-E58FB1A00E1C}">
      <dsp:nvSpPr>
        <dsp:cNvPr id="0" name=""/>
        <dsp:cNvSpPr/>
      </dsp:nvSpPr>
      <dsp:spPr>
        <a:xfrm>
          <a:off x="4752146" y="2421233"/>
          <a:ext cx="1810566" cy="5632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>
        <a:off x="4752146" y="2421233"/>
        <a:ext cx="1810566" cy="563220"/>
      </dsp:txXfrm>
    </dsp:sp>
    <dsp:sp modelId="{6460B839-AB9D-4A26-A793-5D72EB349454}">
      <dsp:nvSpPr>
        <dsp:cNvPr id="0" name=""/>
        <dsp:cNvSpPr/>
      </dsp:nvSpPr>
      <dsp:spPr>
        <a:xfrm>
          <a:off x="42761" y="2788296"/>
          <a:ext cx="2696567" cy="7321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Сарапульский</a:t>
          </a:r>
          <a:r>
            <a:rPr lang="ru-RU" sz="18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и </a:t>
          </a:r>
          <a:r>
            <a:rPr lang="ru-RU" sz="1800" b="1" kern="12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Воткинский</a:t>
          </a:r>
          <a:r>
            <a:rPr lang="ru-RU" sz="18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филиал</a:t>
          </a:r>
          <a:endParaRPr lang="ru-RU" sz="18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761" y="2788296"/>
        <a:ext cx="2696567" cy="732187"/>
      </dsp:txXfrm>
    </dsp:sp>
    <dsp:sp modelId="{5FDFAEA7-88C6-4904-80BC-34FE365EA655}">
      <dsp:nvSpPr>
        <dsp:cNvPr id="0" name=""/>
        <dsp:cNvSpPr/>
      </dsp:nvSpPr>
      <dsp:spPr>
        <a:xfrm>
          <a:off x="4442037" y="594989"/>
          <a:ext cx="1810566" cy="5063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/>
        </a:p>
      </dsp:txBody>
      <dsp:txXfrm>
        <a:off x="4442037" y="594989"/>
        <a:ext cx="1810566" cy="506362"/>
      </dsp:txXfrm>
    </dsp:sp>
    <dsp:sp modelId="{243E61A4-9ABE-45CE-8F5E-30721B001E6F}">
      <dsp:nvSpPr>
        <dsp:cNvPr id="0" name=""/>
        <dsp:cNvSpPr/>
      </dsp:nvSpPr>
      <dsp:spPr>
        <a:xfrm>
          <a:off x="5539347" y="2856223"/>
          <a:ext cx="2345426" cy="4629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</a:t>
          </a:r>
          <a:r>
            <a:rPr lang="ru-RU" sz="1800" b="1" kern="12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Глазовский</a:t>
          </a:r>
          <a:r>
            <a:rPr lang="ru-RU" sz="18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филиал»</a:t>
          </a:r>
          <a:endParaRPr lang="ru-RU" sz="18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39347" y="2856223"/>
        <a:ext cx="2345426" cy="462913"/>
      </dsp:txXfrm>
    </dsp:sp>
    <dsp:sp modelId="{6496DC9B-77C7-45A1-B5C2-4937CA167A8C}">
      <dsp:nvSpPr>
        <dsp:cNvPr id="0" name=""/>
        <dsp:cNvSpPr/>
      </dsp:nvSpPr>
      <dsp:spPr>
        <a:xfrm>
          <a:off x="1486201" y="3194924"/>
          <a:ext cx="1810566" cy="8180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lvl="0" algn="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900" kern="1200"/>
        </a:p>
      </dsp:txBody>
      <dsp:txXfrm>
        <a:off x="1486201" y="3194924"/>
        <a:ext cx="1810566" cy="818011"/>
      </dsp:txXfrm>
    </dsp:sp>
    <dsp:sp modelId="{2BCABAE1-21C3-4143-B900-A5848753AD3D}">
      <dsp:nvSpPr>
        <dsp:cNvPr id="0" name=""/>
        <dsp:cNvSpPr/>
      </dsp:nvSpPr>
      <dsp:spPr>
        <a:xfrm>
          <a:off x="2241038" y="4071939"/>
          <a:ext cx="1810566" cy="4130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t" anchorCtr="0">
          <a:noAutofit/>
        </a:bodyPr>
        <a:lstStyle/>
        <a:p>
          <a:pPr lvl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>
        <a:off x="2241038" y="4071939"/>
        <a:ext cx="1810566" cy="413028"/>
      </dsp:txXfrm>
    </dsp:sp>
    <dsp:sp modelId="{5B8ACBED-593E-4A97-A2F4-7C9C2ABE1D9D}">
      <dsp:nvSpPr>
        <dsp:cNvPr id="0" name=""/>
        <dsp:cNvSpPr/>
      </dsp:nvSpPr>
      <dsp:spPr>
        <a:xfrm>
          <a:off x="2813673" y="4501060"/>
          <a:ext cx="1810566" cy="590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t" anchorCtr="0">
          <a:noAutofit/>
        </a:bodyPr>
        <a:lstStyle/>
        <a:p>
          <a:pPr lvl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/>
        </a:p>
      </dsp:txBody>
      <dsp:txXfrm>
        <a:off x="2813673" y="4501060"/>
        <a:ext cx="1810566" cy="59004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71A408-5A38-4FDC-9793-3DBF03AD423D}">
      <dsp:nvSpPr>
        <dsp:cNvPr id="0" name=""/>
        <dsp:cNvSpPr/>
      </dsp:nvSpPr>
      <dsp:spPr>
        <a:xfrm>
          <a:off x="464347" y="0"/>
          <a:ext cx="4214842" cy="4214842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4BD2C2-4414-4BF7-BB2C-8AB7B3A319F4}">
      <dsp:nvSpPr>
        <dsp:cNvPr id="0" name=""/>
        <dsp:cNvSpPr/>
      </dsp:nvSpPr>
      <dsp:spPr>
        <a:xfrm>
          <a:off x="864756" y="400409"/>
          <a:ext cx="1643788" cy="16437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baseline="0" dirty="0" smtClean="0">
              <a:latin typeface="Times New Roman" pitchFamily="18" charset="0"/>
              <a:cs typeface="Times New Roman" pitchFamily="18" charset="0"/>
            </a:rPr>
            <a:t>Демонстрация навыка преподавателем</a:t>
          </a:r>
          <a:endParaRPr lang="ru-RU" sz="1500" kern="1200" baseline="0" dirty="0">
            <a:latin typeface="Times New Roman" pitchFamily="18" charset="0"/>
            <a:cs typeface="Times New Roman" pitchFamily="18" charset="0"/>
          </a:endParaRPr>
        </a:p>
      </dsp:txBody>
      <dsp:txXfrm>
        <a:off x="944999" y="480652"/>
        <a:ext cx="1483302" cy="1483302"/>
      </dsp:txXfrm>
    </dsp:sp>
    <dsp:sp modelId="{BB1E22B1-9461-4874-AEC2-6BE87883A87D}">
      <dsp:nvSpPr>
        <dsp:cNvPr id="0" name=""/>
        <dsp:cNvSpPr/>
      </dsp:nvSpPr>
      <dsp:spPr>
        <a:xfrm>
          <a:off x="2634990" y="400409"/>
          <a:ext cx="1643788" cy="16437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Демонстрация навыка с комментариями преподавателя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15233" y="480652"/>
        <a:ext cx="1483302" cy="1483302"/>
      </dsp:txXfrm>
    </dsp:sp>
    <dsp:sp modelId="{F6542A87-2C21-467B-AE5C-65D34ABE9A1F}">
      <dsp:nvSpPr>
        <dsp:cNvPr id="0" name=""/>
        <dsp:cNvSpPr/>
      </dsp:nvSpPr>
      <dsp:spPr>
        <a:xfrm>
          <a:off x="864756" y="2170643"/>
          <a:ext cx="1643788" cy="16437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Демонстрация навыка студентами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944999" y="2250886"/>
        <a:ext cx="1483302" cy="1483302"/>
      </dsp:txXfrm>
    </dsp:sp>
    <dsp:sp modelId="{40C506BA-1159-46A3-A14C-D7E37840A348}">
      <dsp:nvSpPr>
        <dsp:cNvPr id="0" name=""/>
        <dsp:cNvSpPr/>
      </dsp:nvSpPr>
      <dsp:spPr>
        <a:xfrm>
          <a:off x="2634990" y="2170643"/>
          <a:ext cx="1643788" cy="16437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Демонстрация навыка с комментариями студентов 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15233" y="2250886"/>
        <a:ext cx="1483302" cy="148330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66759A-AF2B-4852-BD34-C19CF065254D}">
      <dsp:nvSpPr>
        <dsp:cNvPr id="0" name=""/>
        <dsp:cNvSpPr/>
      </dsp:nvSpPr>
      <dsp:spPr>
        <a:xfrm rot="10800000">
          <a:off x="288849" y="19143"/>
          <a:ext cx="5974817" cy="104159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9313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Развитие педагогической компетентности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и творческого потенциала преподавателей</a:t>
          </a:r>
          <a:endParaRPr lang="ru-RU" sz="2000" kern="1200" dirty="0">
            <a:solidFill>
              <a:schemeClr val="bg1"/>
            </a:solidFill>
          </a:endParaRPr>
        </a:p>
      </dsp:txBody>
      <dsp:txXfrm rot="10800000">
        <a:off x="549247" y="19143"/>
        <a:ext cx="5714419" cy="1041592"/>
      </dsp:txXfrm>
    </dsp:sp>
    <dsp:sp modelId="{16FA0064-CDBE-4DA2-A518-0F055DF76D87}">
      <dsp:nvSpPr>
        <dsp:cNvPr id="0" name=""/>
        <dsp:cNvSpPr/>
      </dsp:nvSpPr>
      <dsp:spPr>
        <a:xfrm>
          <a:off x="21059" y="58078"/>
          <a:ext cx="1064695" cy="1042925"/>
        </a:xfrm>
        <a:prstGeom prst="ellipse">
          <a:avLst/>
        </a:prstGeom>
        <a:solidFill>
          <a:schemeClr val="bg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4FF901-D145-4159-918B-F8D804A01456}">
      <dsp:nvSpPr>
        <dsp:cNvPr id="0" name=""/>
        <dsp:cNvSpPr/>
      </dsp:nvSpPr>
      <dsp:spPr>
        <a:xfrm rot="10800000">
          <a:off x="444352" y="1362170"/>
          <a:ext cx="5819314" cy="104159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9313" tIns="76200" rIns="14224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b="1" kern="1200" dirty="0" smtClean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Привлечение к педагогической деятельности специалистов из практического здравоохранения </a:t>
          </a:r>
        </a:p>
        <a:p>
          <a:pPr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>
            <a:solidFill>
              <a:schemeClr val="bg1"/>
            </a:solidFill>
          </a:endParaRPr>
        </a:p>
      </dsp:txBody>
      <dsp:txXfrm rot="10800000">
        <a:off x="704750" y="1362170"/>
        <a:ext cx="5558916" cy="1041592"/>
      </dsp:txXfrm>
    </dsp:sp>
    <dsp:sp modelId="{B4848622-027F-4CAA-B268-8C3D01745D7C}">
      <dsp:nvSpPr>
        <dsp:cNvPr id="0" name=""/>
        <dsp:cNvSpPr/>
      </dsp:nvSpPr>
      <dsp:spPr>
        <a:xfrm>
          <a:off x="0" y="1374836"/>
          <a:ext cx="1098557" cy="987075"/>
        </a:xfrm>
        <a:prstGeom prst="ellipse">
          <a:avLst/>
        </a:prstGeom>
        <a:solidFill>
          <a:schemeClr val="bg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D5E732-8A2A-47AB-B8F1-1B98F20222AB}">
      <dsp:nvSpPr>
        <dsp:cNvPr id="0" name=""/>
        <dsp:cNvSpPr/>
      </dsp:nvSpPr>
      <dsp:spPr>
        <a:xfrm rot="10800000">
          <a:off x="208212" y="2626942"/>
          <a:ext cx="6077775" cy="123675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9313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ru-RU" sz="1800" b="1" kern="1200" dirty="0" smtClean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endParaRPr lang="ru-RU" sz="1800" b="1" kern="1200" dirty="0" smtClean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10800000">
        <a:off x="517401" y="2626942"/>
        <a:ext cx="5768586" cy="1236755"/>
      </dsp:txXfrm>
    </dsp:sp>
    <dsp:sp modelId="{32136FCD-A635-4ECB-901B-76555CAC2512}">
      <dsp:nvSpPr>
        <dsp:cNvPr id="0" name=""/>
        <dsp:cNvSpPr/>
      </dsp:nvSpPr>
      <dsp:spPr>
        <a:xfrm>
          <a:off x="0" y="2721424"/>
          <a:ext cx="1130763" cy="1061955"/>
        </a:xfrm>
        <a:prstGeom prst="ellipse">
          <a:avLst/>
        </a:prstGeom>
        <a:solidFill>
          <a:schemeClr val="bg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97146F-A542-4B85-814F-964DA288FBC1}">
      <dsp:nvSpPr>
        <dsp:cNvPr id="0" name=""/>
        <dsp:cNvSpPr/>
      </dsp:nvSpPr>
      <dsp:spPr>
        <a:xfrm>
          <a:off x="5148" y="0"/>
          <a:ext cx="1538836" cy="5000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latin typeface="Times New Roman" pitchFamily="18" charset="0"/>
              <a:cs typeface="Times New Roman" pitchFamily="18" charset="0"/>
            </a:rPr>
            <a:t>ЦИПТГ</a:t>
          </a:r>
          <a:endParaRPr lang="ru-RU" sz="1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794" y="14646"/>
        <a:ext cx="1509544" cy="470773"/>
      </dsp:txXfrm>
    </dsp:sp>
    <dsp:sp modelId="{D81074EE-46FB-43CE-BCDB-BFB6744020F4}">
      <dsp:nvSpPr>
        <dsp:cNvPr id="0" name=""/>
        <dsp:cNvSpPr/>
      </dsp:nvSpPr>
      <dsp:spPr>
        <a:xfrm>
          <a:off x="1697868" y="59216"/>
          <a:ext cx="326233" cy="3816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1697868" y="135542"/>
        <a:ext cx="228363" cy="228979"/>
      </dsp:txXfrm>
    </dsp:sp>
    <dsp:sp modelId="{EAC828F9-9C4A-4200-9819-1186D06786A3}">
      <dsp:nvSpPr>
        <dsp:cNvPr id="0" name=""/>
        <dsp:cNvSpPr/>
      </dsp:nvSpPr>
      <dsp:spPr>
        <a:xfrm>
          <a:off x="2159519" y="0"/>
          <a:ext cx="1538836" cy="5000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latin typeface="Times New Roman" pitchFamily="18" charset="0"/>
              <a:cs typeface="Times New Roman" pitchFamily="18" charset="0"/>
            </a:rPr>
            <a:t>РПМО</a:t>
          </a:r>
          <a:endParaRPr lang="ru-RU" sz="1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74165" y="14646"/>
        <a:ext cx="1509544" cy="470773"/>
      </dsp:txXfrm>
    </dsp:sp>
    <dsp:sp modelId="{38FDBE4B-B83F-47CE-A316-519B7094F179}">
      <dsp:nvSpPr>
        <dsp:cNvPr id="0" name=""/>
        <dsp:cNvSpPr/>
      </dsp:nvSpPr>
      <dsp:spPr>
        <a:xfrm>
          <a:off x="3836687" y="59216"/>
          <a:ext cx="293264" cy="3816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3836687" y="135542"/>
        <a:ext cx="205285" cy="228979"/>
      </dsp:txXfrm>
    </dsp:sp>
    <dsp:sp modelId="{6094BC7C-16B6-4A11-9F56-415C67168B7E}">
      <dsp:nvSpPr>
        <dsp:cNvPr id="0" name=""/>
        <dsp:cNvSpPr/>
      </dsp:nvSpPr>
      <dsp:spPr>
        <a:xfrm>
          <a:off x="4251684" y="0"/>
          <a:ext cx="1538836" cy="5000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latin typeface="Times New Roman" pitchFamily="18" charset="0"/>
              <a:cs typeface="Times New Roman" pitchFamily="18" charset="0"/>
            </a:rPr>
            <a:t>Конференции</a:t>
          </a:r>
          <a:endParaRPr lang="ru-RU" sz="1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66330" y="14646"/>
        <a:ext cx="1509544" cy="47077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97146F-A542-4B85-814F-964DA288FBC1}">
      <dsp:nvSpPr>
        <dsp:cNvPr id="0" name=""/>
        <dsp:cNvSpPr/>
      </dsp:nvSpPr>
      <dsp:spPr>
        <a:xfrm>
          <a:off x="68" y="0"/>
          <a:ext cx="854059" cy="5715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latin typeface="Times New Roman" pitchFamily="18" charset="0"/>
              <a:cs typeface="Times New Roman" pitchFamily="18" charset="0"/>
            </a:rPr>
            <a:t>ЦМК</a:t>
          </a:r>
          <a:endParaRPr lang="ru-RU" sz="2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807" y="16739"/>
        <a:ext cx="820581" cy="538025"/>
      </dsp:txXfrm>
    </dsp:sp>
    <dsp:sp modelId="{D81074EE-46FB-43CE-BCDB-BFB6744020F4}">
      <dsp:nvSpPr>
        <dsp:cNvPr id="0" name=""/>
        <dsp:cNvSpPr/>
      </dsp:nvSpPr>
      <dsp:spPr>
        <a:xfrm>
          <a:off x="1076030" y="10592"/>
          <a:ext cx="470433" cy="5503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1076030" y="120656"/>
        <a:ext cx="329303" cy="330190"/>
      </dsp:txXfrm>
    </dsp:sp>
    <dsp:sp modelId="{EAC828F9-9C4A-4200-9819-1186D06786A3}">
      <dsp:nvSpPr>
        <dsp:cNvPr id="0" name=""/>
        <dsp:cNvSpPr/>
      </dsp:nvSpPr>
      <dsp:spPr>
        <a:xfrm>
          <a:off x="1741739" y="0"/>
          <a:ext cx="1057455" cy="5715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latin typeface="Times New Roman" pitchFamily="18" charset="0"/>
              <a:cs typeface="Times New Roman" pitchFamily="18" charset="0"/>
            </a:rPr>
            <a:t>РМО</a:t>
          </a:r>
          <a:endParaRPr lang="ru-RU" sz="2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58478" y="16739"/>
        <a:ext cx="1023977" cy="538025"/>
      </dsp:txXfrm>
    </dsp:sp>
    <dsp:sp modelId="{38FDBE4B-B83F-47CE-A316-519B7094F179}">
      <dsp:nvSpPr>
        <dsp:cNvPr id="0" name=""/>
        <dsp:cNvSpPr/>
      </dsp:nvSpPr>
      <dsp:spPr>
        <a:xfrm>
          <a:off x="2998671" y="10592"/>
          <a:ext cx="422891" cy="5503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2998671" y="120656"/>
        <a:ext cx="296024" cy="330190"/>
      </dsp:txXfrm>
    </dsp:sp>
    <dsp:sp modelId="{6094BC7C-16B6-4A11-9F56-415C67168B7E}">
      <dsp:nvSpPr>
        <dsp:cNvPr id="0" name=""/>
        <dsp:cNvSpPr/>
      </dsp:nvSpPr>
      <dsp:spPr>
        <a:xfrm>
          <a:off x="3597103" y="0"/>
          <a:ext cx="885125" cy="5715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latin typeface="Times New Roman" pitchFamily="18" charset="0"/>
              <a:cs typeface="Times New Roman" pitchFamily="18" charset="0"/>
            </a:rPr>
            <a:t>НМС</a:t>
          </a:r>
          <a:endParaRPr lang="ru-RU" sz="2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13842" y="16739"/>
        <a:ext cx="851647" cy="53802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FE2309-A2EF-486F-8E28-CDE23832C02A}">
      <dsp:nvSpPr>
        <dsp:cNvPr id="0" name=""/>
        <dsp:cNvSpPr/>
      </dsp:nvSpPr>
      <dsp:spPr>
        <a:xfrm>
          <a:off x="1456979" y="906404"/>
          <a:ext cx="1066702" cy="1066702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71434" y="1156274"/>
        <a:ext cx="637792" cy="548307"/>
      </dsp:txXfrm>
    </dsp:sp>
    <dsp:sp modelId="{E85C1745-7CE4-49CD-B25B-A1D3003514F0}">
      <dsp:nvSpPr>
        <dsp:cNvPr id="0" name=""/>
        <dsp:cNvSpPr/>
      </dsp:nvSpPr>
      <dsp:spPr>
        <a:xfrm>
          <a:off x="716733" y="664140"/>
          <a:ext cx="999938" cy="764883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943463" y="857865"/>
        <a:ext cx="546478" cy="377433"/>
      </dsp:txXfrm>
    </dsp:sp>
    <dsp:sp modelId="{722E59B4-3AD1-4038-A20F-AF361FED51F3}">
      <dsp:nvSpPr>
        <dsp:cNvPr id="0" name=""/>
        <dsp:cNvSpPr/>
      </dsp:nvSpPr>
      <dsp:spPr>
        <a:xfrm rot="20700000">
          <a:off x="1222918" y="55493"/>
          <a:ext cx="840929" cy="896080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 rot="-20700000">
        <a:off x="1404088" y="255301"/>
        <a:ext cx="478590" cy="496464"/>
      </dsp:txXfrm>
    </dsp:sp>
    <dsp:sp modelId="{A13D7CBE-0315-4EA1-B996-5F3CFB80E0A4}">
      <dsp:nvSpPr>
        <dsp:cNvPr id="0" name=""/>
        <dsp:cNvSpPr/>
      </dsp:nvSpPr>
      <dsp:spPr>
        <a:xfrm>
          <a:off x="1344883" y="762233"/>
          <a:ext cx="1365379" cy="1365379"/>
        </a:xfrm>
        <a:prstGeom prst="circularArrow">
          <a:avLst>
            <a:gd name="adj1" fmla="val 4687"/>
            <a:gd name="adj2" fmla="val 299029"/>
            <a:gd name="adj3" fmla="val 2416227"/>
            <a:gd name="adj4" fmla="val 16096399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E9E208-16DE-4DF1-9709-1C9744DCC335}">
      <dsp:nvSpPr>
        <dsp:cNvPr id="0" name=""/>
        <dsp:cNvSpPr/>
      </dsp:nvSpPr>
      <dsp:spPr>
        <a:xfrm>
          <a:off x="691421" y="496715"/>
          <a:ext cx="992033" cy="992033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EF7104-5340-41D0-9BFC-688C81D81CFA}">
      <dsp:nvSpPr>
        <dsp:cNvPr id="0" name=""/>
        <dsp:cNvSpPr/>
      </dsp:nvSpPr>
      <dsp:spPr>
        <a:xfrm>
          <a:off x="1087507" y="-33336"/>
          <a:ext cx="1069611" cy="1069611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BubblePictureList">
  <dgm:title val=""/>
  <dgm:desc val=""/>
  <dgm:catLst>
    <dgm:cat type="picture" pri="22000"/>
    <dgm:cat type="pictureconvert" pri="22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8"/>
      <dgm:chPref val="8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7423"/>
        </dgm:alg>
        <dgm:choose name="Name3">
          <dgm:if name="Name4" func="var" arg="dir" op="equ" val="norm">
            <dgm:constrLst>
              <dgm:constr type="primFontSz" for="des" ptType="node" op="equ" val="65"/>
              <dgm:constr type="l" for="ch" forName="parent_text_1" refType="w" fact="0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4305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.8709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4457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if>
          <dgm:else name="Name5">
            <dgm:constrLst>
              <dgm:constr type="primFontSz" for="des" ptType="node" op="equ" val="65"/>
              <dgm:constr type="l" for="ch" forName="parent_text_1" refType="w" fact="0.3543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1344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1525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else>
        </dgm:choose>
      </dgm:if>
      <dgm:if name="Name6" axis="ch" ptType="node" func="cnt" op="equ" val="2">
        <dgm:alg type="composite">
          <dgm:param type="ar" val="3.193"/>
        </dgm:alg>
        <dgm:choose name="Name7">
          <dgm:if name="Name8" func="var" arg="dir" op="equ" val="norm">
            <dgm:constrLst>
              <dgm:constr type="primFontSz" for="des" ptType="node" op="equ" val="65"/>
              <dgm:constr type="l" for="ch" forName="image_accent_1" refType="w" fact="0.2342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2434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parent_text_1" refType="w" fact="0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image_accent_2" refType="w" fact="0.5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5074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2" refType="w" fact="0.6447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accent_1" refType="w" fact="0.6316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if>
          <dgm:else name="Name9">
            <dgm:constrLst>
              <dgm:constr type="primFontSz" for="des" ptType="node" op="equ" val="65"/>
              <dgm:constr type="l" for="ch" forName="image_accent_2" refType="w" fact="0.3747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3821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1" refType="w" fact="0.6447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parent_text_2" refType="w" fact="0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image_accent_1" refType="w" fact="0.5263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5355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accent_1" refType="w" fact="0.3289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else>
        </dgm:choose>
      </dgm:if>
      <dgm:if name="Name10" axis="ch" ptType="node" func="cnt" op="equ" val="3">
        <dgm:alg type="composite">
          <dgm:param type="ar" val="2.4052"/>
        </dgm:alg>
        <dgm:choose name="Name11">
          <dgm:if name="Name12" func="var" arg="dir" op="equ" val="norm">
            <dgm:constrLst>
              <dgm:constr type="primFontSz" for="des" ptType="node" op="equ" val="65"/>
              <dgm:constr type="l" for="ch" forName="accent_3" refType="w" fact="0.6316"/>
              <dgm:constr type="t" for="ch" forName="accent_3" refType="h" fact="0.8355"/>
              <dgm:constr type="w" for="ch" forName="accent_3" refType="w" fact="0.0395"/>
              <dgm:constr type="h" for="ch" forName="accent_3" refType="h" fact="0.0949"/>
              <dgm:constr type="l" for="ch" forName="image_accent_2" refType="w" fact="0.4936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501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4446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531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2368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246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1" refType="w" fact="0.3895"/>
              <dgm:constr type="t" for="ch" forName="accent_1" refType="h" fact="0"/>
              <dgm:constr type="w" for="ch" forName="accent_1" refType="w" fact="0.0711"/>
              <dgm:constr type="h" for="ch" forName="accent_1" refType="h" fact="0.1709"/>
              <dgm:constr type="l" for="ch" forName="parent_text_2" refType="w" fact="0.6447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parent_text_3" refType="w" fact="0.6316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accent_2" refType="w" fact="0.5789"/>
              <dgm:constr type="t" for="ch" forName="accent_2" refType="h" fact="0.0127"/>
              <dgm:constr type="w" for="ch" forName="accent_2" refType="w" fact="0.0526"/>
              <dgm:constr type="h" for="ch" forName="accent_2" refType="h" fact="0.1266"/>
            </dgm:constrLst>
          </dgm:if>
          <dgm:else name="Name13">
            <dgm:constrLst>
              <dgm:constr type="primFontSz" for="des" ptType="node" op="equ" val="65"/>
              <dgm:constr type="l" for="ch" forName="accent_1" refType="w" fact="0.3289"/>
              <dgm:constr type="t" for="ch" forName="accent_1" refType="h" fact="0.8355"/>
              <dgm:constr type="w" for="ch" forName="accent_1" refType="w" fact="0.0395"/>
              <dgm:constr type="h" for="ch" forName="accent_1" refType="h" fact="0.0949"/>
              <dgm:constr type="l" for="ch" forName="image_accent_2" refType="w" fact="0.3811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3885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3947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032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5237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5329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.6447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2" refType="w" fact="0.5395"/>
              <dgm:constr type="t" for="ch" forName="accent_2" refType="h" fact="0"/>
              <dgm:constr type="w" for="ch" forName="accent_2" refType="w" fact="0.0711"/>
              <dgm:constr type="h" for="ch" forName="accent_2" refType="h" fact="0.1709"/>
              <dgm:constr type="l" for="ch" forName="parent_text_3" refType="w" fact="0.0132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parent_text_2" refType="w" fact="0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accent_3" refType="w" fact="0.3684"/>
              <dgm:constr type="t" for="ch" forName="accent_3" refType="h" fact="0.0127"/>
              <dgm:constr type="w" for="ch" forName="accent_3" refType="w" fact="0.0526"/>
              <dgm:constr type="h" for="ch" forName="accent_3" refType="h" fact="0.1266"/>
            </dgm:constrLst>
          </dgm:else>
        </dgm:choose>
      </dgm:if>
      <dgm:if name="Name14" axis="ch" ptType="node" func="cnt" op="equ" val="4">
        <dgm:alg type="composite">
          <dgm:param type="ar" val="1.6704"/>
        </dgm:alg>
        <dgm:choose name="Name15">
          <dgm:if name="Name16" func="var" arg="dir" op="equ" val="norm">
            <dgm:constrLst>
              <dgm:constr type="primFontSz" for="des" ptType="node" op="equ" val="65"/>
              <dgm:constr type="l" for="ch" forName="image_accent_4" refType="w" fact="0.4626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692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4936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501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4446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531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2368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246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38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6316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.6447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5347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6005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6005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6268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if>
          <dgm:else name="Name17">
            <dgm:constrLst>
              <dgm:constr type="primFontSz" for="des" ptType="node" op="equ" val="65"/>
              <dgm:constr type="l" for="ch" forName="image_accent_4" refType="w" fact="0.4248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314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3811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3885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3947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032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5237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5329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.6447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53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0132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4126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3732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0442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3337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else>
        </dgm:choose>
      </dgm:if>
      <dgm:if name="Name18" axis="ch" ptType="node" func="cnt" op="equ" val="5">
        <dgm:alg type="composite">
          <dgm:param type="ar" val="1.5076"/>
        </dgm:alg>
        <dgm:choose name="Name19">
          <dgm:if name="Name20" func="var" arg="dir" op="equ" val="norm">
            <dgm:constrLst>
              <dgm:constr type="primFontSz" for="des" ptType="node" op="equ" val="65"/>
              <dgm:constr type="l" for="ch" forName="image_accent_5" refType="w" fact="0.5301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5361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528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593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483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90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352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435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231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240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3813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6182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63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5878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6265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.6522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6136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if>
          <dgm:else name="Name21">
            <dgm:constrLst>
              <dgm:constr type="primFontSz" for="des" ptType="node" op="equ" val="65"/>
              <dgm:constr type="l" for="ch" forName="image_accent_5" refType="w" fact="0.3677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3738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37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434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394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01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075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158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533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542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.6522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5492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034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02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0644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322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3478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else>
        </dgm:choose>
      </dgm:if>
      <dgm:if name="Name22" axis="ch" ptType="node" func="cnt" op="equ" val="6">
        <dgm:alg type="composite">
          <dgm:param type="ar" val="1.1351"/>
        </dgm:alg>
        <dgm:choose name="Name23">
          <dgm:if name="Name24" func="var" arg="dir" op="equ" val="norm">
            <dgm:constrLst>
              <dgm:constr type="primFontSz" for="des" ptType="node" op="equ" val="65"/>
              <dgm:constr type="l" for="ch" forName="image_accent_6" refType="w" fact="0.3864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3957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5301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5361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528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593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483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90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352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435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231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2401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3813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63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5878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6265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.6522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6182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5538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0195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6182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if>
          <dgm:else name="Name25">
            <dgm:constrLst>
              <dgm:constr type="primFontSz" for="des" ptType="node" op="equ" val="65"/>
              <dgm:constr type="l" for="ch" forName="image_accent_6" refType="w" fact="0.4379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4471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3677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3738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37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434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394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01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075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158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533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5435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.6522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5492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02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0644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322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034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3766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6328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3431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else>
        </dgm:choose>
      </dgm:if>
      <dgm:if name="Name26" axis="ch" ptType="node" func="cnt" op="equ" val="7">
        <dgm:alg type="composite">
          <dgm:param type="ar" val="1.0352"/>
        </dgm:alg>
        <dgm:choose name="Name27">
          <dgm:if name="Name28" func="var" arg="dir" op="equ" val="norm">
            <dgm:constrLst>
              <dgm:constr type="primFontSz" for="des" ptType="node" op="equ" val="65"/>
              <dgm:constr type="l" for="ch" forName="accent_1" refType="w" fact="0.7553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2" refType="w" fact="0.483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90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352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435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4" refType="w" fact="0.4528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593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5" refType="w" fact="0.5301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5361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6" refType="w" fact="0.3864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3957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7" refType="w" fact="0.5291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5356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1" refType="w" fact="0.231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240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3813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63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5878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.6522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6182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02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6265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652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105"/>
              <dgm:constr type="t" for="ch" forName="parent_text_7" refType="h" fact="0.87"/>
              <dgm:constr type="w" for="ch" forName="parent_text_7" refType="w" fact="0.407"/>
              <dgm:constr type="h" for="ch" forName="parent_text_7" refType="h" fact="0.13"/>
              <dgm:constr type="l" for="ch" forName="accent_6" refType="w" fact="0.6136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if>
          <dgm:else name="Name29">
            <dgm:constrLst>
              <dgm:constr type="primFontSz" for="des" ptType="node" op="equ" val="65"/>
              <dgm:constr type="l" for="ch" forName="accent_1" refType="w" fact="0.2061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7" refType="w" fact="0.3606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3671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6" refType="w" fact="0.4379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4471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5" refType="w" fact="0.3677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3738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4" refType="w" fact="0.437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434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2" refType="w" fact="0.394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01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075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158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1" refType="w" fact="0.533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542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.6522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5492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02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0644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034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63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322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278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485"/>
              <dgm:constr type="t" for="ch" forName="parent_text_7" refType="h" fact="0.87"/>
              <dgm:constr type="w" for="ch" forName="parent_text_7" refType="w" fact="0.347"/>
              <dgm:constr type="h" for="ch" forName="parent_text_7" refType="h" fact="0.13"/>
              <dgm:constr type="l" for="ch" forName="accent_6" refType="w" fact="0.3478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else>
        </dgm:choose>
        <dgm:layoutNode name="accent_6" styleLbl="alignNode1">
          <dgm:alg type="sp"/>
          <dgm:shape xmlns:r="http://schemas.openxmlformats.org/officeDocument/2006/relationships" type="donut" r:blip="">
            <dgm:adjLst>
              <dgm:adj idx="1" val="0.0746"/>
            </dgm:adjLst>
          </dgm:shape>
          <dgm:presOf/>
        </dgm:layoutNode>
      </dgm:if>
      <dgm:else name="Name30">
        <dgm:alg type="composite">
          <dgm:param type="ar" val="0.9705"/>
        </dgm:alg>
        <dgm:choose name="Name31">
          <dgm:if name="Name32" func="var" arg="dir" op="equ" val="norm">
            <dgm:constrLst>
              <dgm:constr type="primFontSz" for="des" ptType="node" op="equ" val="65"/>
              <dgm:constr type="l" for="ch" forName="accent_1" refType="w" fact="0.7599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6182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6449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6538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5291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5356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3864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3957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5301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5361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528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593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483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90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352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435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231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240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3813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63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5878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7038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.6522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6182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02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6265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165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2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if>
          <dgm:else name="Name33">
            <dgm:constrLst>
              <dgm:constr type="primFontSz" for="des" ptType="node" op="equ" val="65"/>
              <dgm:constr type="l" for="ch" forName="accent_1" refType="w" fact="0.2014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3431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253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2619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3606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3671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4379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4471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3677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3738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37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434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394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01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075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158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533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542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.6522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5492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02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0635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2705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034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635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322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49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3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else>
        </dgm:choose>
      </dgm:else>
    </dgm:choose>
    <dgm:forEach name="wrapper" axis="self" ptType="parTrans">
      <dgm:forEach name="wrapper2" axis="self" ptType="sibTrans" st="2">
        <dgm:forEach name="imageAccentRepeat" axis="self">
          <dgm:layoutNode name="imageAccentRepeatNode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</dgm:forEach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forEach name="Name34" axis="ch" ptType="node" cnt="1">
      <dgm:layoutNode name="parent_text_1" styleLbl="revTx">
        <dgm:varLst>
          <dgm:chMax val="0"/>
          <dgm:chPref val="0"/>
          <dgm:bulletEnabled val="1"/>
        </dgm:varLst>
        <dgm:choose name="Name35">
          <dgm:if name="Name36" func="var" arg="dir" op="equ" val="norm">
            <dgm:alg type="tx">
              <dgm:param type="parTxLTRAlign" val="r"/>
              <dgm:param type="shpTxLTRAlignCh" val="r"/>
              <dgm:param type="txAnchorVert" val="b"/>
              <dgm:param type="lnSpCh" val="15"/>
            </dgm:alg>
          </dgm:if>
          <dgm:else name="Name37">
            <dgm:alg type="tx">
              <dgm:param type="parTxLTRAlign" val="l"/>
              <dgm:param type="shpTxLTRAlignCh" val="l"/>
              <dgm:param type="txAnchorVert" val="b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01"/>
        </dgm:constrLst>
        <dgm:ruleLst>
          <dgm:rule type="primFontSz" val="5" fact="NaN" max="NaN"/>
        </dgm:ruleLst>
      </dgm:layoutNode>
      <dgm:layoutNode name="image_accent_1">
        <dgm:alg type="sp"/>
        <dgm:shape xmlns:r="http://schemas.openxmlformats.org/officeDocument/2006/relationships" r:blip="">
          <dgm:adjLst/>
        </dgm:shape>
        <dgm:presOf/>
        <dgm:constrLst/>
        <dgm:forEach name="Name38" ref="imageAccentRepeat"/>
      </dgm:layoutNode>
      <dgm:layoutNode name="accent_1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39" axis="ch" ptType="sibTrans" hideLastTrans="0" cnt="1">
      <dgm:layoutNode name="image_1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</dgm:forEach>
    <dgm:forEach name="Name41" axis="ch" ptType="node" st="2" cnt="1">
      <dgm:layoutNode name="parent_text_2" styleLbl="revTx">
        <dgm:varLst>
          <dgm:chMax val="0"/>
          <dgm:chPref val="0"/>
          <dgm:bulletEnabled val="1"/>
        </dgm:varLst>
        <dgm:choose name="Name42">
          <dgm:if name="Name43" func="var" arg="dir" op="equ" val="norm">
            <dgm:alg type="tx">
              <dgm:param type="parTxLTRAlign" val="l"/>
              <dgm:param type="lnSpCh" val="15"/>
            </dgm:alg>
          </dgm:if>
          <dgm:else name="Name44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2">
        <dgm:alg type="sp"/>
        <dgm:shape xmlns:r="http://schemas.openxmlformats.org/officeDocument/2006/relationships" r:blip="">
          <dgm:adjLst/>
        </dgm:shape>
        <dgm:presOf/>
        <dgm:constrLst/>
        <dgm:forEach name="Name45" ref="imageAccentRepeat"/>
      </dgm:layoutNode>
    </dgm:forEach>
    <dgm:forEach name="Name46" axis="ch" ptType="sibTrans" hideLastTrans="0" st="2" cnt="1">
      <dgm:layoutNode name="image_2">
        <dgm:alg type="sp"/>
        <dgm:shape xmlns:r="http://schemas.openxmlformats.org/officeDocument/2006/relationships" r:blip="">
          <dgm:adjLst/>
        </dgm:shape>
        <dgm:presOf/>
        <dgm:constrLst/>
        <dgm:forEach name="Name47" ref="imageRepeat"/>
      </dgm:layoutNode>
    </dgm:forEach>
    <dgm:forEach name="Name48" axis="ch" ptType="node" st="3" cnt="1">
      <dgm:layoutNode name="image_accent_3">
        <dgm:alg type="sp"/>
        <dgm:shape xmlns:r="http://schemas.openxmlformats.org/officeDocument/2006/relationships" r:blip="">
          <dgm:adjLst/>
        </dgm:shape>
        <dgm:presOf/>
        <dgm:constrLst/>
        <dgm:forEach name="Name49" ref="imageAccentRepeat"/>
      </dgm:layoutNode>
      <dgm:layoutNode name="parent_text_3" styleLbl="revTx">
        <dgm:varLst>
          <dgm:chMax val="0"/>
          <dgm:chPref val="0"/>
          <dgm:bulletEnabled val="1"/>
        </dgm:varLst>
        <dgm:choose name="Name50">
          <dgm:if name="Name51" func="var" arg="dir" op="equ" val="norm">
            <dgm:alg type="tx">
              <dgm:param type="parTxLTRAlign" val="l"/>
              <dgm:param type="lnSpCh" val="15"/>
            </dgm:alg>
          </dgm:if>
          <dgm:else name="Name52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2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  <dgm:layoutNode name="accent_3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53" axis="ch" ptType="sibTrans" hideLastTrans="0" st="3" cnt="1">
      <dgm:layoutNode name="image_3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</dgm:forEach>
    <dgm:forEach name="Name55" axis="ch" ptType="node" st="4" cnt="1">
      <dgm:layoutNode name="image_accent_4">
        <dgm:alg type="sp"/>
        <dgm:shape xmlns:r="http://schemas.openxmlformats.org/officeDocument/2006/relationships" r:blip="">
          <dgm:adjLst/>
        </dgm:shape>
        <dgm:presOf/>
        <dgm:constrLst/>
        <dgm:forEach name="Name56" ref="imageAccentRepeat"/>
      </dgm:layoutNode>
      <dgm:layoutNode name="parent_text_4" styleLbl="revTx">
        <dgm:varLst>
          <dgm:chMax val="0"/>
          <dgm:chPref val="0"/>
          <dgm:bulletEnabled val="1"/>
        </dgm:varLst>
        <dgm:choose name="Name57">
          <dgm:if name="Name58" func="var" arg="dir" op="equ" val="norm">
            <dgm:alg type="tx">
              <dgm:param type="parTxLTRAlign" val="l"/>
              <dgm:param type="lnSpCh" val="15"/>
            </dgm:alg>
          </dgm:if>
          <dgm:else name="Name59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4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60" axis="ch" ptType="sibTrans" hideLastTrans="0" st="4" cnt="1">
      <dgm:layoutNode name="image_4">
        <dgm:alg type="sp"/>
        <dgm:shape xmlns:r="http://schemas.openxmlformats.org/officeDocument/2006/relationships" r:blip="">
          <dgm:adjLst/>
        </dgm:shape>
        <dgm:presOf/>
        <dgm:constrLst/>
        <dgm:forEach name="Name61" ref="imageRepeat"/>
      </dgm:layoutNode>
    </dgm:forEach>
    <dgm:forEach name="Name62" axis="ch" ptType="node" st="5" cnt="1">
      <dgm:layoutNode name="image_accent_5">
        <dgm:alg type="sp"/>
        <dgm:shape xmlns:r="http://schemas.openxmlformats.org/officeDocument/2006/relationships" r:blip="">
          <dgm:adjLst/>
        </dgm:shape>
        <dgm:presOf/>
        <dgm:constrLst/>
        <dgm:forEach name="Name63" ref="imageAccentRepeat"/>
      </dgm:layoutNode>
      <dgm:layoutNode name="parent_text_5" styleLbl="revTx">
        <dgm:varLst>
          <dgm:chMax val="0"/>
          <dgm:chPref val="0"/>
          <dgm:bulletEnabled val="1"/>
        </dgm:varLst>
        <dgm:choose name="Name64">
          <dgm:if name="Name65" func="var" arg="dir" op="equ" val="norm">
            <dgm:alg type="tx">
              <dgm:param type="parTxLTRAlign" val="l"/>
              <dgm:param type="lnSpCh" val="15"/>
            </dgm:alg>
          </dgm:if>
          <dgm:else name="Name66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sibTrans" hideLastTrans="0" st="5" cnt="1">
      <dgm:layoutNode name="image_5">
        <dgm:alg type="sp"/>
        <dgm:shape xmlns:r="http://schemas.openxmlformats.org/officeDocument/2006/relationships" r:blip="">
          <dgm:adjLst/>
        </dgm:shape>
        <dgm:presOf/>
        <dgm:constrLst/>
        <dgm:forEach name="Name68" ref="imageRepeat"/>
      </dgm:layoutNode>
    </dgm:forEach>
    <dgm:forEach name="Name69" axis="ch" ptType="node" st="6" cnt="1">
      <dgm:layoutNode name="parent_text_6" styleLbl="revTx">
        <dgm:varLst>
          <dgm:chMax val="0"/>
          <dgm:chPref val="0"/>
          <dgm:bulletEnabled val="1"/>
        </dgm:varLst>
        <dgm:choose name="Name70">
          <dgm:if name="Name71" func="var" arg="dir" op="equ" val="norm">
            <dgm:alg type="tx">
              <dgm:param type="parTxLTRAlign" val="r"/>
              <dgm:param type="shpTxLTRAlignCh" val="r"/>
              <dgm:param type="lnSpCh" val="15"/>
            </dgm:alg>
          </dgm:if>
          <dgm:else name="Name72">
            <dgm:alg type="tx">
              <dgm:param type="parTxLTRAlign" val="l"/>
              <dgm:param type="shpTxLTRAlignCh" val="l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6">
        <dgm:alg type="sp"/>
        <dgm:shape xmlns:r="http://schemas.openxmlformats.org/officeDocument/2006/relationships" r:blip="">
          <dgm:adjLst/>
        </dgm:shape>
        <dgm:presOf/>
        <dgm:constrLst/>
        <dgm:forEach name="Name73" ref="imageAccentRepeat"/>
      </dgm:layoutNode>
      <dgm:layoutNode name="accent_5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74" axis="ch" ptType="sibTrans" hideLastTrans="0" st="6" cnt="1">
      <dgm:layoutNode name="image_6">
        <dgm:alg type="sp"/>
        <dgm:shape xmlns:r="http://schemas.openxmlformats.org/officeDocument/2006/relationships" r:blip="">
          <dgm:adjLst/>
        </dgm:shape>
        <dgm:presOf/>
        <dgm:constrLst/>
        <dgm:forEach name="Name75" ref="imageRepeat"/>
      </dgm:layoutNode>
    </dgm:forEach>
    <dgm:forEach name="Name76" axis="ch" ptType="node" st="7" cnt="1">
      <dgm:layoutNode name="parent_text_7" styleLbl="revTx">
        <dgm:varLst>
          <dgm:chMax val="0"/>
          <dgm:chPref val="0"/>
          <dgm:bulletEnabled val="1"/>
        </dgm:varLst>
        <dgm:choose name="Name77">
          <dgm:if name="Name78" func="var" arg="dir" op="equ" val="norm">
            <dgm:alg type="tx">
              <dgm:param type="parTxLTRAlign" val="r"/>
              <dgm:param type="shpTxLTRAlignCh" val="r"/>
              <dgm:param type="txAnchorVert" val="t"/>
              <dgm:param type="lnSpCh" val="15"/>
            </dgm:alg>
          </dgm:if>
          <dgm:else name="Name79">
            <dgm:alg type="tx">
              <dgm:param type="parTxLTRAlign" val="l"/>
              <dgm:param type="shpTxLTRAlignCh" val="l"/>
              <dgm:param type="txAnchorVert" val="t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7">
        <dgm:alg type="sp"/>
        <dgm:shape xmlns:r="http://schemas.openxmlformats.org/officeDocument/2006/relationships" r:blip="">
          <dgm:adjLst/>
        </dgm:shape>
        <dgm:presOf/>
        <dgm:constrLst/>
        <dgm:forEach name="Name80" ref="imageAccentRepeat"/>
      </dgm:layoutNode>
    </dgm:forEach>
    <dgm:forEach name="Name81" axis="ch" ptType="sibTrans" hideLastTrans="0" st="7" cnt="1">
      <dgm:layoutNode name="image_7">
        <dgm:alg type="sp"/>
        <dgm:shape xmlns:r="http://schemas.openxmlformats.org/officeDocument/2006/relationships" r:blip="">
          <dgm:adjLst/>
        </dgm:shape>
        <dgm:presOf/>
        <dgm:constrLst/>
        <dgm:forEach name="Name82" ref="imageRepeat"/>
      </dgm:layoutNode>
    </dgm:forEach>
    <dgm:forEach name="Name83" axis="ch" ptType="node" st="8" cnt="1">
      <dgm:layoutNode name="parent_text_8" styleLbl="revTx">
        <dgm:varLst>
          <dgm:chMax val="0"/>
          <dgm:chPref val="0"/>
          <dgm:bulletEnabled val="1"/>
        </dgm:varLst>
        <dgm:choose name="Name84">
          <dgm:if name="Name85" func="var" arg="dir" op="equ" val="norm">
            <dgm:alg type="tx">
              <dgm:param type="parTxLTRAlign" val="r"/>
              <dgm:param type="shpTxLTRAlignCh" val="r"/>
              <dgm:param type="txAnchorVert" val="t"/>
              <dgm:param type="lnSpCh" val="15"/>
            </dgm:alg>
          </dgm:if>
          <dgm:else name="Name86">
            <dgm:alg type="tx">
              <dgm:param type="parTxLTRAlign" val="l"/>
              <dgm:param type="shpTxLTRAlignCh" val="l"/>
              <dgm:param type="txAnchorVert" val="t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8">
        <dgm:alg type="sp"/>
        <dgm:shape xmlns:r="http://schemas.openxmlformats.org/officeDocument/2006/relationships" r:blip="">
          <dgm:adjLst/>
        </dgm:shape>
        <dgm:presOf/>
        <dgm:constrLst/>
        <dgm:forEach name="Name87" ref="imageAccentRepeat"/>
      </dgm:layoutNode>
    </dgm:forEach>
    <dgm:forEach name="Name88" axis="ch" ptType="sibTrans" hideLastTrans="0" st="8" cnt="1">
      <dgm:layoutNode name="image_8">
        <dgm:alg type="sp"/>
        <dgm:shape xmlns:r="http://schemas.openxmlformats.org/officeDocument/2006/relationships" r:blip="">
          <dgm:adjLst/>
        </dgm:shape>
        <dgm:presOf/>
        <dgm:constrLst/>
        <dgm:forEach name="Name89" ref="imageRepeat"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769" tIns="45885" rIns="91769" bIns="45885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769" tIns="45885" rIns="91769" bIns="45885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41F9554-E95D-4A01-8814-214DEAEF6B3E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800"/>
            <a:ext cx="2971800" cy="496888"/>
          </a:xfrm>
          <a:prstGeom prst="rect">
            <a:avLst/>
          </a:prstGeom>
        </p:spPr>
        <p:txBody>
          <a:bodyPr vert="horz" lIns="91769" tIns="45885" rIns="91769" bIns="45885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800"/>
            <a:ext cx="2971800" cy="496888"/>
          </a:xfrm>
          <a:prstGeom prst="rect">
            <a:avLst/>
          </a:prstGeom>
        </p:spPr>
        <p:txBody>
          <a:bodyPr vert="horz" wrap="square" lIns="91769" tIns="45885" rIns="91769" bIns="4588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CC010D-95DA-479C-9D12-6E1BB4479F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386137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769" tIns="45885" rIns="91769" bIns="45885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769" tIns="45885" rIns="91769" bIns="45885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A80412E-285C-4FC1-9D77-F5C7BC370719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" y="746125"/>
            <a:ext cx="6630988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69" tIns="45885" rIns="91769" bIns="45885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6750"/>
          </a:xfrm>
          <a:prstGeom prst="rect">
            <a:avLst/>
          </a:prstGeom>
        </p:spPr>
        <p:txBody>
          <a:bodyPr vert="horz" lIns="91769" tIns="45885" rIns="91769" bIns="45885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800"/>
            <a:ext cx="2971800" cy="496888"/>
          </a:xfrm>
          <a:prstGeom prst="rect">
            <a:avLst/>
          </a:prstGeom>
        </p:spPr>
        <p:txBody>
          <a:bodyPr vert="horz" lIns="91769" tIns="45885" rIns="91769" bIns="45885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800"/>
            <a:ext cx="2971800" cy="496888"/>
          </a:xfrm>
          <a:prstGeom prst="rect">
            <a:avLst/>
          </a:prstGeom>
        </p:spPr>
        <p:txBody>
          <a:bodyPr vert="horz" wrap="square" lIns="91769" tIns="45885" rIns="91769" bIns="4588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6D27A58-9F65-4CD4-9461-EA1E836D63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85671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71EE903-D389-4189-B48B-4352EDF7DF2D}" type="slidenum">
              <a:rPr lang="ru-RU" altLang="ru-RU" smtClean="0">
                <a:latin typeface="Calibri" pitchFamily="34" charset="0"/>
              </a:rPr>
              <a:pPr eaLnBrk="1" hangingPunct="1"/>
              <a:t>1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58BACB3-BB65-49A2-AFB4-91776F624B97}" type="slidenum">
              <a:rPr lang="ru-RU" altLang="ru-RU" smtClean="0">
                <a:latin typeface="Calibri" pitchFamily="34" charset="0"/>
              </a:rPr>
              <a:pPr eaLnBrk="1" hangingPunct="1"/>
              <a:t>17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0488FB7-B6A3-457A-AA5F-ED888A3D21E4}" type="slidenum">
              <a:rPr lang="ru-RU" altLang="ru-RU" smtClean="0">
                <a:latin typeface="Calibri" pitchFamily="34" charset="0"/>
              </a:rPr>
              <a:pPr eaLnBrk="1" hangingPunct="1"/>
              <a:t>18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6B0883B-5495-4B64-B094-E086C3B22C81}" type="slidenum">
              <a:rPr lang="ru-RU" altLang="ru-RU" smtClean="0">
                <a:latin typeface="Calibri" pitchFamily="34" charset="0"/>
              </a:rPr>
              <a:pPr eaLnBrk="1" hangingPunct="1"/>
              <a:t>19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EBAB1FD-487E-4470-83F0-E2B0FC7A8683}" type="slidenum">
              <a:rPr lang="ru-RU" altLang="ru-RU" smtClean="0">
                <a:latin typeface="Calibri" pitchFamily="34" charset="0"/>
              </a:rPr>
              <a:pPr eaLnBrk="1" hangingPunct="1"/>
              <a:t>2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9151504-F350-45EB-B6C5-476C09EAECFF}" type="slidenum">
              <a:rPr lang="ru-RU" altLang="ru-RU" smtClean="0">
                <a:latin typeface="Calibri" pitchFamily="34" charset="0"/>
              </a:rPr>
              <a:pPr eaLnBrk="1" hangingPunct="1"/>
              <a:t>3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0F76577-7920-4647-A938-C01D8A596578}" type="slidenum">
              <a:rPr lang="ru-RU" altLang="ru-RU" smtClean="0">
                <a:latin typeface="Calibri" pitchFamily="34" charset="0"/>
              </a:rPr>
              <a:pPr eaLnBrk="1" hangingPunct="1"/>
              <a:t>4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C9A01BC-8C00-45C6-9858-CA8A299DD121}" type="slidenum">
              <a:rPr lang="ru-RU" altLang="ru-RU" smtClean="0">
                <a:latin typeface="Calibri" pitchFamily="34" charset="0"/>
              </a:rPr>
              <a:pPr eaLnBrk="1" hangingPunct="1"/>
              <a:t>5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CA958E9-55A6-4C2C-AD90-CC22AEEDABF5}" type="slidenum">
              <a:rPr lang="ru-RU" altLang="ru-RU" smtClean="0">
                <a:latin typeface="Calibri" pitchFamily="34" charset="0"/>
              </a:rPr>
              <a:pPr eaLnBrk="1" hangingPunct="1"/>
              <a:t>6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8893D03-2038-4741-9045-49392A801F1E}" type="slidenum">
              <a:rPr lang="ru-RU" altLang="ru-RU" smtClean="0">
                <a:latin typeface="Calibri" pitchFamily="34" charset="0"/>
              </a:rPr>
              <a:pPr eaLnBrk="1" hangingPunct="1"/>
              <a:t>7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0DAFAB0-BDB9-4F13-9620-A3D9EF73DB0E}" type="slidenum">
              <a:rPr lang="ru-RU" altLang="ru-RU" smtClean="0">
                <a:latin typeface="Calibri" pitchFamily="34" charset="0"/>
              </a:rPr>
              <a:pPr eaLnBrk="1" hangingPunct="1"/>
              <a:t>12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BF49E13-28F2-41FB-B792-8CF18190DDB8}" type="slidenum">
              <a:rPr lang="ru-RU" altLang="ru-RU" smtClean="0">
                <a:latin typeface="Calibri" pitchFamily="34" charset="0"/>
              </a:rPr>
              <a:pPr eaLnBrk="1" hangingPunct="1"/>
              <a:t>13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B677D-0756-4D63-9247-19FFF2AD1070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A8D5A-0E29-4BDD-B095-BFAA7AE845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9829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1BBC6-2B9A-44A5-ABCC-2F0DD836C6C0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13E6D-55A1-46C4-9DC3-349675E542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5012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895FD-6C0E-4664-B378-D891FBB48785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79341-C86B-4CF8-8410-F96151F19D7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2737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DDBC5-B6CB-4BE7-AFE9-F3201060E461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8652F-6B71-4BDE-9B15-0E5BA46EB5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00417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3209E-BA24-4460-83AD-891EF182247A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BBB20-18F1-4889-A0E7-7CBCC892E2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45573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7BAF4-50B4-4B27-B3D6-0C017BC9FE20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54237-9FF9-4FB1-A6DF-E62C187F09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8534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142B8-52BA-4FAC-92F0-6BFEE5647CE3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C772B-71A9-4206-B825-DE531E0519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99008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CEF88-8E79-4F92-B5FD-A7B5F753B5A8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A7BF4-6140-46F6-8560-2CE84D30C80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47971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5122B-106E-49A2-9E35-383707863CC1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76CC5-274E-4357-ACC9-C9C5D5E1B2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2161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A2F41-8FE8-4DA5-B1ED-ADEF6C0981A1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21B3A-DD53-488D-AB06-2E8515713C6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960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506B0-2D86-4F69-B7E4-C40371536417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59573-8DA5-4846-8688-70B3E465F83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94055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F444F7E-5D7D-413F-A544-EEE23F5D9352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6350F93-A34E-464B-849D-D56D7A257EA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6.xml"/><Relationship Id="rId13" Type="http://schemas.openxmlformats.org/officeDocument/2006/relationships/image" Target="../media/image26.png"/><Relationship Id="rId3" Type="http://schemas.openxmlformats.org/officeDocument/2006/relationships/image" Target="../media/image2.jpeg"/><Relationship Id="rId7" Type="http://schemas.openxmlformats.org/officeDocument/2006/relationships/diagramLayout" Target="../diagrams/layout6.xml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6.xml"/><Relationship Id="rId11" Type="http://schemas.openxmlformats.org/officeDocument/2006/relationships/image" Target="../media/image14.jpeg"/><Relationship Id="rId5" Type="http://schemas.openxmlformats.org/officeDocument/2006/relationships/image" Target="../media/image24.png"/><Relationship Id="rId10" Type="http://schemas.microsoft.com/office/2007/relationships/diagramDrawing" Target="../diagrams/drawing6.xml"/><Relationship Id="rId4" Type="http://schemas.openxmlformats.org/officeDocument/2006/relationships/image" Target="../media/image23.png"/><Relationship Id="rId9" Type="http://schemas.openxmlformats.org/officeDocument/2006/relationships/diagramColors" Target="../diagrams/colors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13" Type="http://schemas.microsoft.com/office/2007/relationships/diagramDrawing" Target="../diagrams/drawing8.xml"/><Relationship Id="rId3" Type="http://schemas.openxmlformats.org/officeDocument/2006/relationships/image" Target="../media/image28.png"/><Relationship Id="rId7" Type="http://schemas.openxmlformats.org/officeDocument/2006/relationships/diagramColors" Target="../diagrams/colors7.xml"/><Relationship Id="rId12" Type="http://schemas.openxmlformats.org/officeDocument/2006/relationships/diagramColors" Target="../diagrams/colors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11" Type="http://schemas.openxmlformats.org/officeDocument/2006/relationships/diagramQuickStyle" Target="../diagrams/quickStyle8.xml"/><Relationship Id="rId5" Type="http://schemas.openxmlformats.org/officeDocument/2006/relationships/diagramLayout" Target="../diagrams/layout7.xml"/><Relationship Id="rId10" Type="http://schemas.openxmlformats.org/officeDocument/2006/relationships/diagramLayout" Target="../diagrams/layout8.xml"/><Relationship Id="rId4" Type="http://schemas.openxmlformats.org/officeDocument/2006/relationships/diagramData" Target="../diagrams/data7.xml"/><Relationship Id="rId9" Type="http://schemas.openxmlformats.org/officeDocument/2006/relationships/diagramData" Target="../diagrams/data8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0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18" Type="http://schemas.microsoft.com/office/2007/relationships/diagramDrawing" Target="../diagrams/drawing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17" Type="http://schemas.openxmlformats.org/officeDocument/2006/relationships/diagramColors" Target="../diagrams/colors3.xml"/><Relationship Id="rId2" Type="http://schemas.openxmlformats.org/officeDocument/2006/relationships/notesSlide" Target="../notesSlides/notesSlide3.xml"/><Relationship Id="rId16" Type="http://schemas.openxmlformats.org/officeDocument/2006/relationships/diagramQuickStyle" Target="../diagrams/quickStyl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5" Type="http://schemas.openxmlformats.org/officeDocument/2006/relationships/diagramLayout" Target="../diagrams/layout3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Relationship Id="rId14" Type="http://schemas.openxmlformats.org/officeDocument/2006/relationships/diagramData" Target="../diagrams/data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png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9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ольник 3"/>
          <p:cNvSpPr>
            <a:spLocks noChangeArrowheads="1"/>
          </p:cNvSpPr>
          <p:nvPr/>
        </p:nvSpPr>
        <p:spPr bwMode="auto">
          <a:xfrm>
            <a:off x="0" y="1571625"/>
            <a:ext cx="12196763" cy="5345113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2" tIns="47891" rIns="95782" bIns="47891" anchor="ctr"/>
          <a:lstStyle>
            <a:lvl1pPr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altLang="ru-RU" b="1">
              <a:solidFill>
                <a:schemeClr val="bg1"/>
              </a:solidFill>
            </a:endParaRPr>
          </a:p>
          <a:p>
            <a:pPr algn="ctr" eaLnBrk="1" hangingPunct="1"/>
            <a:endParaRPr lang="ru-RU" altLang="ru-RU" b="1">
              <a:solidFill>
                <a:schemeClr val="bg1"/>
              </a:solidFill>
            </a:endParaRPr>
          </a:p>
          <a:p>
            <a:pPr algn="ctr" eaLnBrk="1" hangingPunct="1"/>
            <a:endParaRPr lang="ru-RU" altLang="ru-RU" b="1">
              <a:solidFill>
                <a:schemeClr val="bg1"/>
              </a:solidFill>
            </a:endParaRPr>
          </a:p>
          <a:p>
            <a:pPr algn="ctr" eaLnBrk="1" hangingPunct="1"/>
            <a:endParaRPr lang="ru-RU" altLang="ru-RU" b="1">
              <a:solidFill>
                <a:schemeClr val="bg1"/>
              </a:solidFill>
            </a:endParaRPr>
          </a:p>
          <a:p>
            <a:pPr algn="ctr" eaLnBrk="1" hangingPunct="1"/>
            <a:endParaRPr lang="ru-RU" altLang="ru-RU" b="1">
              <a:solidFill>
                <a:schemeClr val="bg1"/>
              </a:solidFill>
            </a:endParaRPr>
          </a:p>
          <a:p>
            <a:pPr algn="ctr" eaLnBrk="1" hangingPunct="1"/>
            <a:endParaRPr lang="ru-RU" altLang="ru-RU" b="1">
              <a:solidFill>
                <a:schemeClr val="bg1"/>
              </a:solidFill>
            </a:endParaRPr>
          </a:p>
          <a:p>
            <a:pPr algn="ctr" eaLnBrk="1" hangingPunct="1"/>
            <a:endParaRPr lang="ru-RU" altLang="ru-RU" b="1">
              <a:solidFill>
                <a:schemeClr val="bg1"/>
              </a:solidFill>
            </a:endParaRPr>
          </a:p>
          <a:p>
            <a:pPr algn="ctr" eaLnBrk="1" hangingPunct="1"/>
            <a:endParaRPr lang="ru-RU" altLang="ru-RU" b="1">
              <a:solidFill>
                <a:schemeClr val="bg1"/>
              </a:solidFill>
            </a:endParaRPr>
          </a:p>
          <a:p>
            <a:pPr algn="r" eaLnBrk="1" hangingPunct="1"/>
            <a:r>
              <a:rPr lang="ru-RU" altLang="ru-RU" sz="2000" b="1">
                <a:solidFill>
                  <a:schemeClr val="bg1"/>
                </a:solidFill>
              </a:rPr>
              <a:t>                                                                                           </a:t>
            </a:r>
          </a:p>
          <a:p>
            <a:pPr algn="r" eaLnBrk="1" hangingPunct="1"/>
            <a:endParaRPr lang="ru-RU" altLang="ru-RU" sz="2000" b="1">
              <a:solidFill>
                <a:schemeClr val="bg1"/>
              </a:solidFill>
            </a:endParaRPr>
          </a:p>
          <a:p>
            <a:pPr algn="r" eaLnBrk="1" hangingPunct="1"/>
            <a:endParaRPr lang="ru-RU" altLang="ru-RU" sz="2000" b="1">
              <a:solidFill>
                <a:schemeClr val="bg1"/>
              </a:solidFill>
            </a:endParaRPr>
          </a:p>
          <a:p>
            <a:pPr algn="r" eaLnBrk="1" hangingPunct="1"/>
            <a:r>
              <a:rPr lang="ru-RU" altLang="ru-RU" sz="2000" b="1">
                <a:solidFill>
                  <a:schemeClr val="bg1"/>
                </a:solidFill>
              </a:rPr>
              <a:t> </a:t>
            </a:r>
          </a:p>
          <a:p>
            <a:pPr algn="r" eaLnBrk="1" hangingPunct="1"/>
            <a:endParaRPr lang="ru-RU" altLang="ru-RU" sz="2000" b="1">
              <a:solidFill>
                <a:schemeClr val="bg1"/>
              </a:solidFill>
            </a:endParaRPr>
          </a:p>
          <a:p>
            <a:pPr algn="r" eaLnBrk="1" hangingPunct="1"/>
            <a:r>
              <a:rPr lang="ru-RU" alt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Якимова Наталья Витальевна, </a:t>
            </a:r>
          </a:p>
          <a:p>
            <a:pPr algn="r" eaLnBrk="1" hangingPunct="1"/>
            <a:r>
              <a:rPr lang="ru-RU" alt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директор АПОУ УР «Республиканский медицинский колледж МЗ УР», к.м.н. </a:t>
            </a:r>
          </a:p>
          <a:p>
            <a:pPr algn="ctr" eaLnBrk="1" hangingPunct="1"/>
            <a:r>
              <a:rPr lang="ru-RU" alt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</a:t>
            </a:r>
            <a:r>
              <a:rPr lang="ru-RU" altLang="ru-RU" b="1">
                <a:solidFill>
                  <a:schemeClr val="bg1"/>
                </a:solidFill>
              </a:rPr>
              <a:t>                   </a:t>
            </a:r>
          </a:p>
        </p:txBody>
      </p:sp>
      <p:sp>
        <p:nvSpPr>
          <p:cNvPr id="2051" name="Подзаголовок 2"/>
          <p:cNvSpPr txBox="1">
            <a:spLocks/>
          </p:cNvSpPr>
          <p:nvPr/>
        </p:nvSpPr>
        <p:spPr bwMode="auto">
          <a:xfrm>
            <a:off x="5024438" y="6589713"/>
            <a:ext cx="1698625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2" tIns="47891" rIns="95782" bIns="47891"/>
          <a:lstStyle>
            <a:lvl1pPr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ru-RU" alt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Ижевск, 2018</a:t>
            </a:r>
          </a:p>
        </p:txBody>
      </p:sp>
      <p:pic>
        <p:nvPicPr>
          <p:cNvPr id="2052" name="Picture 3" descr="карти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24"/>
          <a:stretch>
            <a:fillRect/>
          </a:stretch>
        </p:blipFill>
        <p:spPr bwMode="auto">
          <a:xfrm>
            <a:off x="0" y="0"/>
            <a:ext cx="121920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Заголовок 1"/>
          <p:cNvSpPr txBox="1">
            <a:spLocks/>
          </p:cNvSpPr>
          <p:nvPr/>
        </p:nvSpPr>
        <p:spPr bwMode="auto">
          <a:xfrm>
            <a:off x="238125" y="2646363"/>
            <a:ext cx="11953875" cy="199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600" b="1">
                <a:solidFill>
                  <a:schemeClr val="bg1"/>
                </a:solidFill>
              </a:rPr>
              <a:t>Единство и преемственность, </a:t>
            </a:r>
          </a:p>
          <a:p>
            <a:pPr algn="ctr" eaLnBrk="1" hangingPunct="1"/>
            <a:r>
              <a:rPr lang="ru-RU" altLang="ru-RU" sz="3600" b="1">
                <a:solidFill>
                  <a:schemeClr val="bg1"/>
                </a:solidFill>
              </a:rPr>
              <a:t>как необходимость в обеспечении качества подготовки специалистов со средним медицинским образованием</a:t>
            </a:r>
          </a:p>
        </p:txBody>
      </p:sp>
      <p:sp>
        <p:nvSpPr>
          <p:cNvPr id="2054" name="TextBox 10"/>
          <p:cNvSpPr txBox="1">
            <a:spLocks noChangeArrowheads="1"/>
          </p:cNvSpPr>
          <p:nvPr/>
        </p:nvSpPr>
        <p:spPr bwMode="auto">
          <a:xfrm>
            <a:off x="309563" y="642938"/>
            <a:ext cx="105838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rgbClr val="2C3E50"/>
                </a:solidFill>
                <a:latin typeface="Times New Roman" pitchFamily="18" charset="0"/>
                <a:cs typeface="Times New Roman" pitchFamily="18" charset="0"/>
              </a:rPr>
              <a:t>Автономное профессиональное образовательное учреждение Удмуртской Республики </a:t>
            </a:r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b="1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>
                <a:solidFill>
                  <a:srgbClr val="2C3E50"/>
                </a:solidFill>
                <a:latin typeface="Times New Roman" pitchFamily="18" charset="0"/>
                <a:cs typeface="Times New Roman" pitchFamily="18" charset="0"/>
              </a:rPr>
              <a:t>«Республиканский медицинский колледж имени Героя Советского Союза Ф.А. Пушиной</a:t>
            </a:r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b="1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>
                <a:solidFill>
                  <a:srgbClr val="2C3E50"/>
                </a:solidFill>
                <a:latin typeface="Times New Roman" pitchFamily="18" charset="0"/>
                <a:cs typeface="Times New Roman" pitchFamily="18" charset="0"/>
              </a:rPr>
              <a:t>Министерства здравоохранения Удмуртской Республики» </a:t>
            </a:r>
            <a:endParaRPr lang="ru-RU" altLang="ru-RU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91351" y="197148"/>
            <a:ext cx="11864922" cy="802960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Преемственность в формах обучения</a:t>
            </a:r>
          </a:p>
        </p:txBody>
      </p:sp>
      <p:sp>
        <p:nvSpPr>
          <p:cNvPr id="47" name="Равнобедренный треугольник 46"/>
          <p:cNvSpPr/>
          <p:nvPr/>
        </p:nvSpPr>
        <p:spPr>
          <a:xfrm rot="5400000">
            <a:off x="3059907" y="3107531"/>
            <a:ext cx="928688" cy="428625"/>
          </a:xfrm>
          <a:prstGeom prst="triangle">
            <a:avLst/>
          </a:prstGeom>
          <a:solidFill>
            <a:schemeClr val="tx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2" name="Равнобедренный треугольник 61"/>
          <p:cNvSpPr/>
          <p:nvPr/>
        </p:nvSpPr>
        <p:spPr>
          <a:xfrm rot="5400000">
            <a:off x="5631657" y="3036094"/>
            <a:ext cx="928687" cy="428625"/>
          </a:xfrm>
          <a:prstGeom prst="triangle">
            <a:avLst/>
          </a:prstGeom>
          <a:solidFill>
            <a:schemeClr val="tx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11271" name="Группа 74"/>
          <p:cNvGrpSpPr>
            <a:grpSpLocks/>
          </p:cNvGrpSpPr>
          <p:nvPr/>
        </p:nvGrpSpPr>
        <p:grpSpPr bwMode="auto">
          <a:xfrm>
            <a:off x="1166813" y="2286000"/>
            <a:ext cx="1928812" cy="2789238"/>
            <a:chOff x="1238217" y="2357432"/>
            <a:chExt cx="1928827" cy="2789469"/>
          </a:xfrm>
        </p:grpSpPr>
        <p:grpSp>
          <p:nvGrpSpPr>
            <p:cNvPr id="11294" name="Группа 57"/>
            <p:cNvGrpSpPr>
              <a:grpSpLocks/>
            </p:cNvGrpSpPr>
            <p:nvPr/>
          </p:nvGrpSpPr>
          <p:grpSpPr bwMode="auto">
            <a:xfrm>
              <a:off x="1238217" y="2357432"/>
              <a:ext cx="1928827" cy="2789469"/>
              <a:chOff x="1617235" y="2928934"/>
              <a:chExt cx="1660934" cy="2328003"/>
            </a:xfrm>
          </p:grpSpPr>
          <p:sp>
            <p:nvSpPr>
              <p:cNvPr id="14" name="Овал 13"/>
              <p:cNvSpPr/>
              <p:nvPr/>
            </p:nvSpPr>
            <p:spPr>
              <a:xfrm>
                <a:off x="1678751" y="4717667"/>
                <a:ext cx="246064" cy="238498"/>
              </a:xfrm>
              <a:prstGeom prst="ellipse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b="1" dirty="0"/>
                  <a:t>1</a:t>
                </a:r>
              </a:p>
            </p:txBody>
          </p:sp>
          <p:grpSp>
            <p:nvGrpSpPr>
              <p:cNvPr id="11297" name="Группа 7"/>
              <p:cNvGrpSpPr>
                <a:grpSpLocks/>
              </p:cNvGrpSpPr>
              <p:nvPr/>
            </p:nvGrpSpPr>
            <p:grpSpPr bwMode="auto">
              <a:xfrm>
                <a:off x="1617235" y="2928934"/>
                <a:ext cx="1660934" cy="2328003"/>
                <a:chOff x="439216" y="2494040"/>
                <a:chExt cx="1659290" cy="2328006"/>
              </a:xfrm>
            </p:grpSpPr>
            <p:sp>
              <p:nvSpPr>
                <p:cNvPr id="37" name="Шестиугольник 36"/>
                <p:cNvSpPr/>
                <p:nvPr/>
              </p:nvSpPr>
              <p:spPr>
                <a:xfrm rot="5400000">
                  <a:off x="523787" y="2509163"/>
                  <a:ext cx="1550237" cy="1519992"/>
                </a:xfrm>
                <a:prstGeom prst="hexagon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11299" name="Прямоугольник 2"/>
                <p:cNvSpPr>
                  <a:spLocks noChangeArrowheads="1"/>
                </p:cNvSpPr>
                <p:nvPr/>
              </p:nvSpPr>
              <p:spPr bwMode="auto">
                <a:xfrm>
                  <a:off x="439216" y="4282638"/>
                  <a:ext cx="1659290" cy="539408"/>
                </a:xfrm>
                <a:prstGeom prst="rect">
                  <a:avLst/>
                </a:prstGeom>
                <a:noFill/>
                <a:ln w="12700">
                  <a:solidFill>
                    <a:srgbClr val="00206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algn="ctr" eaLnBrk="1" hangingPunct="1"/>
                  <a:r>
                    <a:rPr lang="ru-RU" altLang="ru-RU" b="1">
                      <a:solidFill>
                        <a:srgbClr val="002060"/>
                      </a:solidFill>
                      <a:latin typeface="Times New Roman" pitchFamily="18" charset="0"/>
                      <a:cs typeface="Times New Roman" pitchFamily="18" charset="0"/>
                    </a:rPr>
                    <a:t>Очная </a:t>
                  </a:r>
                </a:p>
                <a:p>
                  <a:pPr algn="ctr" eaLnBrk="1" hangingPunct="1"/>
                  <a:r>
                    <a:rPr lang="ru-RU" altLang="ru-RU" b="1">
                      <a:solidFill>
                        <a:srgbClr val="002060"/>
                      </a:solidFill>
                      <a:latin typeface="Times New Roman" pitchFamily="18" charset="0"/>
                      <a:cs typeface="Times New Roman" pitchFamily="18" charset="0"/>
                    </a:rPr>
                    <a:t>форма обучения</a:t>
                  </a:r>
                </a:p>
              </p:txBody>
            </p:sp>
            <p:pic>
              <p:nvPicPr>
                <p:cNvPr id="46" name="Picture 18" descr="https://image.freepik.com/free-icon/police-light_318-64596.pn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duotone>
                    <a:schemeClr val="accent1">
                      <a:shade val="45000"/>
                      <a:satMod val="135000"/>
                    </a:schemeClr>
                    <a:prstClr val="white"/>
                  </a:duotone>
                  <a:lum contrast="40000"/>
                  <a:extLst/>
                </a:blip>
                <a:srcRect/>
                <a:stretch>
                  <a:fillRect/>
                </a:stretch>
              </p:blipFill>
              <p:spPr bwMode="auto">
                <a:xfrm>
                  <a:off x="1176678" y="2613279"/>
                  <a:ext cx="267821" cy="267821"/>
                </a:xfrm>
                <a:prstGeom prst="rect">
                  <a:avLst/>
                </a:prstGeom>
                <a:noFill/>
                <a:extLst/>
              </p:spPr>
            </p:pic>
          </p:grpSp>
        </p:grpSp>
        <p:pic>
          <p:nvPicPr>
            <p:cNvPr id="70" name="Picture 20" descr="http://static.sgimpact.com/assets/pages/70/ed/70edb277be52080b07590ff21bec3467_330.jp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lum/>
              <a:extLst/>
            </a:blip>
            <a:srcRect/>
            <a:stretch>
              <a:fillRect/>
            </a:stretch>
          </p:blipFill>
          <p:spPr bwMode="auto">
            <a:xfrm>
              <a:off x="1738282" y="2857496"/>
              <a:ext cx="1079510" cy="1000132"/>
            </a:xfrm>
            <a:prstGeom prst="rect">
              <a:avLst/>
            </a:prstGeom>
            <a:noFill/>
            <a:extLst/>
          </p:spPr>
        </p:pic>
      </p:grpSp>
      <p:grpSp>
        <p:nvGrpSpPr>
          <p:cNvPr id="11272" name="Группа 77"/>
          <p:cNvGrpSpPr>
            <a:grpSpLocks/>
          </p:cNvGrpSpPr>
          <p:nvPr/>
        </p:nvGrpSpPr>
        <p:grpSpPr bwMode="auto">
          <a:xfrm>
            <a:off x="6310313" y="2214563"/>
            <a:ext cx="2143125" cy="2932112"/>
            <a:chOff x="6310314" y="2214555"/>
            <a:chExt cx="2143140" cy="2932346"/>
          </a:xfrm>
        </p:grpSpPr>
        <p:sp>
          <p:nvSpPr>
            <p:cNvPr id="16" name="Овал 15"/>
            <p:cNvSpPr/>
            <p:nvPr/>
          </p:nvSpPr>
          <p:spPr>
            <a:xfrm>
              <a:off x="6310314" y="4500737"/>
              <a:ext cx="285752" cy="285773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b="1" dirty="0"/>
                <a:t>3</a:t>
              </a:r>
            </a:p>
          </p:txBody>
        </p:sp>
        <p:sp>
          <p:nvSpPr>
            <p:cNvPr id="64" name="Шестиугольник 63"/>
            <p:cNvSpPr/>
            <p:nvPr/>
          </p:nvSpPr>
          <p:spPr bwMode="auto">
            <a:xfrm rot="5400000">
              <a:off x="6407878" y="2259867"/>
              <a:ext cx="1857523" cy="1766899"/>
            </a:xfrm>
            <a:prstGeom prst="hexagon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292" name="Прямоугольник 25"/>
            <p:cNvSpPr>
              <a:spLocks noChangeArrowheads="1"/>
            </p:cNvSpPr>
            <p:nvPr/>
          </p:nvSpPr>
          <p:spPr bwMode="auto">
            <a:xfrm>
              <a:off x="6310314" y="4500570"/>
              <a:ext cx="2143140" cy="646331"/>
            </a:xfrm>
            <a:prstGeom prst="rect">
              <a:avLst/>
            </a:prstGeom>
            <a:noFill/>
            <a:ln w="12700">
              <a:solidFill>
                <a:srgbClr val="00206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    Дистанционная </a:t>
              </a:r>
            </a:p>
            <a:p>
              <a:pPr algn="ctr" eaLnBrk="1" hangingPunct="1"/>
              <a:r>
                <a:rPr lang="ru-RU" altLang="ru-RU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    форма обучения</a:t>
              </a:r>
            </a:p>
          </p:txBody>
        </p:sp>
        <p:pic>
          <p:nvPicPr>
            <p:cNvPr id="45058" name="Picture 2" descr="http://digitaleye.pk/wp-content/uploads/2018/04/User_Experience_Design-150x150.png"/>
            <p:cNvPicPr>
              <a:picLocks noChangeAspect="1" noChangeArrowheads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lum bright="-20000"/>
            </a:blip>
            <a:srcRect/>
            <a:stretch>
              <a:fillRect/>
            </a:stretch>
          </p:blipFill>
          <p:spPr bwMode="auto">
            <a:xfrm>
              <a:off x="6738942" y="2571744"/>
              <a:ext cx="1143008" cy="1143008"/>
            </a:xfrm>
            <a:prstGeom prst="rect">
              <a:avLst/>
            </a:prstGeom>
            <a:noFill/>
          </p:spPr>
        </p:pic>
      </p:grpSp>
      <p:sp>
        <p:nvSpPr>
          <p:cNvPr id="11273" name="AutoShape 8" descr="https://edtech.worlded.org/wp-content/uploads/2017/05/noun_55028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274" name="AutoShape 10" descr="https://edtech.worlded.org/wp-content/uploads/2017/05/noun_55028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275" name="AutoShape 12" descr="https://data.silhouette-ac.com/data/thumbnails/8f/8fe38f7859fe20d70553f2776221ec3c_t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276" name="AutoShape 14" descr="https://data.silhouette-ac.com/data/thumbnails/8f/8fe38f7859fe20d70553f2776221ec3c_t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11277" name="Группа 76"/>
          <p:cNvGrpSpPr>
            <a:grpSpLocks/>
          </p:cNvGrpSpPr>
          <p:nvPr/>
        </p:nvGrpSpPr>
        <p:grpSpPr bwMode="auto">
          <a:xfrm>
            <a:off x="3667125" y="2286000"/>
            <a:ext cx="2143125" cy="2860675"/>
            <a:chOff x="3667108" y="2285993"/>
            <a:chExt cx="2143140" cy="2860910"/>
          </a:xfrm>
        </p:grpSpPr>
        <p:sp>
          <p:nvSpPr>
            <p:cNvPr id="17" name="Овал 16"/>
            <p:cNvSpPr/>
            <p:nvPr/>
          </p:nvSpPr>
          <p:spPr>
            <a:xfrm>
              <a:off x="3667108" y="4500738"/>
              <a:ext cx="285752" cy="285773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b="1" dirty="0"/>
                <a:t>2</a:t>
              </a:r>
            </a:p>
          </p:txBody>
        </p:sp>
        <p:sp>
          <p:nvSpPr>
            <p:cNvPr id="11287" name="Прямоугольник 25"/>
            <p:cNvSpPr>
              <a:spLocks noChangeArrowheads="1"/>
            </p:cNvSpPr>
            <p:nvPr/>
          </p:nvSpPr>
          <p:spPr bwMode="auto">
            <a:xfrm>
              <a:off x="3667108" y="4500572"/>
              <a:ext cx="2143140" cy="646331"/>
            </a:xfrm>
            <a:prstGeom prst="rect">
              <a:avLst/>
            </a:prstGeom>
            <a:noFill/>
            <a:ln w="12700">
              <a:solidFill>
                <a:srgbClr val="00206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    Очно-заочная </a:t>
              </a:r>
            </a:p>
            <a:p>
              <a:pPr algn="ctr" eaLnBrk="1" hangingPunct="1"/>
              <a:r>
                <a:rPr lang="ru-RU" altLang="ru-RU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    форма обучения</a:t>
              </a:r>
            </a:p>
          </p:txBody>
        </p:sp>
        <p:sp>
          <p:nvSpPr>
            <p:cNvPr id="61" name="Шестиугольник 60"/>
            <p:cNvSpPr/>
            <p:nvPr/>
          </p:nvSpPr>
          <p:spPr bwMode="auto">
            <a:xfrm rot="5400000">
              <a:off x="3836108" y="2331307"/>
              <a:ext cx="1857528" cy="1766899"/>
            </a:xfrm>
            <a:prstGeom prst="hexagon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45071" name="Picture 15"/>
            <p:cNvPicPr>
              <a:picLocks noChangeAspect="1" noChangeArrowheads="1"/>
            </p:cNvPicPr>
            <p:nvPr/>
          </p:nvPicPr>
          <p:blipFill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024298" y="2357430"/>
              <a:ext cx="1571636" cy="157163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grpSp>
        <p:nvGrpSpPr>
          <p:cNvPr id="11278" name="Группа 78"/>
          <p:cNvGrpSpPr>
            <a:grpSpLocks/>
          </p:cNvGrpSpPr>
          <p:nvPr/>
        </p:nvGrpSpPr>
        <p:grpSpPr bwMode="auto">
          <a:xfrm>
            <a:off x="8953500" y="2143125"/>
            <a:ext cx="2143125" cy="2941638"/>
            <a:chOff x="8953520" y="2143117"/>
            <a:chExt cx="2143140" cy="2942228"/>
          </a:xfrm>
        </p:grpSpPr>
        <p:pic>
          <p:nvPicPr>
            <p:cNvPr id="45073" name="Picture 17" descr="http://edu.rosminzdrav.ru/fileadmin/templates/images/logo.png"/>
            <p:cNvPicPr>
              <a:picLocks noChangeAspect="1" noChangeArrowheads="1"/>
            </p:cNvPicPr>
            <p:nvPr/>
          </p:nvPicPr>
          <p:blipFill>
            <a:blip r:embed="rId6">
              <a:duotone>
                <a:schemeClr val="accent1">
                  <a:shade val="45000"/>
                  <a:satMod val="135000"/>
                </a:schemeClr>
                <a:prstClr val="white"/>
              </a:duotone>
              <a:lum bright="-20000"/>
            </a:blip>
            <a:srcRect/>
            <a:stretch>
              <a:fillRect/>
            </a:stretch>
          </p:blipFill>
          <p:spPr bwMode="auto">
            <a:xfrm>
              <a:off x="9239272" y="3214686"/>
              <a:ext cx="1500198" cy="495301"/>
            </a:xfrm>
            <a:prstGeom prst="rect">
              <a:avLst/>
            </a:prstGeom>
            <a:noFill/>
          </p:spPr>
        </p:pic>
        <p:sp>
          <p:nvSpPr>
            <p:cNvPr id="15" name="Овал 14"/>
            <p:cNvSpPr/>
            <p:nvPr/>
          </p:nvSpPr>
          <p:spPr>
            <a:xfrm>
              <a:off x="8953520" y="4501028"/>
              <a:ext cx="285752" cy="285807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b="1" dirty="0"/>
                <a:t>4</a:t>
              </a:r>
            </a:p>
          </p:txBody>
        </p:sp>
        <p:sp>
          <p:nvSpPr>
            <p:cNvPr id="66" name="Шестиугольник 65"/>
            <p:cNvSpPr/>
            <p:nvPr/>
          </p:nvSpPr>
          <p:spPr bwMode="auto">
            <a:xfrm rot="5400000">
              <a:off x="9122410" y="2188541"/>
              <a:ext cx="1857748" cy="1766899"/>
            </a:xfrm>
            <a:prstGeom prst="hexagon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284" name="Прямоугольник 67"/>
            <p:cNvSpPr>
              <a:spLocks noChangeArrowheads="1"/>
            </p:cNvSpPr>
            <p:nvPr/>
          </p:nvSpPr>
          <p:spPr bwMode="auto">
            <a:xfrm>
              <a:off x="8953520" y="4500570"/>
              <a:ext cx="2143140" cy="584775"/>
            </a:xfrm>
            <a:prstGeom prst="rect">
              <a:avLst/>
            </a:prstGeom>
            <a:noFill/>
            <a:ln w="9525">
              <a:solidFill>
                <a:srgbClr val="00206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   </a:t>
              </a:r>
              <a:r>
                <a:rPr lang="ru-RU" altLang="ru-RU" sz="3200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НМО</a:t>
              </a:r>
            </a:p>
          </p:txBody>
        </p:sp>
        <p:pic>
          <p:nvPicPr>
            <p:cNvPr id="45075" name="Picture 19" descr="http://mdou130lip.ru/files/2018/09/03/image003.pn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lum bright="-20000"/>
            </a:blip>
            <a:srcRect/>
            <a:stretch>
              <a:fillRect/>
            </a:stretch>
          </p:blipFill>
          <p:spPr bwMode="auto">
            <a:xfrm>
              <a:off x="9810776" y="2571744"/>
              <a:ext cx="928694" cy="928694"/>
            </a:xfrm>
            <a:prstGeom prst="rect">
              <a:avLst/>
            </a:prstGeom>
            <a:noFill/>
          </p:spPr>
        </p:pic>
      </p:grpSp>
      <p:sp>
        <p:nvSpPr>
          <p:cNvPr id="76" name="Равнобедренный треугольник 75"/>
          <p:cNvSpPr/>
          <p:nvPr/>
        </p:nvSpPr>
        <p:spPr>
          <a:xfrm rot="5400000">
            <a:off x="8131969" y="2964656"/>
            <a:ext cx="928688" cy="428625"/>
          </a:xfrm>
          <a:prstGeom prst="triangle">
            <a:avLst/>
          </a:prstGeom>
          <a:solidFill>
            <a:schemeClr val="tx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280" name="Picture 2" descr="http://www.udmexport.ru/sites/default/files/%D0%93%D0%B5%D1%80%D0%B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292100"/>
            <a:ext cx="6731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91351" y="197148"/>
            <a:ext cx="11864922" cy="1088712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normAutofit fontScale="92500" lnSpcReduction="20000"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профессиональной </a:t>
            </a:r>
          </a:p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компетентности  штатных преподавателей </a:t>
            </a:r>
          </a:p>
        </p:txBody>
      </p:sp>
      <p:pic>
        <p:nvPicPr>
          <p:cNvPr id="12293" name="Picture 2" descr="http://www.udmexport.ru/sites/default/files/%D0%93%D0%B5%D1%80%D0%B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292100"/>
            <a:ext cx="6731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4" name="Группа 4"/>
          <p:cNvGrpSpPr>
            <a:grpSpLocks/>
          </p:cNvGrpSpPr>
          <p:nvPr/>
        </p:nvGrpSpPr>
        <p:grpSpPr bwMode="auto">
          <a:xfrm>
            <a:off x="1309688" y="2286000"/>
            <a:ext cx="3024187" cy="3941763"/>
            <a:chOff x="3059832" y="2006620"/>
            <a:chExt cx="3024335" cy="3942660"/>
          </a:xfrm>
        </p:grpSpPr>
        <p:pic>
          <p:nvPicPr>
            <p:cNvPr id="7" name="Рисунок 6" descr="IMG_6159"/>
            <p:cNvPicPr/>
            <p:nvPr/>
          </p:nvPicPr>
          <p:blipFill>
            <a:blip r:embed="rId3" cstate="print">
              <a:extLst/>
            </a:blip>
            <a:srcRect/>
            <a:stretch>
              <a:fillRect/>
            </a:stretch>
          </p:blipFill>
          <p:spPr bwMode="auto">
            <a:xfrm>
              <a:off x="3149130" y="2006620"/>
              <a:ext cx="2855263" cy="333550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8" name="Скругленный прямоугольник 7"/>
            <p:cNvSpPr/>
            <p:nvPr/>
          </p:nvSpPr>
          <p:spPr>
            <a:xfrm>
              <a:off x="3059832" y="5198221"/>
              <a:ext cx="3024335" cy="751059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400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Тренинги для преподавателей</a:t>
              </a:r>
            </a:p>
          </p:txBody>
        </p:sp>
      </p:grpSp>
      <p:sp>
        <p:nvSpPr>
          <p:cNvPr id="12295" name="Прямоугольник 2"/>
          <p:cNvSpPr>
            <a:spLocks noChangeArrowheads="1"/>
          </p:cNvSpPr>
          <p:nvPr/>
        </p:nvSpPr>
        <p:spPr bwMode="auto">
          <a:xfrm>
            <a:off x="666750" y="1428750"/>
            <a:ext cx="112696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24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Плохой педагог излагает, средний — объясняет, хороший — демонстрирует»</a:t>
            </a:r>
            <a:endParaRPr lang="ru-RU" altLang="ru-RU" sz="24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6" name="Picture 2" descr="http://rcpkizh.ru/news/seminar/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143125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Скругленный прямоугольник 10"/>
          <p:cNvSpPr/>
          <p:nvPr/>
        </p:nvSpPr>
        <p:spPr bwMode="auto">
          <a:xfrm>
            <a:off x="6310313" y="5715000"/>
            <a:ext cx="4572000" cy="714375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Мастер-классы для преподавателей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Диаграмма 14"/>
          <p:cNvGraphicFramePr>
            <a:graphicFrameLocks/>
          </p:cNvGraphicFramePr>
          <p:nvPr/>
        </p:nvGraphicFramePr>
        <p:xfrm>
          <a:off x="666750" y="2071688"/>
          <a:ext cx="9215438" cy="414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8" r:id="rId4" imgW="9217951" imgH="4145639" progId="Excel.Chart.8">
                  <p:embed/>
                </p:oleObj>
              </mc:Choice>
              <mc:Fallback>
                <p:oleObj r:id="rId4" imgW="9217951" imgH="4145639" progId="Excel.Chart.8">
                  <p:embed/>
                  <p:pic>
                    <p:nvPicPr>
                      <p:cNvPr id="0" name="Диаграмма 1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750" y="2071688"/>
                        <a:ext cx="9215438" cy="4143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5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06437"/>
          </a:xfrm>
        </p:spPr>
        <p:txBody>
          <a:bodyPr/>
          <a:lstStyle/>
          <a:p>
            <a:endParaRPr lang="ru-RU" altLang="ru-RU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91351" y="197148"/>
            <a:ext cx="11864922" cy="864096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Кадровый вопрос</a:t>
            </a:r>
          </a:p>
        </p:txBody>
      </p:sp>
      <p:sp>
        <p:nvSpPr>
          <p:cNvPr id="13319" name="Прямоугольник 4"/>
          <p:cNvSpPr>
            <a:spLocks noChangeArrowheads="1"/>
          </p:cNvSpPr>
          <p:nvPr/>
        </p:nvSpPr>
        <p:spPr bwMode="auto">
          <a:xfrm>
            <a:off x="-25400" y="0"/>
            <a:ext cx="1428750" cy="1428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2" tIns="47891" rIns="95782" bIns="47891" anchor="ctr"/>
          <a:lstStyle>
            <a:lvl1pPr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ru-RU" sz="19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3320" name="Прямоугольник 5"/>
          <p:cNvSpPr>
            <a:spLocks noChangeArrowheads="1"/>
          </p:cNvSpPr>
          <p:nvPr/>
        </p:nvSpPr>
        <p:spPr bwMode="auto">
          <a:xfrm>
            <a:off x="3095625" y="1285875"/>
            <a:ext cx="5764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159 штатных преподавателей </a:t>
            </a:r>
          </a:p>
        </p:txBody>
      </p:sp>
      <p:sp>
        <p:nvSpPr>
          <p:cNvPr id="13321" name="Прямоугольник 7"/>
          <p:cNvSpPr>
            <a:spLocks noChangeArrowheads="1"/>
          </p:cNvSpPr>
          <p:nvPr/>
        </p:nvSpPr>
        <p:spPr bwMode="auto">
          <a:xfrm>
            <a:off x="5810250" y="2143125"/>
            <a:ext cx="1030288" cy="461963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13,2%</a:t>
            </a:r>
          </a:p>
        </p:txBody>
      </p:sp>
      <p:sp>
        <p:nvSpPr>
          <p:cNvPr id="13322" name="Прямоугольник 9"/>
          <p:cNvSpPr>
            <a:spLocks noChangeArrowheads="1"/>
          </p:cNvSpPr>
          <p:nvPr/>
        </p:nvSpPr>
        <p:spPr bwMode="auto">
          <a:xfrm>
            <a:off x="8310563" y="2714625"/>
            <a:ext cx="1030287" cy="461963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22,6%</a:t>
            </a:r>
          </a:p>
        </p:txBody>
      </p:sp>
      <p:sp>
        <p:nvSpPr>
          <p:cNvPr id="13323" name="Прямоугольник 10"/>
          <p:cNvSpPr>
            <a:spLocks noChangeArrowheads="1"/>
          </p:cNvSpPr>
          <p:nvPr/>
        </p:nvSpPr>
        <p:spPr bwMode="auto">
          <a:xfrm>
            <a:off x="8310563" y="3357563"/>
            <a:ext cx="1143000" cy="461962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22,0 %</a:t>
            </a:r>
          </a:p>
        </p:txBody>
      </p:sp>
      <p:sp>
        <p:nvSpPr>
          <p:cNvPr id="13324" name="Прямоугольник 11"/>
          <p:cNvSpPr>
            <a:spLocks noChangeArrowheads="1"/>
          </p:cNvSpPr>
          <p:nvPr/>
        </p:nvSpPr>
        <p:spPr bwMode="auto">
          <a:xfrm>
            <a:off x="7096125" y="4572000"/>
            <a:ext cx="1030288" cy="461963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18,3%</a:t>
            </a:r>
          </a:p>
        </p:txBody>
      </p:sp>
      <p:sp>
        <p:nvSpPr>
          <p:cNvPr id="13325" name="Прямоугольник 12"/>
          <p:cNvSpPr>
            <a:spLocks noChangeArrowheads="1"/>
          </p:cNvSpPr>
          <p:nvPr/>
        </p:nvSpPr>
        <p:spPr bwMode="auto">
          <a:xfrm>
            <a:off x="8310563" y="4000500"/>
            <a:ext cx="1030287" cy="461963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23,9%</a:t>
            </a:r>
          </a:p>
        </p:txBody>
      </p:sp>
      <p:pic>
        <p:nvPicPr>
          <p:cNvPr id="13326" name="Picture 16" descr="http://immigrationimpact.com/wp-content/uploads/2012/04/Minority-Majority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0" y="1285875"/>
            <a:ext cx="1165225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7" name="Picture 2" descr="http://www.udmexport.ru/sites/default/files/%D0%93%D0%B5%D1%80%D0%B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292100"/>
            <a:ext cx="6731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06437"/>
          </a:xfrm>
        </p:spPr>
        <p:txBody>
          <a:bodyPr/>
          <a:lstStyle/>
          <a:p>
            <a:endParaRPr lang="ru-RU" altLang="ru-RU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91351" y="197148"/>
            <a:ext cx="11864922" cy="864096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«Дорожная карта» заработной платы </a:t>
            </a:r>
          </a:p>
        </p:txBody>
      </p:sp>
      <p:pic>
        <p:nvPicPr>
          <p:cNvPr id="14342" name="Picture 2" descr="http://www.udmexport.ru/sites/default/files/%D0%93%D0%B5%D1%80%D0%B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292100"/>
            <a:ext cx="6731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Прямоугольник 4"/>
          <p:cNvSpPr>
            <a:spLocks noChangeArrowheads="1"/>
          </p:cNvSpPr>
          <p:nvPr/>
        </p:nvSpPr>
        <p:spPr bwMode="auto">
          <a:xfrm>
            <a:off x="-25400" y="0"/>
            <a:ext cx="1428750" cy="1428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2" tIns="47891" rIns="95782" bIns="47891" anchor="ctr"/>
          <a:lstStyle>
            <a:lvl1pPr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ru-RU" sz="19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344" name="Прямоугольник 6"/>
          <p:cNvSpPr>
            <a:spLocks noChangeArrowheads="1"/>
          </p:cNvSpPr>
          <p:nvPr/>
        </p:nvSpPr>
        <p:spPr bwMode="auto">
          <a:xfrm>
            <a:off x="1298575" y="1249363"/>
            <a:ext cx="41036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Указ Президента РФ № 597</a:t>
            </a:r>
          </a:p>
          <a:p>
            <a:pPr algn="ctr" eaLnBrk="1" hangingPunct="1"/>
            <a:r>
              <a:rPr lang="ru-RU" alt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от 07.05.2012. </a:t>
            </a:r>
          </a:p>
        </p:txBody>
      </p:sp>
      <p:grpSp>
        <p:nvGrpSpPr>
          <p:cNvPr id="14345" name="Группа 7"/>
          <p:cNvGrpSpPr>
            <a:grpSpLocks/>
          </p:cNvGrpSpPr>
          <p:nvPr/>
        </p:nvGrpSpPr>
        <p:grpSpPr bwMode="auto">
          <a:xfrm>
            <a:off x="2293938" y="2676525"/>
            <a:ext cx="2709862" cy="2052638"/>
            <a:chOff x="2495600" y="2771681"/>
            <a:chExt cx="2710470" cy="1619337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2732190" y="3476775"/>
              <a:ext cx="2284926" cy="91424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 flipH="1">
              <a:off x="2495600" y="3356546"/>
              <a:ext cx="2710470" cy="0"/>
            </a:xfrm>
            <a:prstGeom prst="line">
              <a:avLst/>
            </a:prstGeom>
            <a:ln w="571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68" name="Прямоугольник 17"/>
            <p:cNvSpPr>
              <a:spLocks noChangeArrowheads="1"/>
            </p:cNvSpPr>
            <p:nvPr/>
          </p:nvSpPr>
          <p:spPr bwMode="auto">
            <a:xfrm>
              <a:off x="2736246" y="3835400"/>
              <a:ext cx="2337959" cy="36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4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56.220 тыс. руб.</a:t>
              </a:r>
              <a:endParaRPr lang="ru-RU" altLang="ru-RU" sz="2400" b="1">
                <a:solidFill>
                  <a:schemeClr val="bg1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2732190" y="2772934"/>
              <a:ext cx="2284926" cy="457121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370" name="Прямоугольник 18"/>
            <p:cNvSpPr>
              <a:spLocks noChangeArrowheads="1"/>
            </p:cNvSpPr>
            <p:nvPr/>
          </p:nvSpPr>
          <p:spPr bwMode="auto">
            <a:xfrm>
              <a:off x="2763070" y="2771681"/>
              <a:ext cx="2320963" cy="36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400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28.110 тыс. руб.</a:t>
              </a:r>
            </a:p>
          </p:txBody>
        </p:sp>
      </p:grpSp>
      <p:cxnSp>
        <p:nvCxnSpPr>
          <p:cNvPr id="17" name="Прямая соединительная линия 16"/>
          <p:cNvCxnSpPr/>
          <p:nvPr/>
        </p:nvCxnSpPr>
        <p:spPr>
          <a:xfrm flipV="1">
            <a:off x="5448300" y="1476375"/>
            <a:ext cx="0" cy="4537075"/>
          </a:xfrm>
          <a:prstGeom prst="line">
            <a:avLst/>
          </a:prstGeom>
          <a:ln w="571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47" name="Группа 17"/>
          <p:cNvGrpSpPr>
            <a:grpSpLocks/>
          </p:cNvGrpSpPr>
          <p:nvPr/>
        </p:nvGrpSpPr>
        <p:grpSpPr bwMode="auto">
          <a:xfrm>
            <a:off x="595313" y="1928813"/>
            <a:ext cx="1535112" cy="1416050"/>
            <a:chOff x="739844" y="1934810"/>
            <a:chExt cx="1395716" cy="1415613"/>
          </a:xfrm>
        </p:grpSpPr>
        <p:pic>
          <p:nvPicPr>
            <p:cNvPr id="12301" name="Picture 13" descr="http://cdn.onlinewebfonts.com/svg/img_533310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/>
            </a:blip>
            <a:srcRect/>
            <a:stretch>
              <a:fillRect/>
            </a:stretch>
          </p:blipFill>
          <p:spPr bwMode="auto">
            <a:xfrm>
              <a:off x="1056590" y="2177972"/>
              <a:ext cx="762223" cy="972628"/>
            </a:xfrm>
            <a:prstGeom prst="rect">
              <a:avLst/>
            </a:prstGeom>
            <a:noFill/>
            <a:extLst/>
          </p:spPr>
        </p:pic>
        <p:sp>
          <p:nvSpPr>
            <p:cNvPr id="11" name="Овал 10"/>
            <p:cNvSpPr/>
            <p:nvPr/>
          </p:nvSpPr>
          <p:spPr>
            <a:xfrm>
              <a:off x="739844" y="1934810"/>
              <a:ext cx="1395716" cy="1415613"/>
            </a:xfrm>
            <a:prstGeom prst="ellipse">
              <a:avLst/>
            </a:prstGeom>
            <a:noFill/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14348" name="Группа 15"/>
          <p:cNvGrpSpPr>
            <a:grpSpLocks/>
          </p:cNvGrpSpPr>
          <p:nvPr/>
        </p:nvGrpSpPr>
        <p:grpSpPr bwMode="auto">
          <a:xfrm>
            <a:off x="600075" y="3570288"/>
            <a:ext cx="1535113" cy="1587500"/>
            <a:chOff x="688975" y="3570382"/>
            <a:chExt cx="1446585" cy="1586810"/>
          </a:xfrm>
        </p:grpSpPr>
        <p:pic>
          <p:nvPicPr>
            <p:cNvPr id="25" name="Picture 16" descr="http://bonastom.ru/images/2016/ik1.png"/>
            <p:cNvPicPr>
              <a:picLocks noChangeAspect="1" noChangeArrowheads="1"/>
            </p:cNvPicPr>
            <p:nvPr/>
          </p:nvPicPr>
          <p:blipFill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  <a:extLst/>
            </a:blip>
            <a:srcRect/>
            <a:stretch>
              <a:fillRect/>
            </a:stretch>
          </p:blipFill>
          <p:spPr bwMode="auto">
            <a:xfrm>
              <a:off x="922769" y="3747457"/>
              <a:ext cx="1018534" cy="1150828"/>
            </a:xfrm>
            <a:prstGeom prst="rect">
              <a:avLst/>
            </a:prstGeom>
            <a:noFill/>
            <a:extLst/>
          </p:spPr>
        </p:pic>
        <p:sp>
          <p:nvSpPr>
            <p:cNvPr id="26" name="Овал 25"/>
            <p:cNvSpPr/>
            <p:nvPr/>
          </p:nvSpPr>
          <p:spPr>
            <a:xfrm>
              <a:off x="688975" y="3570382"/>
              <a:ext cx="1446585" cy="1586810"/>
            </a:xfrm>
            <a:prstGeom prst="ellipse">
              <a:avLst/>
            </a:prstGeom>
            <a:noFill/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aphicFrame>
        <p:nvGraphicFramePr>
          <p:cNvPr id="9" name="Схема 8"/>
          <p:cNvGraphicFramePr/>
          <p:nvPr/>
        </p:nvGraphicFramePr>
        <p:xfrm>
          <a:off x="5735960" y="1500084"/>
          <a:ext cx="6285988" cy="39451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4350" name="Прямоугольник 9"/>
          <p:cNvSpPr>
            <a:spLocks noChangeArrowheads="1"/>
          </p:cNvSpPr>
          <p:nvPr/>
        </p:nvSpPr>
        <p:spPr bwMode="auto">
          <a:xfrm>
            <a:off x="6508750" y="4121150"/>
            <a:ext cx="60150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Обучение по ДПП ПП  «Педагог профессионального обучения, </a:t>
            </a:r>
          </a:p>
          <a:p>
            <a:pPr algn="ctr" eaLnBrk="1" hangingPunct="1"/>
            <a:r>
              <a:rPr lang="ru-RU" alt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профессионального образования и ДПО» </a:t>
            </a:r>
          </a:p>
        </p:txBody>
      </p:sp>
      <p:grpSp>
        <p:nvGrpSpPr>
          <p:cNvPr id="14351" name="Группа 118"/>
          <p:cNvGrpSpPr>
            <a:grpSpLocks/>
          </p:cNvGrpSpPr>
          <p:nvPr/>
        </p:nvGrpSpPr>
        <p:grpSpPr bwMode="auto">
          <a:xfrm>
            <a:off x="5745163" y="1592263"/>
            <a:ext cx="1011237" cy="974725"/>
            <a:chOff x="3555501" y="4783805"/>
            <a:chExt cx="1011735" cy="989509"/>
          </a:xfrm>
        </p:grpSpPr>
        <p:pic>
          <p:nvPicPr>
            <p:cNvPr id="35" name="Picture 20" descr="http://static.sgimpact.com/assets/pages/70/ed/70edb277be52080b07590ff21bec3467_330.jpg"/>
            <p:cNvPicPr>
              <a:picLocks noChangeAspect="1" noChangeArrowheads="1"/>
            </p:cNvPicPr>
            <p:nvPr/>
          </p:nvPicPr>
          <p:blipFill>
            <a:blip r:embed="rId11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/>
            </a:blip>
            <a:srcRect/>
            <a:stretch>
              <a:fillRect/>
            </a:stretch>
          </p:blipFill>
          <p:spPr bwMode="auto">
            <a:xfrm>
              <a:off x="3725473" y="4972867"/>
              <a:ext cx="694127" cy="636450"/>
            </a:xfrm>
            <a:prstGeom prst="rect">
              <a:avLst/>
            </a:prstGeom>
            <a:noFill/>
            <a:extLst/>
          </p:spPr>
        </p:pic>
        <p:sp>
          <p:nvSpPr>
            <p:cNvPr id="36" name="Овал 35"/>
            <p:cNvSpPr/>
            <p:nvPr/>
          </p:nvSpPr>
          <p:spPr>
            <a:xfrm>
              <a:off x="3555501" y="4783805"/>
              <a:ext cx="1011735" cy="989509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0" hangingPunct="0">
                <a:defRPr/>
              </a:pPr>
              <a:endParaRPr lang="ru-RU"/>
            </a:p>
          </p:txBody>
        </p:sp>
      </p:grpSp>
      <p:grpSp>
        <p:nvGrpSpPr>
          <p:cNvPr id="14352" name="Группа 15"/>
          <p:cNvGrpSpPr>
            <a:grpSpLocks/>
          </p:cNvGrpSpPr>
          <p:nvPr/>
        </p:nvGrpSpPr>
        <p:grpSpPr bwMode="auto">
          <a:xfrm>
            <a:off x="5702300" y="2868613"/>
            <a:ext cx="1054100" cy="965200"/>
            <a:chOff x="688975" y="3570382"/>
            <a:chExt cx="1446585" cy="1586810"/>
          </a:xfrm>
        </p:grpSpPr>
        <p:pic>
          <p:nvPicPr>
            <p:cNvPr id="38" name="Picture 16" descr="http://bonastom.ru/images/2016/ik1.png"/>
            <p:cNvPicPr>
              <a:picLocks noChangeAspect="1" noChangeArrowheads="1"/>
            </p:cNvPicPr>
            <p:nvPr/>
          </p:nvPicPr>
          <p:blipFill>
            <a:blip r:embed="rId1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/>
            </a:blip>
            <a:srcRect/>
            <a:stretch>
              <a:fillRect/>
            </a:stretch>
          </p:blipFill>
          <p:spPr bwMode="auto">
            <a:xfrm>
              <a:off x="922769" y="3747457"/>
              <a:ext cx="1018534" cy="1150828"/>
            </a:xfrm>
            <a:prstGeom prst="rect">
              <a:avLst/>
            </a:prstGeom>
            <a:noFill/>
            <a:extLst/>
          </p:spPr>
        </p:pic>
        <p:sp>
          <p:nvSpPr>
            <p:cNvPr id="39" name="Овал 38"/>
            <p:cNvSpPr/>
            <p:nvPr/>
          </p:nvSpPr>
          <p:spPr>
            <a:xfrm>
              <a:off x="688975" y="3570382"/>
              <a:ext cx="1446585" cy="1586810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14353" name="Группа 12"/>
          <p:cNvGrpSpPr>
            <a:grpSpLocks/>
          </p:cNvGrpSpPr>
          <p:nvPr/>
        </p:nvGrpSpPr>
        <p:grpSpPr bwMode="auto">
          <a:xfrm>
            <a:off x="5694363" y="4256088"/>
            <a:ext cx="1062037" cy="974725"/>
            <a:chOff x="3918817" y="5013176"/>
            <a:chExt cx="1260926" cy="1245155"/>
          </a:xfrm>
        </p:grpSpPr>
        <p:pic>
          <p:nvPicPr>
            <p:cNvPr id="31" name="Picture 2" descr="http://www.amurcult.ru/upload/iblock/d1c/9812.png"/>
            <p:cNvPicPr>
              <a:picLocks noChangeAspect="1" noChangeArrowheads="1"/>
            </p:cNvPicPr>
            <p:nvPr/>
          </p:nvPicPr>
          <p:blipFill>
            <a:blip r:embed="rId1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/>
            </a:blip>
            <a:srcRect/>
            <a:stretch>
              <a:fillRect/>
            </a:stretch>
          </p:blipFill>
          <p:spPr bwMode="auto">
            <a:xfrm>
              <a:off x="4075300" y="5242809"/>
              <a:ext cx="947960" cy="902199"/>
            </a:xfrm>
            <a:prstGeom prst="rect">
              <a:avLst/>
            </a:prstGeom>
            <a:noFill/>
            <a:ln>
              <a:noFill/>
            </a:ln>
            <a:extLst/>
          </p:spPr>
        </p:pic>
        <p:sp>
          <p:nvSpPr>
            <p:cNvPr id="40" name="Овал 39"/>
            <p:cNvSpPr/>
            <p:nvPr/>
          </p:nvSpPr>
          <p:spPr bwMode="auto">
            <a:xfrm>
              <a:off x="3918817" y="5013176"/>
              <a:ext cx="1260926" cy="1245155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16" name="Стрелка вправо с вырезом 15"/>
          <p:cNvSpPr/>
          <p:nvPr/>
        </p:nvSpPr>
        <p:spPr>
          <a:xfrm>
            <a:off x="4940300" y="3833813"/>
            <a:ext cx="690563" cy="765175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Стрелка вправо с вырезом 43"/>
          <p:cNvSpPr/>
          <p:nvPr/>
        </p:nvSpPr>
        <p:spPr>
          <a:xfrm rot="19881245">
            <a:off x="4879975" y="2087563"/>
            <a:ext cx="746125" cy="765175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Группа 12"/>
          <p:cNvGrpSpPr>
            <a:grpSpLocks/>
          </p:cNvGrpSpPr>
          <p:nvPr/>
        </p:nvGrpSpPr>
        <p:grpSpPr bwMode="auto">
          <a:xfrm>
            <a:off x="3503613" y="1290638"/>
            <a:ext cx="4794250" cy="3097212"/>
            <a:chOff x="3359942" y="1989510"/>
            <a:chExt cx="4793848" cy="3096344"/>
          </a:xfrm>
        </p:grpSpPr>
        <p:sp>
          <p:nvSpPr>
            <p:cNvPr id="12" name="Равнобедренный треугольник 11"/>
            <p:cNvSpPr/>
            <p:nvPr/>
          </p:nvSpPr>
          <p:spPr>
            <a:xfrm>
              <a:off x="3359942" y="1989510"/>
              <a:ext cx="4793848" cy="309634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4152038" y="3573391"/>
              <a:ext cx="3144574" cy="138708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247280" y="3759076"/>
              <a:ext cx="3049332" cy="120140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b="1" dirty="0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Единая профессионально-развивающая образовательная среда</a:t>
              </a:r>
            </a:p>
            <a:p>
              <a:pPr algn="ctr">
                <a:defRPr/>
              </a:pPr>
              <a:r>
                <a:rPr lang="ru-RU" dirty="0">
                  <a:solidFill>
                    <a:srgbClr val="00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(ПРОС</a:t>
              </a:r>
              <a:r>
                <a:rPr lang="ru-RU" dirty="0">
                  <a:solidFill>
                    <a:srgbClr val="000066"/>
                  </a:solidFill>
                  <a:latin typeface="Calibri"/>
                  <a:cs typeface="+mn-cs"/>
                </a:rPr>
                <a:t>)</a:t>
              </a:r>
            </a:p>
          </p:txBody>
        </p:sp>
      </p:grpSp>
      <p:sp>
        <p:nvSpPr>
          <p:cNvPr id="5" name="Заголовок 1"/>
          <p:cNvSpPr txBox="1">
            <a:spLocks/>
          </p:cNvSpPr>
          <p:nvPr/>
        </p:nvSpPr>
        <p:spPr>
          <a:xfrm>
            <a:off x="191351" y="197148"/>
            <a:ext cx="11864922" cy="864096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единой образовательной среды</a:t>
            </a:r>
          </a:p>
        </p:txBody>
      </p:sp>
      <p:pic>
        <p:nvPicPr>
          <p:cNvPr id="15366" name="Picture 2" descr="http://www.udmexport.ru/sites/default/files/%D0%93%D0%B5%D1%80%D0%B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292100"/>
            <a:ext cx="6731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Прямоугольник 4"/>
          <p:cNvSpPr>
            <a:spLocks noChangeArrowheads="1"/>
          </p:cNvSpPr>
          <p:nvPr/>
        </p:nvSpPr>
        <p:spPr bwMode="auto">
          <a:xfrm>
            <a:off x="-25400" y="0"/>
            <a:ext cx="1428750" cy="1428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2" tIns="47891" rIns="95782" bIns="47891" anchor="ctr"/>
          <a:lstStyle>
            <a:lvl1pPr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ru-RU" sz="19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78850" name="Picture 2" descr="https://cdn2.vectorstock.com/i/1000x1000/43/61/startup-sales-chart-flat-icon-vector-16094361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 l="13754" r="12606" b="35984"/>
          <a:stretch/>
        </p:blipFill>
        <p:spPr bwMode="auto">
          <a:xfrm>
            <a:off x="5521793" y="1950076"/>
            <a:ext cx="756711" cy="768052"/>
          </a:xfrm>
          <a:prstGeom prst="rect">
            <a:avLst/>
          </a:prstGeom>
          <a:noFill/>
          <a:extLst/>
        </p:spPr>
      </p:pic>
      <p:sp>
        <p:nvSpPr>
          <p:cNvPr id="11" name="Штриховая стрелка вправо 10"/>
          <p:cNvSpPr/>
          <p:nvPr/>
        </p:nvSpPr>
        <p:spPr>
          <a:xfrm rot="13048174">
            <a:off x="3643313" y="1870075"/>
            <a:ext cx="977900" cy="1317625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Штриховая стрелка вправо 14"/>
          <p:cNvSpPr/>
          <p:nvPr/>
        </p:nvSpPr>
        <p:spPr>
          <a:xfrm rot="19441922">
            <a:off x="7189788" y="1870075"/>
            <a:ext cx="977900" cy="1317625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Штриховая стрелка вправо 15"/>
          <p:cNvSpPr/>
          <p:nvPr/>
        </p:nvSpPr>
        <p:spPr>
          <a:xfrm rot="5400000">
            <a:off x="5555457" y="4241006"/>
            <a:ext cx="865188" cy="1317625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927350" y="1268413"/>
            <a:ext cx="6121400" cy="453707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Блок-схема: несколько документов 18"/>
          <p:cNvSpPr/>
          <p:nvPr/>
        </p:nvSpPr>
        <p:spPr>
          <a:xfrm>
            <a:off x="1403350" y="1577975"/>
            <a:ext cx="2171700" cy="1462088"/>
          </a:xfrm>
          <a:prstGeom prst="flowChartMultidocumen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Блок-схема: несколько документов 23"/>
          <p:cNvSpPr/>
          <p:nvPr/>
        </p:nvSpPr>
        <p:spPr>
          <a:xfrm>
            <a:off x="8262938" y="1423988"/>
            <a:ext cx="2081212" cy="1427162"/>
          </a:xfrm>
          <a:prstGeom prst="flowChartMultidocumen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Блок-схема: несколько документов 24"/>
          <p:cNvSpPr/>
          <p:nvPr/>
        </p:nvSpPr>
        <p:spPr>
          <a:xfrm>
            <a:off x="4435475" y="5416550"/>
            <a:ext cx="3105150" cy="1279525"/>
          </a:xfrm>
          <a:prstGeom prst="flowChartMultidocumen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5376" name="Прямоугольник 19"/>
          <p:cNvSpPr>
            <a:spLocks noChangeArrowheads="1"/>
          </p:cNvSpPr>
          <p:nvPr/>
        </p:nvSpPr>
        <p:spPr bwMode="auto">
          <a:xfrm>
            <a:off x="1403350" y="1825625"/>
            <a:ext cx="17335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Единая </a:t>
            </a:r>
          </a:p>
          <a:p>
            <a:pPr algn="ctr" eaLnBrk="1" hangingPunct="1"/>
            <a:r>
              <a:rPr lang="ru-RU" alt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стратегия </a:t>
            </a:r>
          </a:p>
          <a:p>
            <a:pPr algn="ctr" eaLnBrk="1" hangingPunct="1"/>
            <a:r>
              <a:rPr lang="ru-RU" alt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развития</a:t>
            </a:r>
          </a:p>
        </p:txBody>
      </p:sp>
      <p:sp>
        <p:nvSpPr>
          <p:cNvPr id="15377" name="Прямоугольник 22"/>
          <p:cNvSpPr>
            <a:spLocks noChangeArrowheads="1"/>
          </p:cNvSpPr>
          <p:nvPr/>
        </p:nvSpPr>
        <p:spPr bwMode="auto">
          <a:xfrm>
            <a:off x="4573588" y="5618163"/>
            <a:ext cx="23368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Единое учебно-методическое </a:t>
            </a:r>
          </a:p>
          <a:p>
            <a:pPr algn="ctr" eaLnBrk="1" hangingPunct="1"/>
            <a:r>
              <a:rPr lang="ru-RU" alt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обеспечение</a:t>
            </a:r>
          </a:p>
        </p:txBody>
      </p:sp>
      <p:sp>
        <p:nvSpPr>
          <p:cNvPr id="15378" name="Прямоугольник 25"/>
          <p:cNvSpPr>
            <a:spLocks noChangeArrowheads="1"/>
          </p:cNvSpPr>
          <p:nvPr/>
        </p:nvSpPr>
        <p:spPr bwMode="auto">
          <a:xfrm>
            <a:off x="8328025" y="1738313"/>
            <a:ext cx="16684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Единые</a:t>
            </a:r>
          </a:p>
          <a:p>
            <a:pPr algn="ctr" eaLnBrk="1" hangingPunct="1"/>
            <a:r>
              <a:rPr lang="ru-RU" alt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программы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Овал 33"/>
          <p:cNvSpPr/>
          <p:nvPr/>
        </p:nvSpPr>
        <p:spPr>
          <a:xfrm>
            <a:off x="5595938" y="1500188"/>
            <a:ext cx="4000500" cy="4000500"/>
          </a:xfrm>
          <a:prstGeom prst="ellipse">
            <a:avLst/>
          </a:prstGeom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91351" y="197148"/>
            <a:ext cx="11864922" cy="864096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Единая методическая служба</a:t>
            </a:r>
          </a:p>
        </p:txBody>
      </p:sp>
      <p:pic>
        <p:nvPicPr>
          <p:cNvPr id="16390" name="Picture 2" descr="http://www.udmexport.ru/sites/default/files/%D0%93%D0%B5%D1%80%D0%B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292100"/>
            <a:ext cx="6731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Прямоугольник 4"/>
          <p:cNvSpPr>
            <a:spLocks noChangeArrowheads="1"/>
          </p:cNvSpPr>
          <p:nvPr/>
        </p:nvSpPr>
        <p:spPr bwMode="auto">
          <a:xfrm>
            <a:off x="-25400" y="0"/>
            <a:ext cx="1428750" cy="1428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2" tIns="47891" rIns="95782" bIns="47891" anchor="ctr"/>
          <a:lstStyle>
            <a:lvl1pPr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ru-RU" sz="19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6392" name="AutoShape 4" descr="https://thumbs.dreamstime.com/thumb_1927/192738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6393" name="AutoShape 6" descr="https://thumbs.dreamstime.com/thumb_1927/192738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6394" name="AutoShape 8" descr="https://thumbs.dreamstime.com/thumb_1927/192738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16395" name="Группа 32"/>
          <p:cNvGrpSpPr>
            <a:grpSpLocks/>
          </p:cNvGrpSpPr>
          <p:nvPr/>
        </p:nvGrpSpPr>
        <p:grpSpPr bwMode="auto">
          <a:xfrm>
            <a:off x="0" y="3143250"/>
            <a:ext cx="5410200" cy="1574800"/>
            <a:chOff x="166688" y="2786063"/>
            <a:chExt cx="5410599" cy="1574807"/>
          </a:xfrm>
        </p:grpSpPr>
        <p:sp>
          <p:nvSpPr>
            <p:cNvPr id="16410" name="Прямоугольник 53"/>
            <p:cNvSpPr>
              <a:spLocks noChangeArrowheads="1"/>
            </p:cNvSpPr>
            <p:nvPr/>
          </p:nvSpPr>
          <p:spPr bwMode="auto">
            <a:xfrm>
              <a:off x="238125" y="2786063"/>
              <a:ext cx="1900238" cy="646112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Стратегическое </a:t>
              </a:r>
            </a:p>
            <a:p>
              <a:pPr eaLnBrk="1" hangingPunct="1"/>
              <a:r>
                <a:rPr lang="ru-RU" altLang="ru-RU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управление МР</a:t>
              </a:r>
              <a:endParaRPr lang="ru-RU" altLang="ru-RU"/>
            </a:p>
          </p:txBody>
        </p:sp>
        <p:sp>
          <p:nvSpPr>
            <p:cNvPr id="16411" name="Прямоугольник 61"/>
            <p:cNvSpPr>
              <a:spLocks noChangeArrowheads="1"/>
            </p:cNvSpPr>
            <p:nvPr/>
          </p:nvSpPr>
          <p:spPr bwMode="auto">
            <a:xfrm>
              <a:off x="2905102" y="2786063"/>
              <a:ext cx="1885950" cy="646112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Общее </a:t>
              </a:r>
            </a:p>
            <a:p>
              <a:pPr algn="ctr" eaLnBrk="1" hangingPunct="1"/>
              <a:r>
                <a:rPr lang="ru-RU" altLang="ru-RU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руководство МР</a:t>
              </a:r>
            </a:p>
          </p:txBody>
        </p:sp>
        <p:sp>
          <p:nvSpPr>
            <p:cNvPr id="16412" name="Прямоугольник 81"/>
            <p:cNvSpPr>
              <a:spLocks noChangeArrowheads="1"/>
            </p:cNvSpPr>
            <p:nvPr/>
          </p:nvSpPr>
          <p:spPr bwMode="auto">
            <a:xfrm>
              <a:off x="166688" y="3714750"/>
              <a:ext cx="2070100" cy="646113"/>
            </a:xfrm>
            <a:prstGeom prst="rect">
              <a:avLst/>
            </a:prstGeom>
            <a:solidFill>
              <a:srgbClr val="DAE7F6"/>
            </a:solidFill>
            <a:ln w="381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Директор</a:t>
              </a:r>
            </a:p>
            <a:p>
              <a:pPr algn="ctr" eaLnBrk="1" hangingPunct="1"/>
              <a:r>
                <a:rPr lang="ru-RU" altLang="ru-RU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Председатель ПС </a:t>
              </a:r>
            </a:p>
          </p:txBody>
        </p:sp>
        <p:sp>
          <p:nvSpPr>
            <p:cNvPr id="84" name="Прямоугольный треугольник 83"/>
            <p:cNvSpPr/>
            <p:nvPr/>
          </p:nvSpPr>
          <p:spPr>
            <a:xfrm rot="13271730">
              <a:off x="1974984" y="3116264"/>
              <a:ext cx="593769" cy="650878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86" name="Прямая соединительная линия 85"/>
            <p:cNvCxnSpPr/>
            <p:nvPr/>
          </p:nvCxnSpPr>
          <p:spPr>
            <a:xfrm>
              <a:off x="166688" y="3571879"/>
              <a:ext cx="2071841" cy="1587"/>
            </a:xfrm>
            <a:prstGeom prst="line">
              <a:avLst/>
            </a:prstGeom>
            <a:ln w="28575"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15" name="Прямоугольник 90"/>
            <p:cNvSpPr>
              <a:spLocks noChangeArrowheads="1"/>
            </p:cNvSpPr>
            <p:nvPr/>
          </p:nvSpPr>
          <p:spPr bwMode="auto">
            <a:xfrm>
              <a:off x="2690788" y="3714757"/>
              <a:ext cx="2428875" cy="646113"/>
            </a:xfrm>
            <a:prstGeom prst="rect">
              <a:avLst/>
            </a:prstGeom>
            <a:noFill/>
            <a:ln w="38100">
              <a:solidFill>
                <a:srgbClr val="00206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Зам.директора по УР</a:t>
              </a:r>
            </a:p>
            <a:p>
              <a:pPr algn="ctr" eaLnBrk="1" hangingPunct="1"/>
              <a:r>
                <a:rPr lang="ru-RU" altLang="ru-RU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Председатель МС </a:t>
              </a:r>
            </a:p>
          </p:txBody>
        </p:sp>
        <p:sp>
          <p:nvSpPr>
            <p:cNvPr id="92" name="Прямоугольный треугольник 91"/>
            <p:cNvSpPr/>
            <p:nvPr/>
          </p:nvSpPr>
          <p:spPr>
            <a:xfrm rot="13518112">
              <a:off x="4903367" y="3066236"/>
              <a:ext cx="669928" cy="677912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93" name="Прямая соединительная линия 92"/>
            <p:cNvCxnSpPr/>
            <p:nvPr/>
          </p:nvCxnSpPr>
          <p:spPr>
            <a:xfrm>
              <a:off x="2905328" y="3571879"/>
              <a:ext cx="2071840" cy="1587"/>
            </a:xfrm>
            <a:prstGeom prst="line">
              <a:avLst/>
            </a:prstGeom>
            <a:ln w="28575"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396" name="Группа 31"/>
          <p:cNvGrpSpPr>
            <a:grpSpLocks/>
          </p:cNvGrpSpPr>
          <p:nvPr/>
        </p:nvGrpSpPr>
        <p:grpSpPr bwMode="auto">
          <a:xfrm>
            <a:off x="5881688" y="2143125"/>
            <a:ext cx="3500437" cy="3429000"/>
            <a:chOff x="6024563" y="1500188"/>
            <a:chExt cx="3500437" cy="3429000"/>
          </a:xfrm>
        </p:grpSpPr>
        <p:sp>
          <p:nvSpPr>
            <p:cNvPr id="95" name="Овал 94"/>
            <p:cNvSpPr/>
            <p:nvPr/>
          </p:nvSpPr>
          <p:spPr>
            <a:xfrm>
              <a:off x="6024563" y="1500188"/>
              <a:ext cx="3500437" cy="3429000"/>
            </a:xfrm>
            <a:prstGeom prst="ellipse">
              <a:avLst/>
            </a:prstGeom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4" name="Овал 93"/>
            <p:cNvSpPr/>
            <p:nvPr/>
          </p:nvSpPr>
          <p:spPr>
            <a:xfrm>
              <a:off x="6310313" y="2071688"/>
              <a:ext cx="2928937" cy="2786063"/>
            </a:xfrm>
            <a:prstGeom prst="ellipse">
              <a:avLst/>
            </a:prstGeom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16405" name="Группа 41"/>
            <p:cNvGrpSpPr>
              <a:grpSpLocks/>
            </p:cNvGrpSpPr>
            <p:nvPr/>
          </p:nvGrpSpPr>
          <p:grpSpPr bwMode="auto">
            <a:xfrm>
              <a:off x="6667500" y="1714500"/>
              <a:ext cx="2286000" cy="3143250"/>
              <a:chOff x="4452926" y="1079517"/>
              <a:chExt cx="2654728" cy="3494011"/>
            </a:xfrm>
          </p:grpSpPr>
          <p:pic>
            <p:nvPicPr>
              <p:cNvPr id="16408" name="Picture 2" descr="http://shablon2.edu-nv.ru/files/OUDOU/logo3.png"/>
              <p:cNvPicPr>
                <a:picLocks noChangeAspect="1" noChangeArrowheads="1"/>
              </p:cNvPicPr>
              <p:nvPr/>
            </p:nvPicPr>
            <p:blipFill>
              <a:blip r:embed="rId3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52926" y="2216074"/>
                <a:ext cx="2571768" cy="2357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6409" name="WordArt 79"/>
              <p:cNvSpPr>
                <a:spLocks noChangeArrowheads="1" noChangeShapeType="1" noTextEdit="1"/>
              </p:cNvSpPr>
              <p:nvPr/>
            </p:nvSpPr>
            <p:spPr bwMode="gray">
              <a:xfrm>
                <a:off x="4452926" y="1079517"/>
                <a:ext cx="2654728" cy="333519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spcFirstLastPara="1" wrap="none" fromWordArt="1">
                <a:prstTxWarp prst="textArchDown">
                  <a:avLst>
                    <a:gd name="adj" fmla="val 3264321"/>
                  </a:avLst>
                </a:prstTxWarp>
              </a:bodyPr>
              <a:lstStyle/>
              <a:p>
                <a:r>
                  <a:rPr lang="ru-RU" sz="4000" b="1" kern="10">
                    <a:solidFill>
                      <a:schemeClr val="bg1"/>
                    </a:solidFill>
                    <a:latin typeface="Times New Roman"/>
                    <a:cs typeface="Times New Roman"/>
                  </a:rPr>
                  <a:t>УМО АПУ УР «РМК МЗ УР»</a:t>
                </a:r>
              </a:p>
            </p:txBody>
          </p:sp>
        </p:grpSp>
        <p:sp>
          <p:nvSpPr>
            <p:cNvPr id="16406" name="WordArt 80"/>
            <p:cNvSpPr>
              <a:spLocks noChangeArrowheads="1" noChangeShapeType="1" noTextEdit="1"/>
            </p:cNvSpPr>
            <p:nvPr/>
          </p:nvSpPr>
          <p:spPr bwMode="gray">
            <a:xfrm>
              <a:off x="6596063" y="2428875"/>
              <a:ext cx="2500312" cy="232410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spcFirstLastPara="1" wrap="none" fromWordArt="1">
              <a:prstTxWarp prst="textArchUp">
                <a:avLst>
                  <a:gd name="adj" fmla="val 11998956"/>
                </a:avLst>
              </a:prstTxWarp>
            </a:bodyPr>
            <a:lstStyle/>
            <a:p>
              <a:r>
                <a:rPr lang="ru-RU" sz="3600" b="1" kern="10">
                  <a:solidFill>
                    <a:schemeClr val="bg1"/>
                  </a:solidFill>
                  <a:latin typeface="Times New Roman"/>
                  <a:cs typeface="Times New Roman"/>
                </a:rPr>
                <a:t>Методисты филиалов</a:t>
              </a:r>
            </a:p>
          </p:txBody>
        </p:sp>
        <p:sp>
          <p:nvSpPr>
            <p:cNvPr id="16407" name="WordArt 80"/>
            <p:cNvSpPr>
              <a:spLocks noChangeArrowheads="1" noChangeShapeType="1" noTextEdit="1"/>
            </p:cNvSpPr>
            <p:nvPr/>
          </p:nvSpPr>
          <p:spPr bwMode="gray">
            <a:xfrm rot="239468">
              <a:off x="6388100" y="1808163"/>
              <a:ext cx="2786063" cy="232410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spcFirstLastPara="1" wrap="none" fromWordArt="1">
              <a:prstTxWarp prst="textArchUp">
                <a:avLst>
                  <a:gd name="adj" fmla="val 12152740"/>
                </a:avLst>
              </a:prstTxWarp>
            </a:bodyPr>
            <a:lstStyle/>
            <a:p>
              <a:r>
                <a:rPr lang="ru-RU" sz="3600" b="1" kern="10">
                  <a:solidFill>
                    <a:schemeClr val="bg1"/>
                  </a:solidFill>
                  <a:latin typeface="Times New Roman"/>
                  <a:cs typeface="Times New Roman"/>
                </a:rPr>
                <a:t>Объединенные ЦМК</a:t>
              </a:r>
            </a:p>
          </p:txBody>
        </p:sp>
      </p:grpSp>
      <p:sp>
        <p:nvSpPr>
          <p:cNvPr id="99" name="Скругленный прямоугольник 98"/>
          <p:cNvSpPr/>
          <p:nvPr/>
        </p:nvSpPr>
        <p:spPr>
          <a:xfrm>
            <a:off x="9167813" y="3214688"/>
            <a:ext cx="2500312" cy="64293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Плановая методическая работа</a:t>
            </a:r>
          </a:p>
        </p:txBody>
      </p:sp>
      <p:sp>
        <p:nvSpPr>
          <p:cNvPr id="100" name="Скругленный прямоугольник 99"/>
          <p:cNvSpPr/>
          <p:nvPr/>
        </p:nvSpPr>
        <p:spPr>
          <a:xfrm>
            <a:off x="8882063" y="4000500"/>
            <a:ext cx="3000375" cy="6429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Скругленный прямоугольник 100"/>
          <p:cNvSpPr/>
          <p:nvPr/>
        </p:nvSpPr>
        <p:spPr>
          <a:xfrm>
            <a:off x="8704263" y="4786313"/>
            <a:ext cx="3355975" cy="8572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Координация и учебно-методическое сопровождение по созданию единой ПРОС</a:t>
            </a:r>
          </a:p>
        </p:txBody>
      </p:sp>
      <p:sp>
        <p:nvSpPr>
          <p:cNvPr id="16400" name="Прямоугольник 101"/>
          <p:cNvSpPr>
            <a:spLocks noChangeArrowheads="1"/>
          </p:cNvSpPr>
          <p:nvPr/>
        </p:nvSpPr>
        <p:spPr bwMode="auto">
          <a:xfrm>
            <a:off x="8882063" y="4000500"/>
            <a:ext cx="3048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Координация деятельности объединенных ЦМК</a:t>
            </a: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9418638" y="2214563"/>
            <a:ext cx="1927225" cy="7858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Участие в согласовании содержания</a:t>
            </a:r>
          </a:p>
        </p:txBody>
      </p:sp>
      <p:sp>
        <p:nvSpPr>
          <p:cNvPr id="16402" name="WordArt 80"/>
          <p:cNvSpPr>
            <a:spLocks noChangeArrowheads="1" noChangeShapeType="1" noTextEdit="1"/>
          </p:cNvSpPr>
          <p:nvPr/>
        </p:nvSpPr>
        <p:spPr bwMode="gray">
          <a:xfrm rot="167511">
            <a:off x="6007100" y="1863725"/>
            <a:ext cx="3222625" cy="23241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1829628"/>
              </a:avLst>
            </a:prstTxWarp>
          </a:bodyPr>
          <a:lstStyle/>
          <a:p>
            <a:r>
              <a:rPr lang="ru-RU" sz="3600" b="1" kern="10">
                <a:solidFill>
                  <a:schemeClr val="bg1"/>
                </a:solidFill>
                <a:latin typeface="Times New Roman"/>
                <a:cs typeface="Times New Roman"/>
              </a:rPr>
              <a:t>Социальные партнеры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1351" y="197148"/>
            <a:ext cx="11864922" cy="864096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Формы взаимодействия по созданию ПРОС </a:t>
            </a:r>
            <a:endParaRPr lang="ru-RU" sz="4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3" name="Picture 2" descr="http://www.udmexport.ru/sites/default/files/%D0%93%D0%B5%D1%80%D0%B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292100"/>
            <a:ext cx="6731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Прямоугольник 4"/>
          <p:cNvSpPr>
            <a:spLocks noChangeArrowheads="1"/>
          </p:cNvSpPr>
          <p:nvPr/>
        </p:nvSpPr>
        <p:spPr bwMode="auto">
          <a:xfrm>
            <a:off x="-25400" y="0"/>
            <a:ext cx="1428750" cy="1428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2" tIns="47891" rIns="95782" bIns="47891" anchor="ctr"/>
          <a:lstStyle>
            <a:lvl1pPr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ru-RU" sz="19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7415" name="AutoShape 4" descr="https://thumbs.dreamstime.com/thumb_1927/192738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16" name="AutoShape 6" descr="https://thumbs.dreamstime.com/thumb_1927/192738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17" name="AutoShape 8" descr="https://thumbs.dreamstime.com/thumb_1927/192738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17418" name="Группа 41"/>
          <p:cNvGrpSpPr>
            <a:grpSpLocks/>
          </p:cNvGrpSpPr>
          <p:nvPr/>
        </p:nvGrpSpPr>
        <p:grpSpPr bwMode="auto">
          <a:xfrm>
            <a:off x="952500" y="1357313"/>
            <a:ext cx="9215438" cy="4929187"/>
            <a:chOff x="523836" y="1928802"/>
            <a:chExt cx="9215502" cy="4929198"/>
          </a:xfrm>
        </p:grpSpPr>
        <p:sp>
          <p:nvSpPr>
            <p:cNvPr id="33" name="Овал 32"/>
            <p:cNvSpPr/>
            <p:nvPr/>
          </p:nvSpPr>
          <p:spPr>
            <a:xfrm>
              <a:off x="523836" y="1928802"/>
              <a:ext cx="4000528" cy="4000509"/>
            </a:xfrm>
            <a:prstGeom prst="ellipse">
              <a:avLst/>
            </a:prstGeom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17422" name="Группа 31"/>
            <p:cNvGrpSpPr>
              <a:grpSpLocks/>
            </p:cNvGrpSpPr>
            <p:nvPr/>
          </p:nvGrpSpPr>
          <p:grpSpPr bwMode="auto">
            <a:xfrm>
              <a:off x="738150" y="2500306"/>
              <a:ext cx="3500437" cy="3429000"/>
              <a:chOff x="6024563" y="1500188"/>
              <a:chExt cx="3500437" cy="3429000"/>
            </a:xfrm>
          </p:grpSpPr>
          <p:sp>
            <p:nvSpPr>
              <p:cNvPr id="95" name="Овал 94"/>
              <p:cNvSpPr/>
              <p:nvPr/>
            </p:nvSpPr>
            <p:spPr>
              <a:xfrm>
                <a:off x="6024563" y="1500185"/>
                <a:ext cx="3500461" cy="3429008"/>
              </a:xfrm>
              <a:prstGeom prst="ellips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94" name="Овал 93"/>
              <p:cNvSpPr/>
              <p:nvPr/>
            </p:nvSpPr>
            <p:spPr>
              <a:xfrm>
                <a:off x="6310315" y="2071686"/>
                <a:ext cx="2928957" cy="2786069"/>
              </a:xfrm>
              <a:prstGeom prst="ellips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grpSp>
            <p:nvGrpSpPr>
              <p:cNvPr id="17430" name="Группа 41"/>
              <p:cNvGrpSpPr>
                <a:grpSpLocks/>
              </p:cNvGrpSpPr>
              <p:nvPr/>
            </p:nvGrpSpPr>
            <p:grpSpPr bwMode="auto">
              <a:xfrm>
                <a:off x="6667500" y="1714500"/>
                <a:ext cx="2286000" cy="3143250"/>
                <a:chOff x="4452926" y="1079517"/>
                <a:chExt cx="2654728" cy="3494011"/>
              </a:xfrm>
            </p:grpSpPr>
            <p:pic>
              <p:nvPicPr>
                <p:cNvPr id="17433" name="Picture 2" descr="http://shablon2.edu-nv.ru/files/OUDOU/logo3.png"/>
                <p:cNvPicPr>
                  <a:picLocks noChangeAspect="1" noChangeArrowheads="1"/>
                </p:cNvPicPr>
                <p:nvPr/>
              </p:nvPicPr>
              <p:blipFill>
                <a:blip r:embed="rId3">
                  <a:lum bright="70000" contrast="-70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452926" y="2216074"/>
                  <a:ext cx="2571768" cy="23574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7434" name="WordArt 79"/>
                <p:cNvSpPr>
                  <a:spLocks noChangeArrowheads="1" noChangeShapeType="1" noTextEdit="1"/>
                </p:cNvSpPr>
                <p:nvPr/>
              </p:nvSpPr>
              <p:spPr bwMode="gray">
                <a:xfrm>
                  <a:off x="4452926" y="1079517"/>
                  <a:ext cx="2654728" cy="3335192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spcFirstLastPara="1" wrap="none" fromWordArt="1">
                  <a:prstTxWarp prst="textArchDown">
                    <a:avLst>
                      <a:gd name="adj" fmla="val 3264321"/>
                    </a:avLst>
                  </a:prstTxWarp>
                </a:bodyPr>
                <a:lstStyle/>
                <a:p>
                  <a:r>
                    <a:rPr lang="ru-RU" sz="4000" b="1" kern="10">
                      <a:solidFill>
                        <a:schemeClr val="bg1"/>
                      </a:solidFill>
                      <a:latin typeface="Times New Roman"/>
                      <a:cs typeface="Times New Roman"/>
                    </a:rPr>
                    <a:t>УМО АПУ УР «РМК МЗ УР»</a:t>
                  </a:r>
                </a:p>
              </p:txBody>
            </p:sp>
          </p:grpSp>
          <p:sp>
            <p:nvSpPr>
              <p:cNvPr id="17431" name="WordArt 80"/>
              <p:cNvSpPr>
                <a:spLocks noChangeArrowheads="1" noChangeShapeType="1" noTextEdit="1"/>
              </p:cNvSpPr>
              <p:nvPr/>
            </p:nvSpPr>
            <p:spPr bwMode="gray">
              <a:xfrm>
                <a:off x="6596063" y="2428875"/>
                <a:ext cx="2500312" cy="232410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spcFirstLastPara="1" wrap="none" fromWordArt="1">
                <a:prstTxWarp prst="textArchUp">
                  <a:avLst>
                    <a:gd name="adj" fmla="val 11998956"/>
                  </a:avLst>
                </a:prstTxWarp>
              </a:bodyPr>
              <a:lstStyle/>
              <a:p>
                <a:r>
                  <a:rPr lang="ru-RU" sz="3600" b="1" kern="10">
                    <a:solidFill>
                      <a:schemeClr val="bg1"/>
                    </a:solidFill>
                    <a:latin typeface="Times New Roman"/>
                    <a:cs typeface="Times New Roman"/>
                  </a:rPr>
                  <a:t>Методисты филиалов</a:t>
                </a:r>
              </a:p>
            </p:txBody>
          </p:sp>
          <p:sp>
            <p:nvSpPr>
              <p:cNvPr id="17432" name="WordArt 80"/>
              <p:cNvSpPr>
                <a:spLocks noChangeArrowheads="1" noChangeShapeType="1" noTextEdit="1"/>
              </p:cNvSpPr>
              <p:nvPr/>
            </p:nvSpPr>
            <p:spPr bwMode="gray">
              <a:xfrm rot="239468">
                <a:off x="6388100" y="1808163"/>
                <a:ext cx="2786063" cy="232410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spcFirstLastPara="1" wrap="none" fromWordArt="1">
                <a:prstTxWarp prst="textArchUp">
                  <a:avLst>
                    <a:gd name="adj" fmla="val 12152740"/>
                  </a:avLst>
                </a:prstTxWarp>
              </a:bodyPr>
              <a:lstStyle/>
              <a:p>
                <a:r>
                  <a:rPr lang="ru-RU" sz="3600" b="1" kern="10">
                    <a:solidFill>
                      <a:schemeClr val="bg1"/>
                    </a:solidFill>
                    <a:latin typeface="Times New Roman"/>
                    <a:cs typeface="Times New Roman"/>
                  </a:rPr>
                  <a:t>Объединенные ЦМК</a:t>
                </a:r>
              </a:p>
            </p:txBody>
          </p:sp>
        </p:grpSp>
        <p:graphicFrame>
          <p:nvGraphicFramePr>
            <p:cNvPr id="28" name="Схема 27"/>
            <p:cNvGraphicFramePr/>
            <p:nvPr/>
          </p:nvGraphicFramePr>
          <p:xfrm>
            <a:off x="3452794" y="4214818"/>
            <a:ext cx="5857916" cy="50006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sp>
          <p:nvSpPr>
            <p:cNvPr id="17424" name="WordArt 80"/>
            <p:cNvSpPr>
              <a:spLocks noChangeArrowheads="1" noChangeShapeType="1" noTextEdit="1"/>
            </p:cNvSpPr>
            <p:nvPr/>
          </p:nvSpPr>
          <p:spPr bwMode="gray">
            <a:xfrm rot="167511">
              <a:off x="935715" y="2291638"/>
              <a:ext cx="3221830" cy="232410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spcFirstLastPara="1" wrap="none" fromWordArt="1">
              <a:prstTxWarp prst="textArchUp">
                <a:avLst>
                  <a:gd name="adj" fmla="val 11829868"/>
                </a:avLst>
              </a:prstTxWarp>
            </a:bodyPr>
            <a:lstStyle/>
            <a:p>
              <a:r>
                <a:rPr lang="ru-RU" sz="3600" b="1" kern="10">
                  <a:solidFill>
                    <a:schemeClr val="bg1"/>
                  </a:solidFill>
                  <a:latin typeface="Times New Roman"/>
                  <a:cs typeface="Times New Roman"/>
                </a:rPr>
                <a:t>Социальные партнеры</a:t>
              </a:r>
            </a:p>
          </p:txBody>
        </p:sp>
        <p:graphicFrame>
          <p:nvGraphicFramePr>
            <p:cNvPr id="36" name="Схема 35"/>
            <p:cNvGraphicFramePr/>
            <p:nvPr/>
          </p:nvGraphicFramePr>
          <p:xfrm>
            <a:off x="3452794" y="5000636"/>
            <a:ext cx="4572032" cy="57150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9" r:lo="rId10" r:qs="rId11" r:cs="rId12"/>
            </a:graphicData>
          </a:graphic>
        </p:graphicFrame>
        <p:sp>
          <p:nvSpPr>
            <p:cNvPr id="17426" name="Прямоугольник 39"/>
            <p:cNvSpPr>
              <a:spLocks noChangeArrowheads="1"/>
            </p:cNvSpPr>
            <p:nvPr/>
          </p:nvSpPr>
          <p:spPr bwMode="auto">
            <a:xfrm>
              <a:off x="3167042" y="5929330"/>
              <a:ext cx="6572296" cy="646331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Создание единого учебно-методического обеспечения образовательного процесса</a:t>
              </a:r>
              <a:endParaRPr lang="ru-RU" altLang="ru-RU">
                <a:solidFill>
                  <a:srgbClr val="002060"/>
                </a:solidFill>
              </a:endParaRPr>
            </a:p>
          </p:txBody>
        </p:sp>
        <p:sp>
          <p:nvSpPr>
            <p:cNvPr id="41" name="Выноска 1 (с границей) 40"/>
            <p:cNvSpPr/>
            <p:nvPr/>
          </p:nvSpPr>
          <p:spPr>
            <a:xfrm rot="5400000">
              <a:off x="6031708" y="3221808"/>
              <a:ext cx="914402" cy="6357981"/>
            </a:xfrm>
            <a:prstGeom prst="accentCallout1">
              <a:avLst>
                <a:gd name="adj1" fmla="val 58437"/>
                <a:gd name="adj2" fmla="val -14662"/>
                <a:gd name="adj3" fmla="val 58520"/>
                <a:gd name="adj4" fmla="val -40865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17419" name="Прямоугольник 42"/>
          <p:cNvSpPr>
            <a:spLocks noChangeArrowheads="1"/>
          </p:cNvSpPr>
          <p:nvPr/>
        </p:nvSpPr>
        <p:spPr bwMode="auto">
          <a:xfrm>
            <a:off x="4595813" y="2214563"/>
            <a:ext cx="7358062" cy="646112"/>
          </a:xfrm>
          <a:prstGeom prst="rect">
            <a:avLst/>
          </a:prstGeom>
          <a:noFill/>
          <a:ln w="28575">
            <a:solidFill>
              <a:schemeClr val="tx2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единых информационно-методических материалов  для</a:t>
            </a:r>
          </a:p>
          <a:p>
            <a:pPr algn="ctr" eaLnBrk="1" hangingPunct="1"/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профессиональной деятельности специалистов здравоохранения</a:t>
            </a:r>
            <a:endParaRPr lang="ru-RU" altLang="ru-RU">
              <a:solidFill>
                <a:srgbClr val="002060"/>
              </a:solidFill>
            </a:endParaRPr>
          </a:p>
        </p:txBody>
      </p:sp>
      <p:sp>
        <p:nvSpPr>
          <p:cNvPr id="44" name="Выноска 1 (с границей) 43"/>
          <p:cNvSpPr/>
          <p:nvPr/>
        </p:nvSpPr>
        <p:spPr>
          <a:xfrm rot="16200000">
            <a:off x="7603332" y="-721519"/>
            <a:ext cx="914400" cy="6357937"/>
          </a:xfrm>
          <a:prstGeom prst="accentCallout1">
            <a:avLst>
              <a:gd name="adj1" fmla="val 37319"/>
              <a:gd name="adj2" fmla="val -12130"/>
              <a:gd name="adj3" fmla="val 37402"/>
              <a:gd name="adj4" fmla="val -6491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Скругленный прямоугольник 34"/>
          <p:cNvSpPr/>
          <p:nvPr/>
        </p:nvSpPr>
        <p:spPr>
          <a:xfrm>
            <a:off x="3035300" y="3208338"/>
            <a:ext cx="4140200" cy="652462"/>
          </a:xfrm>
          <a:prstGeom prst="roundRect">
            <a:avLst>
              <a:gd name="adj" fmla="val 50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373313" y="1817688"/>
            <a:ext cx="6386512" cy="581025"/>
          </a:xfrm>
          <a:prstGeom prst="roundRect">
            <a:avLst>
              <a:gd name="adj" fmla="val 50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8436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06437"/>
          </a:xfrm>
        </p:spPr>
        <p:txBody>
          <a:bodyPr/>
          <a:lstStyle/>
          <a:p>
            <a:endParaRPr lang="ru-RU" altLang="ru-RU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91351" y="197148"/>
            <a:ext cx="11864922" cy="864096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Пути решения проблем</a:t>
            </a:r>
          </a:p>
        </p:txBody>
      </p:sp>
      <p:pic>
        <p:nvPicPr>
          <p:cNvPr id="18440" name="Picture 2" descr="http://www.udmexport.ru/sites/default/files/%D0%93%D0%B5%D1%80%D0%B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292100"/>
            <a:ext cx="6731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1" name="Прямоугольник 4"/>
          <p:cNvSpPr>
            <a:spLocks noChangeArrowheads="1"/>
          </p:cNvSpPr>
          <p:nvPr/>
        </p:nvSpPr>
        <p:spPr bwMode="auto">
          <a:xfrm>
            <a:off x="-25400" y="0"/>
            <a:ext cx="1428750" cy="1428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2" tIns="47891" rIns="95782" bIns="47891" anchor="ctr"/>
          <a:lstStyle>
            <a:lvl1pPr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ru-RU" sz="1900">
              <a:solidFill>
                <a:srgbClr val="FFFFFF"/>
              </a:solidFill>
              <a:latin typeface="Calibri" pitchFamily="34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-453206" y="2636911"/>
          <a:ext cx="3092822" cy="1939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0" name="Дуга 19"/>
          <p:cNvSpPr/>
          <p:nvPr/>
        </p:nvSpPr>
        <p:spPr>
          <a:xfrm rot="4166786">
            <a:off x="-2570957" y="1124744"/>
            <a:ext cx="5141913" cy="5807076"/>
          </a:xfrm>
          <a:prstGeom prst="arc">
            <a:avLst>
              <a:gd name="adj1" fmla="val 13597574"/>
              <a:gd name="adj2" fmla="val 20865002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18444" name="Группа 28"/>
          <p:cNvGrpSpPr>
            <a:grpSpLocks/>
          </p:cNvGrpSpPr>
          <p:nvPr/>
        </p:nvGrpSpPr>
        <p:grpSpPr bwMode="auto">
          <a:xfrm>
            <a:off x="2625725" y="4714875"/>
            <a:ext cx="8397875" cy="793750"/>
            <a:chOff x="2603776" y="4839542"/>
            <a:chExt cx="8398177" cy="793181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2603776" y="4839542"/>
              <a:ext cx="6423256" cy="793181"/>
            </a:xfrm>
            <a:prstGeom prst="roundRect">
              <a:avLst>
                <a:gd name="adj" fmla="val 50000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461" name="Прямоугольник 20"/>
            <p:cNvSpPr>
              <a:spLocks noChangeArrowheads="1"/>
            </p:cNvSpPr>
            <p:nvPr/>
          </p:nvSpPr>
          <p:spPr bwMode="auto">
            <a:xfrm>
              <a:off x="2905366" y="4839542"/>
              <a:ext cx="809658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8" name="Овал 27"/>
          <p:cNvSpPr/>
          <p:nvPr/>
        </p:nvSpPr>
        <p:spPr>
          <a:xfrm>
            <a:off x="1985963" y="4627563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Овал 26"/>
          <p:cNvSpPr/>
          <p:nvPr/>
        </p:nvSpPr>
        <p:spPr bwMode="auto">
          <a:xfrm>
            <a:off x="2285148" y="4869160"/>
            <a:ext cx="432048" cy="432048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defRPr/>
            </a:pPr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1593850" y="1651000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2362200" y="3113088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Овал 25"/>
          <p:cNvSpPr/>
          <p:nvPr/>
        </p:nvSpPr>
        <p:spPr bwMode="auto">
          <a:xfrm>
            <a:off x="2603776" y="3356992"/>
            <a:ext cx="432048" cy="432048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 bwMode="auto">
          <a:xfrm>
            <a:off x="1940532" y="1892145"/>
            <a:ext cx="432048" cy="432048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defRPr/>
            </a:pPr>
            <a:endParaRPr lang="ru-RU"/>
          </a:p>
        </p:txBody>
      </p:sp>
      <p:sp>
        <p:nvSpPr>
          <p:cNvPr id="18457" name="Прямоугольник 29"/>
          <p:cNvSpPr>
            <a:spLocks noChangeArrowheads="1"/>
          </p:cNvSpPr>
          <p:nvPr/>
        </p:nvSpPr>
        <p:spPr bwMode="auto">
          <a:xfrm>
            <a:off x="2581275" y="1862138"/>
            <a:ext cx="8788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дистанционной формы обучения</a:t>
            </a:r>
          </a:p>
        </p:txBody>
      </p:sp>
      <p:sp>
        <p:nvSpPr>
          <p:cNvPr id="18458" name="Прямоугольник 30"/>
          <p:cNvSpPr>
            <a:spLocks noChangeArrowheads="1"/>
          </p:cNvSpPr>
          <p:nvPr/>
        </p:nvSpPr>
        <p:spPr bwMode="auto">
          <a:xfrm>
            <a:off x="3308350" y="3262313"/>
            <a:ext cx="80041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Ротация преподавателей</a:t>
            </a:r>
          </a:p>
        </p:txBody>
      </p:sp>
      <p:sp>
        <p:nvSpPr>
          <p:cNvPr id="18459" name="Прямоугольник 1"/>
          <p:cNvSpPr>
            <a:spLocks noChangeArrowheads="1"/>
          </p:cNvSpPr>
          <p:nvPr/>
        </p:nvSpPr>
        <p:spPr bwMode="auto">
          <a:xfrm>
            <a:off x="2868613" y="4857750"/>
            <a:ext cx="6096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 отделений ДПО в филиалах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Скругленный прямоугольник 34"/>
          <p:cNvSpPr/>
          <p:nvPr/>
        </p:nvSpPr>
        <p:spPr>
          <a:xfrm>
            <a:off x="3035300" y="3208338"/>
            <a:ext cx="8532813" cy="728662"/>
          </a:xfrm>
          <a:prstGeom prst="roundRect">
            <a:avLst>
              <a:gd name="adj" fmla="val 50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373313" y="1771650"/>
            <a:ext cx="8532812" cy="793750"/>
          </a:xfrm>
          <a:prstGeom prst="roundRect">
            <a:avLst>
              <a:gd name="adj" fmla="val 50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9460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06437"/>
          </a:xfrm>
        </p:spPr>
        <p:txBody>
          <a:bodyPr/>
          <a:lstStyle/>
          <a:p>
            <a:endParaRPr lang="ru-RU" altLang="ru-RU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91351" y="197148"/>
            <a:ext cx="11864922" cy="864096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 на основе социального партнерства</a:t>
            </a:r>
          </a:p>
        </p:txBody>
      </p:sp>
      <p:pic>
        <p:nvPicPr>
          <p:cNvPr id="19464" name="Picture 2" descr="http://www.udmexport.ru/sites/default/files/%D0%93%D0%B5%D1%80%D0%B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292100"/>
            <a:ext cx="6731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5" name="Прямоугольник 4"/>
          <p:cNvSpPr>
            <a:spLocks noChangeArrowheads="1"/>
          </p:cNvSpPr>
          <p:nvPr/>
        </p:nvSpPr>
        <p:spPr bwMode="auto">
          <a:xfrm>
            <a:off x="-25400" y="0"/>
            <a:ext cx="1428750" cy="1428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2" tIns="47891" rIns="95782" bIns="47891" anchor="ctr"/>
          <a:lstStyle>
            <a:lvl1pPr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ru-RU" sz="1900">
              <a:solidFill>
                <a:srgbClr val="FFFFFF"/>
              </a:solidFill>
              <a:latin typeface="Calibri" pitchFamily="34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-453206" y="2636911"/>
          <a:ext cx="3092822" cy="1939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0" name="Дуга 19"/>
          <p:cNvSpPr/>
          <p:nvPr/>
        </p:nvSpPr>
        <p:spPr>
          <a:xfrm rot="4166786">
            <a:off x="-2570957" y="1124744"/>
            <a:ext cx="5141913" cy="5807076"/>
          </a:xfrm>
          <a:prstGeom prst="arc">
            <a:avLst>
              <a:gd name="adj1" fmla="val 13597574"/>
              <a:gd name="adj2" fmla="val 20865002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19468" name="Группа 28"/>
          <p:cNvGrpSpPr>
            <a:grpSpLocks/>
          </p:cNvGrpSpPr>
          <p:nvPr/>
        </p:nvGrpSpPr>
        <p:grpSpPr bwMode="auto">
          <a:xfrm>
            <a:off x="2625725" y="4672013"/>
            <a:ext cx="8532813" cy="1009650"/>
            <a:chOff x="2603776" y="4796912"/>
            <a:chExt cx="8532784" cy="1008591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2603776" y="4796912"/>
              <a:ext cx="8532784" cy="1008591"/>
            </a:xfrm>
            <a:prstGeom prst="roundRect">
              <a:avLst>
                <a:gd name="adj" fmla="val 50000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484" name="Прямоугольник 20"/>
            <p:cNvSpPr>
              <a:spLocks noChangeArrowheads="1"/>
            </p:cNvSpPr>
            <p:nvPr/>
          </p:nvSpPr>
          <p:spPr bwMode="auto">
            <a:xfrm>
              <a:off x="2905366" y="4839542"/>
              <a:ext cx="8096587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Создать и адаптировать к современным условиям систему трудоустройства </a:t>
              </a:r>
              <a:r>
                <a:rPr lang="ru-RU" altLang="ru-RU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altLang="ru-RU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медицинских и фармацевтических кадров</a:t>
              </a:r>
              <a:r>
                <a:rPr lang="ru-RU" altLang="ru-RU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 на основе социального партнерства  с медицинскими организациями</a:t>
              </a:r>
            </a:p>
          </p:txBody>
        </p:sp>
      </p:grpSp>
      <p:sp>
        <p:nvSpPr>
          <p:cNvPr id="28" name="Овал 27"/>
          <p:cNvSpPr/>
          <p:nvPr/>
        </p:nvSpPr>
        <p:spPr>
          <a:xfrm>
            <a:off x="1985963" y="4627563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Овал 26"/>
          <p:cNvSpPr/>
          <p:nvPr/>
        </p:nvSpPr>
        <p:spPr bwMode="auto">
          <a:xfrm>
            <a:off x="2285148" y="4869160"/>
            <a:ext cx="432048" cy="432048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defRPr/>
            </a:pPr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1711325" y="1651000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2362200" y="3113088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Овал 25"/>
          <p:cNvSpPr/>
          <p:nvPr/>
        </p:nvSpPr>
        <p:spPr bwMode="auto">
          <a:xfrm>
            <a:off x="2603776" y="3356992"/>
            <a:ext cx="432048" cy="432048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 bwMode="auto">
          <a:xfrm>
            <a:off x="1940532" y="1892145"/>
            <a:ext cx="432048" cy="432048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defRPr/>
            </a:pPr>
            <a:endParaRPr lang="ru-RU"/>
          </a:p>
        </p:txBody>
      </p:sp>
      <p:sp>
        <p:nvSpPr>
          <p:cNvPr id="19481" name="Прямоугольник 29"/>
          <p:cNvSpPr>
            <a:spLocks noChangeArrowheads="1"/>
          </p:cNvSpPr>
          <p:nvPr/>
        </p:nvSpPr>
        <p:spPr bwMode="auto">
          <a:xfrm>
            <a:off x="2603500" y="1685925"/>
            <a:ext cx="8788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Обеспечить соответствие профессиональной подготовки кадров </a:t>
            </a:r>
            <a:endParaRPr lang="ru-RU" altLang="ru-RU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современному уровню развития отрасли</a:t>
            </a:r>
            <a:r>
              <a:rPr lang="ru-RU" alt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учетом реальных и перспективных потребностей учреждений здравоохранения Удмуртской Республики </a:t>
            </a:r>
          </a:p>
        </p:txBody>
      </p:sp>
      <p:sp>
        <p:nvSpPr>
          <p:cNvPr id="19482" name="Прямоугольник 30"/>
          <p:cNvSpPr>
            <a:spLocks noChangeArrowheads="1"/>
          </p:cNvSpPr>
          <p:nvPr/>
        </p:nvSpPr>
        <p:spPr bwMode="auto">
          <a:xfrm>
            <a:off x="3308350" y="3262313"/>
            <a:ext cx="80041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у специалистов  мотивации</a:t>
            </a:r>
            <a:r>
              <a:rPr lang="ru-RU" alt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 трудовой деятельности в отрасли здравоохранении;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3"/>
          <p:cNvSpPr>
            <a:spLocks noChangeArrowheads="1"/>
          </p:cNvSpPr>
          <p:nvPr/>
        </p:nvSpPr>
        <p:spPr bwMode="auto">
          <a:xfrm>
            <a:off x="0" y="1916113"/>
            <a:ext cx="12196763" cy="4941887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2" tIns="47891" rIns="95782" bIns="47891" anchor="ctr"/>
          <a:lstStyle>
            <a:lvl1pPr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altLang="ru-RU" b="1">
              <a:solidFill>
                <a:schemeClr val="bg1"/>
              </a:solidFill>
            </a:endParaRPr>
          </a:p>
          <a:p>
            <a:pPr algn="ctr" eaLnBrk="1" hangingPunct="1"/>
            <a:endParaRPr lang="ru-RU" altLang="ru-RU" b="1">
              <a:solidFill>
                <a:schemeClr val="bg1"/>
              </a:solidFill>
            </a:endParaRPr>
          </a:p>
          <a:p>
            <a:pPr algn="ctr" eaLnBrk="1" hangingPunct="1"/>
            <a:endParaRPr lang="ru-RU" altLang="ru-RU" b="1">
              <a:solidFill>
                <a:schemeClr val="bg1"/>
              </a:solidFill>
            </a:endParaRPr>
          </a:p>
          <a:p>
            <a:pPr algn="ctr" eaLnBrk="1" hangingPunct="1"/>
            <a:endParaRPr lang="ru-RU" altLang="ru-RU" b="1">
              <a:solidFill>
                <a:schemeClr val="bg1"/>
              </a:solidFill>
            </a:endParaRPr>
          </a:p>
          <a:p>
            <a:pPr algn="ctr" eaLnBrk="1" hangingPunct="1"/>
            <a:endParaRPr lang="ru-RU" altLang="ru-RU" b="1">
              <a:solidFill>
                <a:schemeClr val="bg1"/>
              </a:solidFill>
            </a:endParaRPr>
          </a:p>
        </p:txBody>
      </p:sp>
      <p:pic>
        <p:nvPicPr>
          <p:cNvPr id="20483" name="Picture 3" descr="карти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24"/>
          <a:stretch>
            <a:fillRect/>
          </a:stretch>
        </p:blipFill>
        <p:spPr bwMode="auto">
          <a:xfrm>
            <a:off x="0" y="0"/>
            <a:ext cx="12192000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Подзаголовок 2"/>
          <p:cNvSpPr txBox="1">
            <a:spLocks/>
          </p:cNvSpPr>
          <p:nvPr/>
        </p:nvSpPr>
        <p:spPr bwMode="auto">
          <a:xfrm>
            <a:off x="776288" y="3271838"/>
            <a:ext cx="10726737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altLang="ru-RU" sz="6600" b="1">
                <a:solidFill>
                  <a:schemeClr val="bg1"/>
                </a:solidFill>
              </a:rPr>
              <a:t>Благодарю за внимание!</a:t>
            </a: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endParaRPr lang="ru-RU" altLang="ru-RU" sz="6600" b="1">
              <a:solidFill>
                <a:schemeClr val="bg1"/>
              </a:solidFill>
            </a:endParaRPr>
          </a:p>
        </p:txBody>
      </p:sp>
      <p:sp>
        <p:nvSpPr>
          <p:cNvPr id="20485" name="Прямоугольник 1"/>
          <p:cNvSpPr>
            <a:spLocks noChangeArrowheads="1"/>
          </p:cNvSpPr>
          <p:nvPr/>
        </p:nvSpPr>
        <p:spPr bwMode="auto">
          <a:xfrm>
            <a:off x="1774825" y="781050"/>
            <a:ext cx="10153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Автономное профессиональное образовательное учреждение Удмуртской Республики «Республиканский медицинский колледж имени Героя Советского Союза </a:t>
            </a:r>
          </a:p>
          <a:p>
            <a:pPr algn="ctr" eaLnBrk="1" hangingPunct="1"/>
            <a:r>
              <a:rPr lang="ru-RU" alt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Ф.А. Пушиной Министерства здравоохранения Удмуртской Республики»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92088" y="115888"/>
            <a:ext cx="11864975" cy="865187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подготовки специалистов среднего звена </a:t>
            </a:r>
          </a:p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здравоохранения в Удмуртской Республике  </a:t>
            </a:r>
          </a:p>
        </p:txBody>
      </p:sp>
      <p:sp>
        <p:nvSpPr>
          <p:cNvPr id="68" name="Шестиугольник 4"/>
          <p:cNvSpPr/>
          <p:nvPr/>
        </p:nvSpPr>
        <p:spPr>
          <a:xfrm>
            <a:off x="7524750" y="4838700"/>
            <a:ext cx="1063625" cy="108108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tIns="0" rIns="0" bIns="0" spcCol="1270" anchor="ctr"/>
          <a:lstStyle/>
          <a:p>
            <a:pPr algn="ctr" defTabSz="1600200">
              <a:lnSpc>
                <a:spcPct val="90000"/>
              </a:lnSpc>
              <a:spcAft>
                <a:spcPct val="35000"/>
              </a:spcAft>
              <a:defRPr/>
            </a:pPr>
            <a:endParaRPr lang="ru-RU" sz="3600" dirty="0"/>
          </a:p>
        </p:txBody>
      </p:sp>
      <p:sp>
        <p:nvSpPr>
          <p:cNvPr id="71" name="Шестиугольник 4"/>
          <p:cNvSpPr/>
          <p:nvPr/>
        </p:nvSpPr>
        <p:spPr bwMode="auto">
          <a:xfrm>
            <a:off x="4492625" y="4868863"/>
            <a:ext cx="966788" cy="98901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tIns="0" rIns="0" bIns="0" spcCol="1270" anchor="ctr"/>
          <a:lstStyle/>
          <a:p>
            <a:pPr algn="ctr" defTabSz="1600200">
              <a:lnSpc>
                <a:spcPct val="90000"/>
              </a:lnSpc>
              <a:spcAft>
                <a:spcPct val="35000"/>
              </a:spcAft>
              <a:defRPr/>
            </a:pPr>
            <a:endParaRPr lang="ru-RU" sz="3600" dirty="0"/>
          </a:p>
        </p:txBody>
      </p:sp>
      <p:grpSp>
        <p:nvGrpSpPr>
          <p:cNvPr id="3079" name="Группа 7"/>
          <p:cNvGrpSpPr>
            <a:grpSpLocks/>
          </p:cNvGrpSpPr>
          <p:nvPr/>
        </p:nvGrpSpPr>
        <p:grpSpPr bwMode="auto">
          <a:xfrm>
            <a:off x="2995613" y="1249363"/>
            <a:ext cx="6484937" cy="639762"/>
            <a:chOff x="3090819" y="1276826"/>
            <a:chExt cx="6484027" cy="640008"/>
          </a:xfrm>
        </p:grpSpPr>
        <p:sp>
          <p:nvSpPr>
            <p:cNvPr id="24" name="Пятиугольник 23"/>
            <p:cNvSpPr/>
            <p:nvPr/>
          </p:nvSpPr>
          <p:spPr>
            <a:xfrm rot="5400000">
              <a:off x="6025534" y="-1632479"/>
              <a:ext cx="614598" cy="6484027"/>
            </a:xfrm>
            <a:prstGeom prst="homePlate">
              <a:avLst>
                <a:gd name="adj" fmla="val 40643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113" name="Прямоугольник 24"/>
            <p:cNvSpPr>
              <a:spLocks noChangeArrowheads="1"/>
            </p:cNvSpPr>
            <p:nvPr/>
          </p:nvSpPr>
          <p:spPr bwMode="auto">
            <a:xfrm>
              <a:off x="3257108" y="1276826"/>
              <a:ext cx="621804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sz="24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Министерство здравоохранения  УР</a:t>
              </a:r>
            </a:p>
          </p:txBody>
        </p:sp>
      </p:grpSp>
      <p:grpSp>
        <p:nvGrpSpPr>
          <p:cNvPr id="3080" name="Группа 5"/>
          <p:cNvGrpSpPr>
            <a:grpSpLocks/>
          </p:cNvGrpSpPr>
          <p:nvPr/>
        </p:nvGrpSpPr>
        <p:grpSpPr bwMode="auto">
          <a:xfrm>
            <a:off x="1752600" y="1876425"/>
            <a:ext cx="8713788" cy="4402138"/>
            <a:chOff x="1233651" y="2364904"/>
            <a:chExt cx="8712967" cy="4402021"/>
          </a:xfrm>
        </p:grpSpPr>
        <p:sp>
          <p:nvSpPr>
            <p:cNvPr id="52" name="Шестиугольник 51"/>
            <p:cNvSpPr/>
            <p:nvPr/>
          </p:nvSpPr>
          <p:spPr bwMode="auto">
            <a:xfrm rot="10800000">
              <a:off x="4809952" y="4760378"/>
              <a:ext cx="1728624" cy="1436649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tx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3085" name="Группа 1"/>
            <p:cNvGrpSpPr>
              <a:grpSpLocks/>
            </p:cNvGrpSpPr>
            <p:nvPr/>
          </p:nvGrpSpPr>
          <p:grpSpPr bwMode="auto">
            <a:xfrm>
              <a:off x="1251422" y="2364904"/>
              <a:ext cx="1792173" cy="1169551"/>
              <a:chOff x="3052375" y="1135602"/>
              <a:chExt cx="1500797" cy="1012320"/>
            </a:xfrm>
          </p:grpSpPr>
          <p:sp>
            <p:nvSpPr>
              <p:cNvPr id="53" name="Выноска 1 (с границей) 52"/>
              <p:cNvSpPr/>
              <p:nvPr/>
            </p:nvSpPr>
            <p:spPr>
              <a:xfrm>
                <a:off x="3064078" y="1145221"/>
                <a:ext cx="1466191" cy="943968"/>
              </a:xfrm>
              <a:prstGeom prst="accentCallout1">
                <a:avLst>
                  <a:gd name="adj1" fmla="val 18750"/>
                  <a:gd name="adj2" fmla="val 108904"/>
                  <a:gd name="adj3" fmla="val 18698"/>
                  <a:gd name="adj4" fmla="val 124947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111" name="Прямоугольник 13"/>
              <p:cNvSpPr>
                <a:spLocks noChangeArrowheads="1"/>
              </p:cNvSpPr>
              <p:nvPr/>
            </p:nvSpPr>
            <p:spPr bwMode="auto">
              <a:xfrm>
                <a:off x="3052375" y="1135602"/>
                <a:ext cx="1500797" cy="101232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ru-RU" altLang="ru-RU" sz="1400" b="1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Лечебное дело;</a:t>
                </a:r>
              </a:p>
              <a:p>
                <a:pPr eaLnBrk="1" hangingPunct="1"/>
                <a:r>
                  <a:rPr lang="ru-RU" altLang="ru-RU" sz="1400" b="1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Сестринское дело;</a:t>
                </a:r>
              </a:p>
              <a:p>
                <a:pPr eaLnBrk="1" hangingPunct="1"/>
                <a:r>
                  <a:rPr lang="ru-RU" altLang="ru-RU" sz="1400" b="1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Стоматология</a:t>
                </a:r>
              </a:p>
              <a:p>
                <a:pPr eaLnBrk="1" hangingPunct="1"/>
                <a:r>
                  <a:rPr lang="ru-RU" altLang="ru-RU" sz="1400" b="1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ортопедическая;</a:t>
                </a:r>
              </a:p>
              <a:p>
                <a:pPr eaLnBrk="1" hangingPunct="1"/>
                <a:r>
                  <a:rPr lang="ru-RU" altLang="ru-RU" sz="1400" b="1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ДПП ПП и ПК</a:t>
                </a:r>
              </a:p>
            </p:txBody>
          </p:sp>
        </p:grpSp>
        <p:grpSp>
          <p:nvGrpSpPr>
            <p:cNvPr id="3086" name="Группа 11"/>
            <p:cNvGrpSpPr>
              <a:grpSpLocks/>
            </p:cNvGrpSpPr>
            <p:nvPr/>
          </p:nvGrpSpPr>
          <p:grpSpPr bwMode="auto">
            <a:xfrm>
              <a:off x="1233651" y="4232799"/>
              <a:ext cx="1809945" cy="1169551"/>
              <a:chOff x="2436813" y="5126426"/>
              <a:chExt cx="1809945" cy="1169551"/>
            </a:xfrm>
          </p:grpSpPr>
          <p:sp>
            <p:nvSpPr>
              <p:cNvPr id="54" name="Выноска 1 (с границей) 53"/>
              <p:cNvSpPr/>
              <p:nvPr/>
            </p:nvSpPr>
            <p:spPr>
              <a:xfrm>
                <a:off x="2436813" y="5150780"/>
                <a:ext cx="1809579" cy="1082646"/>
              </a:xfrm>
              <a:prstGeom prst="accentCallout1">
                <a:avLst>
                  <a:gd name="adj1" fmla="val 69036"/>
                  <a:gd name="adj2" fmla="val 107220"/>
                  <a:gd name="adj3" fmla="val 69073"/>
                  <a:gd name="adj4" fmla="val 124595"/>
                </a:avLst>
              </a:prstGeom>
              <a:no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109" name="Прямоугольник 16"/>
              <p:cNvSpPr>
                <a:spLocks noChangeArrowheads="1"/>
              </p:cNvSpPr>
              <p:nvPr/>
            </p:nvSpPr>
            <p:spPr bwMode="auto">
              <a:xfrm>
                <a:off x="2436813" y="5126426"/>
                <a:ext cx="1809945" cy="1169551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ru-RU" altLang="ru-RU" sz="1400" b="1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Лечебное дело;</a:t>
                </a:r>
              </a:p>
              <a:p>
                <a:pPr eaLnBrk="1" hangingPunct="1"/>
                <a:r>
                  <a:rPr lang="ru-RU" altLang="ru-RU" sz="1400" b="1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Сестринское дело;</a:t>
                </a:r>
              </a:p>
              <a:p>
                <a:pPr eaLnBrk="1" hangingPunct="1"/>
                <a:r>
                  <a:rPr lang="ru-RU" altLang="ru-RU" sz="1400" b="1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Лабораторная диагностика;</a:t>
                </a:r>
              </a:p>
              <a:p>
                <a:pPr eaLnBrk="1" hangingPunct="1"/>
                <a:r>
                  <a:rPr lang="ru-RU" altLang="ru-RU" sz="1400" b="1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ДПП ПП и ПК</a:t>
                </a:r>
              </a:p>
            </p:txBody>
          </p:sp>
        </p:grpSp>
        <p:grpSp>
          <p:nvGrpSpPr>
            <p:cNvPr id="3087" name="Группа 42"/>
            <p:cNvGrpSpPr>
              <a:grpSpLocks/>
            </p:cNvGrpSpPr>
            <p:nvPr/>
          </p:nvGrpSpPr>
          <p:grpSpPr bwMode="auto">
            <a:xfrm>
              <a:off x="4578410" y="2879486"/>
              <a:ext cx="2147689" cy="2227661"/>
              <a:chOff x="1591160" y="-57213"/>
              <a:chExt cx="1256908" cy="1264485"/>
            </a:xfrm>
          </p:grpSpPr>
          <p:sp>
            <p:nvSpPr>
              <p:cNvPr id="44" name="Шестиугольник 43"/>
              <p:cNvSpPr/>
              <p:nvPr/>
            </p:nvSpPr>
            <p:spPr>
              <a:xfrm rot="10800000">
                <a:off x="1591037" y="-57353"/>
                <a:ext cx="1256906" cy="1020031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tx2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5" name="Шестиугольник 4"/>
              <p:cNvSpPr/>
              <p:nvPr/>
            </p:nvSpPr>
            <p:spPr>
              <a:xfrm>
                <a:off x="1591037" y="223787"/>
                <a:ext cx="855588" cy="98308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0" tIns="0" rIns="0" bIns="0" spcCol="1270" anchor="ctr"/>
              <a:lstStyle/>
              <a:p>
                <a:pPr algn="ctr" defTabSz="16002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ru-RU" sz="3600" dirty="0"/>
              </a:p>
            </p:txBody>
          </p:sp>
        </p:grpSp>
        <p:sp>
          <p:nvSpPr>
            <p:cNvPr id="3088" name="Прямоугольник 54"/>
            <p:cNvSpPr>
              <a:spLocks noChangeArrowheads="1"/>
            </p:cNvSpPr>
            <p:nvPr/>
          </p:nvSpPr>
          <p:spPr bwMode="auto">
            <a:xfrm>
              <a:off x="4800630" y="2898060"/>
              <a:ext cx="1792287" cy="677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sz="19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АПОУ УР </a:t>
              </a:r>
            </a:p>
            <a:p>
              <a:pPr algn="ctr" eaLnBrk="1" hangingPunct="1"/>
              <a:r>
                <a:rPr lang="ru-RU" altLang="ru-RU" sz="19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«РМК МЗ УР»</a:t>
              </a:r>
            </a:p>
          </p:txBody>
        </p:sp>
        <p:sp>
          <p:nvSpPr>
            <p:cNvPr id="3089" name="Прямоугольник 57"/>
            <p:cNvSpPr>
              <a:spLocks noChangeArrowheads="1"/>
            </p:cNvSpPr>
            <p:nvPr/>
          </p:nvSpPr>
          <p:spPr bwMode="auto">
            <a:xfrm>
              <a:off x="5269737" y="5188107"/>
              <a:ext cx="854075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sz="24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САЦ</a:t>
              </a:r>
            </a:p>
          </p:txBody>
        </p:sp>
        <p:sp>
          <p:nvSpPr>
            <p:cNvPr id="3090" name="Прямоугольник 15"/>
            <p:cNvSpPr>
              <a:spLocks noChangeArrowheads="1"/>
            </p:cNvSpPr>
            <p:nvPr/>
          </p:nvSpPr>
          <p:spPr bwMode="auto">
            <a:xfrm>
              <a:off x="8265251" y="4234003"/>
              <a:ext cx="1681367" cy="1169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14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Лечебное дело</a:t>
              </a:r>
            </a:p>
            <a:p>
              <a:pPr eaLnBrk="1" hangingPunct="1"/>
              <a:r>
                <a:rPr lang="ru-RU" altLang="ru-RU" sz="14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Сестринское </a:t>
              </a:r>
            </a:p>
            <a:p>
              <a:pPr eaLnBrk="1" hangingPunct="1"/>
              <a:r>
                <a:rPr lang="ru-RU" altLang="ru-RU" sz="14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Дело</a:t>
              </a:r>
            </a:p>
            <a:p>
              <a:pPr eaLnBrk="1" hangingPunct="1"/>
              <a:r>
                <a:rPr lang="ru-RU" altLang="ru-RU" sz="14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ДПП ПП и ПК</a:t>
              </a:r>
            </a:p>
            <a:p>
              <a:pPr eaLnBrk="1" hangingPunct="1"/>
              <a:endParaRPr lang="ru-RU" altLang="ru-RU" sz="1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Шестиугольник 17"/>
            <p:cNvSpPr/>
            <p:nvPr/>
          </p:nvSpPr>
          <p:spPr>
            <a:xfrm>
              <a:off x="6476670" y="4020623"/>
              <a:ext cx="1477823" cy="1225517"/>
            </a:xfrm>
            <a:prstGeom prst="hexagon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92" name="Прямоугольник 58"/>
            <p:cNvSpPr>
              <a:spLocks noChangeArrowheads="1"/>
            </p:cNvSpPr>
            <p:nvPr/>
          </p:nvSpPr>
          <p:spPr bwMode="auto">
            <a:xfrm>
              <a:off x="6435164" y="4389710"/>
              <a:ext cx="1614488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sz="16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Сарапульский </a:t>
              </a:r>
            </a:p>
            <a:p>
              <a:pPr algn="ctr" eaLnBrk="1" hangingPunct="1"/>
              <a:r>
                <a:rPr lang="ru-RU" altLang="ru-RU" sz="16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филиал</a:t>
              </a:r>
            </a:p>
          </p:txBody>
        </p:sp>
        <p:sp>
          <p:nvSpPr>
            <p:cNvPr id="66" name="Шестиугольник 65"/>
            <p:cNvSpPr/>
            <p:nvPr/>
          </p:nvSpPr>
          <p:spPr>
            <a:xfrm>
              <a:off x="6476670" y="2463326"/>
              <a:ext cx="1477823" cy="1233455"/>
            </a:xfrm>
            <a:prstGeom prst="hexagon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" name="Выноска 1 (граница и черта) 18"/>
            <p:cNvSpPr/>
            <p:nvPr/>
          </p:nvSpPr>
          <p:spPr>
            <a:xfrm rot="5400000">
              <a:off x="5503609" y="4420807"/>
              <a:ext cx="430202" cy="4262035"/>
            </a:xfrm>
            <a:prstGeom prst="accentBorderCallout1">
              <a:avLst>
                <a:gd name="adj1" fmla="val 51857"/>
                <a:gd name="adj2" fmla="val -15415"/>
                <a:gd name="adj3" fmla="val 51728"/>
                <a:gd name="adj4" fmla="val -47776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9" name="Шестиугольник 68"/>
            <p:cNvSpPr/>
            <p:nvPr/>
          </p:nvSpPr>
          <p:spPr>
            <a:xfrm>
              <a:off x="3340066" y="4020623"/>
              <a:ext cx="1477823" cy="1233454"/>
            </a:xfrm>
            <a:prstGeom prst="hexagon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3096" name="Группа 21"/>
            <p:cNvGrpSpPr>
              <a:grpSpLocks/>
            </p:cNvGrpSpPr>
            <p:nvPr/>
          </p:nvGrpSpPr>
          <p:grpSpPr bwMode="auto">
            <a:xfrm>
              <a:off x="3333499" y="2463890"/>
              <a:ext cx="1477158" cy="1233523"/>
              <a:chOff x="3982253" y="1535006"/>
              <a:chExt cx="1477158" cy="1128322"/>
            </a:xfrm>
          </p:grpSpPr>
          <p:sp>
            <p:nvSpPr>
              <p:cNvPr id="67" name="Шестиугольник 66"/>
              <p:cNvSpPr/>
              <p:nvPr/>
            </p:nvSpPr>
            <p:spPr>
              <a:xfrm>
                <a:off x="3982470" y="1534490"/>
                <a:ext cx="1476236" cy="1128260"/>
              </a:xfrm>
              <a:prstGeom prst="hexagon">
                <a:avLst/>
              </a:prstGeom>
              <a:solidFill>
                <a:schemeClr val="tx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105" name="Прямоугольник 55"/>
              <p:cNvSpPr>
                <a:spLocks noChangeArrowheads="1"/>
              </p:cNvSpPr>
              <p:nvPr/>
            </p:nvSpPr>
            <p:spPr bwMode="auto">
              <a:xfrm>
                <a:off x="4152342" y="1754466"/>
                <a:ext cx="1174080" cy="584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ru-RU" altLang="ru-RU" sz="1600" b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Глазовский </a:t>
                </a:r>
              </a:p>
              <a:p>
                <a:pPr algn="ctr" eaLnBrk="1" hangingPunct="1"/>
                <a:r>
                  <a:rPr lang="ru-RU" altLang="ru-RU" sz="1600" b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филиал</a:t>
                </a:r>
              </a:p>
            </p:txBody>
          </p:sp>
        </p:grpSp>
        <p:sp>
          <p:nvSpPr>
            <p:cNvPr id="3097" name="Прямоугольник 74"/>
            <p:cNvSpPr>
              <a:spLocks noChangeArrowheads="1"/>
            </p:cNvSpPr>
            <p:nvPr/>
          </p:nvSpPr>
          <p:spPr bwMode="auto">
            <a:xfrm>
              <a:off x="3415795" y="4379119"/>
              <a:ext cx="1325563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sz="16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Воткинский</a:t>
              </a:r>
            </a:p>
            <a:p>
              <a:pPr algn="ctr" eaLnBrk="1" hangingPunct="1"/>
              <a:r>
                <a:rPr lang="ru-RU" altLang="ru-RU" sz="16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филиал</a:t>
              </a:r>
            </a:p>
          </p:txBody>
        </p:sp>
        <p:sp>
          <p:nvSpPr>
            <p:cNvPr id="3098" name="Прямоугольник 56"/>
            <p:cNvSpPr>
              <a:spLocks noChangeArrowheads="1"/>
            </p:cNvSpPr>
            <p:nvPr/>
          </p:nvSpPr>
          <p:spPr bwMode="auto">
            <a:xfrm>
              <a:off x="6542320" y="2790171"/>
              <a:ext cx="1400175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sz="16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Можгинский</a:t>
              </a:r>
            </a:p>
            <a:p>
              <a:pPr algn="ctr" eaLnBrk="1" hangingPunct="1"/>
              <a:r>
                <a:rPr lang="ru-RU" altLang="ru-RU" sz="16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филиал</a:t>
              </a:r>
            </a:p>
          </p:txBody>
        </p:sp>
        <p:grpSp>
          <p:nvGrpSpPr>
            <p:cNvPr id="3099" name="Группа 75"/>
            <p:cNvGrpSpPr>
              <a:grpSpLocks/>
            </p:cNvGrpSpPr>
            <p:nvPr/>
          </p:nvGrpSpPr>
          <p:grpSpPr bwMode="auto">
            <a:xfrm>
              <a:off x="8128279" y="2498327"/>
              <a:ext cx="1746332" cy="738664"/>
              <a:chOff x="9557440" y="5059772"/>
              <a:chExt cx="1746332" cy="724707"/>
            </a:xfrm>
          </p:grpSpPr>
          <p:sp>
            <p:nvSpPr>
              <p:cNvPr id="78" name="Выноска 1 (с границей) 77"/>
              <p:cNvSpPr/>
              <p:nvPr/>
            </p:nvSpPr>
            <p:spPr>
              <a:xfrm>
                <a:off x="9626518" y="5083059"/>
                <a:ext cx="1677828" cy="700858"/>
              </a:xfrm>
              <a:prstGeom prst="accentCallout1">
                <a:avLst>
                  <a:gd name="adj1" fmla="val 18750"/>
                  <a:gd name="adj2" fmla="val -8333"/>
                  <a:gd name="adj3" fmla="val 19330"/>
                  <a:gd name="adj4" fmla="val -27768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103" name="Прямоугольник 15"/>
              <p:cNvSpPr>
                <a:spLocks noChangeArrowheads="1"/>
              </p:cNvSpPr>
              <p:nvPr/>
            </p:nvSpPr>
            <p:spPr bwMode="auto">
              <a:xfrm>
                <a:off x="9557440" y="5059772"/>
                <a:ext cx="1746332" cy="72470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ru-RU" altLang="ru-RU" sz="1400" b="1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Лечебное  дело;</a:t>
                </a:r>
              </a:p>
              <a:p>
                <a:pPr eaLnBrk="1" hangingPunct="1"/>
                <a:r>
                  <a:rPr lang="ru-RU" altLang="ru-RU" sz="1400" b="1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Сестринское дело;</a:t>
                </a:r>
              </a:p>
              <a:p>
                <a:pPr eaLnBrk="1" hangingPunct="1"/>
                <a:r>
                  <a:rPr lang="ru-RU" altLang="ru-RU" sz="1400" b="1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ДПП ПП и ПК</a:t>
                </a:r>
              </a:p>
            </p:txBody>
          </p:sp>
        </p:grpSp>
        <p:sp>
          <p:nvSpPr>
            <p:cNvPr id="3100" name="Прямоугольник 22"/>
            <p:cNvSpPr>
              <a:spLocks noChangeArrowheads="1"/>
            </p:cNvSpPr>
            <p:nvPr/>
          </p:nvSpPr>
          <p:spPr bwMode="auto">
            <a:xfrm>
              <a:off x="4944143" y="3460575"/>
              <a:ext cx="2191663" cy="116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14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Лечебное дело</a:t>
              </a:r>
            </a:p>
            <a:p>
              <a:pPr eaLnBrk="1" hangingPunct="1"/>
              <a:r>
                <a:rPr lang="ru-RU" altLang="ru-RU" sz="14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Акушерское дело</a:t>
              </a:r>
            </a:p>
            <a:p>
              <a:pPr eaLnBrk="1" hangingPunct="1"/>
              <a:r>
                <a:rPr lang="ru-RU" altLang="ru-RU" sz="14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Сестринское дело</a:t>
              </a:r>
            </a:p>
            <a:p>
              <a:pPr eaLnBrk="1" hangingPunct="1"/>
              <a:r>
                <a:rPr lang="ru-RU" altLang="ru-RU" sz="14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Фармация</a:t>
              </a:r>
            </a:p>
            <a:p>
              <a:pPr eaLnBrk="1" hangingPunct="1"/>
              <a:r>
                <a:rPr lang="ru-RU" altLang="ru-RU" sz="14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ДПП ПП и ПК</a:t>
              </a:r>
              <a:endParaRPr lang="ru-RU" altLang="ru-RU" sz="1400">
                <a:solidFill>
                  <a:schemeClr val="bg1"/>
                </a:solidFill>
              </a:endParaRPr>
            </a:p>
          </p:txBody>
        </p:sp>
        <p:sp>
          <p:nvSpPr>
            <p:cNvPr id="3101" name="Прямоугольник 25"/>
            <p:cNvSpPr>
              <a:spLocks noChangeArrowheads="1"/>
            </p:cNvSpPr>
            <p:nvPr/>
          </p:nvSpPr>
          <p:spPr bwMode="auto">
            <a:xfrm>
              <a:off x="3569461" y="6366825"/>
              <a:ext cx="4254626" cy="369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Симуляционно-аттестационный центр</a:t>
              </a:r>
            </a:p>
          </p:txBody>
        </p:sp>
      </p:grpSp>
      <p:sp>
        <p:nvSpPr>
          <p:cNvPr id="43" name="Выноска 1 (с границей) 42"/>
          <p:cNvSpPr/>
          <p:nvPr/>
        </p:nvSpPr>
        <p:spPr>
          <a:xfrm>
            <a:off x="8878888" y="4210050"/>
            <a:ext cx="1676400" cy="715963"/>
          </a:xfrm>
          <a:prstGeom prst="accentCallout1">
            <a:avLst>
              <a:gd name="adj1" fmla="val 53919"/>
              <a:gd name="adj2" fmla="val -10378"/>
              <a:gd name="adj3" fmla="val 54499"/>
              <a:gd name="adj4" fmla="val -2504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82" name="Прямоугольник 15"/>
          <p:cNvSpPr>
            <a:spLocks noChangeArrowheads="1"/>
          </p:cNvSpPr>
          <p:nvPr/>
        </p:nvSpPr>
        <p:spPr bwMode="auto">
          <a:xfrm>
            <a:off x="8785225" y="4198938"/>
            <a:ext cx="1746250" cy="738187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Лечебное  дело;</a:t>
            </a:r>
          </a:p>
          <a:p>
            <a:pPr eaLnBrk="1" hangingPunct="1"/>
            <a:r>
              <a:rPr lang="ru-RU" altLang="ru-RU" sz="1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Сестринское дело;</a:t>
            </a:r>
          </a:p>
          <a:p>
            <a:pPr eaLnBrk="1" hangingPunct="1"/>
            <a:r>
              <a:rPr lang="ru-RU" altLang="ru-RU" sz="1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ДПП ПП и ПК</a:t>
            </a:r>
          </a:p>
        </p:txBody>
      </p:sp>
      <p:pic>
        <p:nvPicPr>
          <p:cNvPr id="3083" name="Picture 2" descr="http://www.udmexport.ru/sites/default/files/%D0%93%D0%B5%D1%80%D0%B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3" y="214313"/>
            <a:ext cx="6731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06437"/>
          </a:xfrm>
        </p:spPr>
        <p:txBody>
          <a:bodyPr/>
          <a:lstStyle/>
          <a:p>
            <a:endParaRPr lang="ru-RU" altLang="ru-RU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91351" y="197148"/>
            <a:ext cx="11864922" cy="864096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Актуальные проблемы </a:t>
            </a:r>
          </a:p>
        </p:txBody>
      </p:sp>
      <p:pic>
        <p:nvPicPr>
          <p:cNvPr id="4102" name="Picture 2" descr="http://www.udmexport.ru/sites/default/files/%D0%93%D0%B5%D1%80%D0%B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292100"/>
            <a:ext cx="6731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Прямоугольник 4"/>
          <p:cNvSpPr>
            <a:spLocks noChangeArrowheads="1"/>
          </p:cNvSpPr>
          <p:nvPr/>
        </p:nvSpPr>
        <p:spPr bwMode="auto">
          <a:xfrm>
            <a:off x="-25400" y="0"/>
            <a:ext cx="1428750" cy="1428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2" tIns="47891" rIns="95782" bIns="47891" anchor="ctr"/>
          <a:lstStyle>
            <a:lvl1pPr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ru-RU" sz="1900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4104" name="Группа 5"/>
          <p:cNvGrpSpPr>
            <a:grpSpLocks/>
          </p:cNvGrpSpPr>
          <p:nvPr/>
        </p:nvGrpSpPr>
        <p:grpSpPr bwMode="auto">
          <a:xfrm>
            <a:off x="1477963" y="2060575"/>
            <a:ext cx="3673475" cy="477838"/>
            <a:chOff x="1694795" y="0"/>
            <a:chExt cx="2011503" cy="477573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1694795" y="0"/>
              <a:ext cx="2011503" cy="47757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Прямоугольник 7"/>
            <p:cNvSpPr/>
            <p:nvPr/>
          </p:nvSpPr>
          <p:spPr>
            <a:xfrm>
              <a:off x="1694795" y="0"/>
              <a:ext cx="2011503" cy="47757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2860" tIns="22860" rIns="22860" bIns="2286" spcCol="1270" anchor="b"/>
            <a:lstStyle/>
            <a:p>
              <a:pPr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1466850" y="2757488"/>
            <a:ext cx="5060950" cy="90963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22860" tIns="22860" rIns="22860" bIns="2286" spcCol="1270" anchor="b"/>
          <a:lstStyle/>
          <a:p>
            <a:pPr defTabSz="800100">
              <a:lnSpc>
                <a:spcPct val="90000"/>
              </a:lnSpc>
              <a:spcAft>
                <a:spcPct val="35000"/>
              </a:spcAft>
              <a:defRPr/>
            </a:pP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106" name="Группа 12"/>
          <p:cNvGrpSpPr>
            <a:grpSpLocks/>
          </p:cNvGrpSpPr>
          <p:nvPr/>
        </p:nvGrpSpPr>
        <p:grpSpPr bwMode="auto">
          <a:xfrm>
            <a:off x="1477963" y="2997200"/>
            <a:ext cx="3673475" cy="693738"/>
            <a:chOff x="1694795" y="-216022"/>
            <a:chExt cx="2011503" cy="693596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1694795" y="-166"/>
              <a:ext cx="2011503" cy="4777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Прямоугольник 14"/>
            <p:cNvSpPr/>
            <p:nvPr/>
          </p:nvSpPr>
          <p:spPr>
            <a:xfrm>
              <a:off x="1694795" y="-216022"/>
              <a:ext cx="2011503" cy="6935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2860" tIns="22860" rIns="22860" bIns="2286" spcCol="1270" anchor="b"/>
            <a:lstStyle/>
            <a:p>
              <a:pPr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20" name="Схема 19"/>
          <p:cNvGraphicFramePr/>
          <p:nvPr/>
        </p:nvGraphicFramePr>
        <p:xfrm>
          <a:off x="1190286" y="4797152"/>
          <a:ext cx="7920880" cy="1224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9" name="Схема 18"/>
          <p:cNvGraphicFramePr/>
          <p:nvPr/>
        </p:nvGraphicFramePr>
        <p:xfrm>
          <a:off x="1190286" y="3212975"/>
          <a:ext cx="7920880" cy="1238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21" name="Схема 20"/>
          <p:cNvGraphicFramePr/>
          <p:nvPr/>
        </p:nvGraphicFramePr>
        <p:xfrm>
          <a:off x="1226290" y="1698947"/>
          <a:ext cx="7848872" cy="12013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Равнобедренный треугольник 39"/>
          <p:cNvSpPr/>
          <p:nvPr/>
        </p:nvSpPr>
        <p:spPr>
          <a:xfrm rot="5400000">
            <a:off x="1916113" y="314325"/>
            <a:ext cx="4206875" cy="7654925"/>
          </a:xfrm>
          <a:prstGeom prst="triangle">
            <a:avLst/>
          </a:prstGeom>
          <a:solidFill>
            <a:srgbClr val="F7EAE9">
              <a:alpha val="42000"/>
            </a:srgbClr>
          </a:solidFill>
          <a:ln w="3175"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9" name="Равнобедренный треугольник 48"/>
          <p:cNvSpPr/>
          <p:nvPr/>
        </p:nvSpPr>
        <p:spPr>
          <a:xfrm rot="16200000">
            <a:off x="6143625" y="566738"/>
            <a:ext cx="4384675" cy="7327900"/>
          </a:xfrm>
          <a:prstGeom prst="triangle">
            <a:avLst>
              <a:gd name="adj" fmla="val 51069"/>
            </a:avLst>
          </a:prstGeom>
          <a:solidFill>
            <a:srgbClr val="E8F4F8">
              <a:alpha val="66000"/>
            </a:srgbClr>
          </a:solidFill>
          <a:ln>
            <a:solidFill>
              <a:schemeClr val="accent1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17500" y="1504950"/>
            <a:ext cx="2857500" cy="72072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25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06437"/>
          </a:xfrm>
        </p:spPr>
        <p:txBody>
          <a:bodyPr/>
          <a:lstStyle/>
          <a:p>
            <a:endParaRPr lang="ru-RU" altLang="ru-RU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91351" y="197148"/>
            <a:ext cx="11864922" cy="864096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реорганизации: </a:t>
            </a:r>
          </a:p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непрерывности и системности в обучении</a:t>
            </a:r>
          </a:p>
        </p:txBody>
      </p:sp>
      <p:pic>
        <p:nvPicPr>
          <p:cNvPr id="5129" name="Picture 2" descr="http://www.udmexport.ru/sites/default/files/%D0%93%D0%B5%D1%80%D0%B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292100"/>
            <a:ext cx="6731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0" name="Прямоугольник 4"/>
          <p:cNvSpPr>
            <a:spLocks noChangeArrowheads="1"/>
          </p:cNvSpPr>
          <p:nvPr/>
        </p:nvSpPr>
        <p:spPr bwMode="auto">
          <a:xfrm>
            <a:off x="-25400" y="0"/>
            <a:ext cx="1428750" cy="1428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2" tIns="47891" rIns="95782" bIns="47891" anchor="ctr"/>
          <a:lstStyle>
            <a:lvl1pPr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ru-RU" sz="1900">
              <a:solidFill>
                <a:srgbClr val="FFFFFF"/>
              </a:solidFill>
              <a:latin typeface="Calibri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 flipV="1">
            <a:off x="6229350" y="2130425"/>
            <a:ext cx="7938" cy="4349750"/>
          </a:xfrm>
          <a:prstGeom prst="line">
            <a:avLst/>
          </a:prstGeom>
          <a:ln w="571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32" name="Picture 10" descr="http://syromono.info/images/here-clipart-statement-problem-1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0563" y="1214438"/>
            <a:ext cx="915987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3" name="Прямоугольник 1"/>
          <p:cNvSpPr>
            <a:spLocks noChangeArrowheads="1"/>
          </p:cNvSpPr>
          <p:nvPr/>
        </p:nvSpPr>
        <p:spPr bwMode="auto">
          <a:xfrm>
            <a:off x="400050" y="1638300"/>
            <a:ext cx="24320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Проблемы СПО</a:t>
            </a:r>
          </a:p>
        </p:txBody>
      </p:sp>
      <p:sp>
        <p:nvSpPr>
          <p:cNvPr id="5134" name="Прямоугольник 12"/>
          <p:cNvSpPr>
            <a:spLocks noChangeArrowheads="1"/>
          </p:cNvSpPr>
          <p:nvPr/>
        </p:nvSpPr>
        <p:spPr bwMode="auto">
          <a:xfrm>
            <a:off x="666750" y="2500313"/>
            <a:ext cx="35734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Содержание: фундаментальное, </a:t>
            </a:r>
          </a:p>
          <a:p>
            <a:pPr eaLnBrk="1" hangingPunct="1"/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основанное на ФГОС</a:t>
            </a:r>
          </a:p>
        </p:txBody>
      </p:sp>
      <p:sp>
        <p:nvSpPr>
          <p:cNvPr id="5135" name="Прямоугольник 21"/>
          <p:cNvSpPr>
            <a:spLocks noChangeArrowheads="1"/>
          </p:cNvSpPr>
          <p:nvPr/>
        </p:nvSpPr>
        <p:spPr bwMode="auto">
          <a:xfrm>
            <a:off x="595313" y="3357563"/>
            <a:ext cx="3714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График обучения: жесткое расписание</a:t>
            </a:r>
          </a:p>
        </p:txBody>
      </p:sp>
      <p:grpSp>
        <p:nvGrpSpPr>
          <p:cNvPr id="5136" name="Группа 24"/>
          <p:cNvGrpSpPr>
            <a:grpSpLocks/>
          </p:cNvGrpSpPr>
          <p:nvPr/>
        </p:nvGrpSpPr>
        <p:grpSpPr bwMode="auto">
          <a:xfrm>
            <a:off x="8167688" y="4429125"/>
            <a:ext cx="3571875" cy="869950"/>
            <a:chOff x="3270652" y="2927495"/>
            <a:chExt cx="3437628" cy="870568"/>
          </a:xfrm>
        </p:grpSpPr>
        <p:sp>
          <p:nvSpPr>
            <p:cNvPr id="26" name="Скругленный прямоугольник 25"/>
            <p:cNvSpPr/>
            <p:nvPr/>
          </p:nvSpPr>
          <p:spPr>
            <a:xfrm>
              <a:off x="3270652" y="2927495"/>
              <a:ext cx="3437628" cy="870568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Скругленный прямоугольник 4"/>
            <p:cNvSpPr/>
            <p:nvPr/>
          </p:nvSpPr>
          <p:spPr>
            <a:xfrm>
              <a:off x="3270652" y="3011693"/>
              <a:ext cx="3405543" cy="6799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68580" tIns="68580" rIns="68580" bIns="68580" spcCol="1270" anchor="ctr"/>
            <a:lstStyle/>
            <a:p>
              <a:pPr algn="ctr" fontAlgn="auto"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Недостаточный уровень педагогической компетентности у преподавателей-совместителей </a:t>
              </a:r>
            </a:p>
          </p:txBody>
        </p:sp>
      </p:grpSp>
      <p:grpSp>
        <p:nvGrpSpPr>
          <p:cNvPr id="5137" name="Группа 36"/>
          <p:cNvGrpSpPr>
            <a:grpSpLocks/>
          </p:cNvGrpSpPr>
          <p:nvPr/>
        </p:nvGrpSpPr>
        <p:grpSpPr bwMode="auto">
          <a:xfrm>
            <a:off x="8167688" y="3500438"/>
            <a:ext cx="3557587" cy="671512"/>
            <a:chOff x="8427247" y="4811907"/>
            <a:chExt cx="3421892" cy="672226"/>
          </a:xfrm>
        </p:grpSpPr>
        <p:sp>
          <p:nvSpPr>
            <p:cNvPr id="5157" name="Прямоугольник 27"/>
            <p:cNvSpPr>
              <a:spLocks noChangeArrowheads="1"/>
            </p:cNvSpPr>
            <p:nvPr/>
          </p:nvSpPr>
          <p:spPr bwMode="auto">
            <a:xfrm>
              <a:off x="8564674" y="4837802"/>
              <a:ext cx="3219957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Гибкий подход с учетом интересов слушателей</a:t>
              </a:r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8427247" y="4811907"/>
              <a:ext cx="3421892" cy="672226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5138" name="Группа 33"/>
          <p:cNvGrpSpPr>
            <a:grpSpLocks/>
          </p:cNvGrpSpPr>
          <p:nvPr/>
        </p:nvGrpSpPr>
        <p:grpSpPr bwMode="auto">
          <a:xfrm>
            <a:off x="8167688" y="2125663"/>
            <a:ext cx="3678237" cy="1200150"/>
            <a:chOff x="8373474" y="2068727"/>
            <a:chExt cx="3516197" cy="1200329"/>
          </a:xfrm>
        </p:grpSpPr>
        <p:sp>
          <p:nvSpPr>
            <p:cNvPr id="5155" name="Прямоугольник 22"/>
            <p:cNvSpPr>
              <a:spLocks noChangeArrowheads="1"/>
            </p:cNvSpPr>
            <p:nvPr/>
          </p:nvSpPr>
          <p:spPr bwMode="auto">
            <a:xfrm>
              <a:off x="8564674" y="2068727"/>
              <a:ext cx="3324997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Содержание – прикладное, вариативное, направлено на потребности и требования потребителей </a:t>
              </a:r>
            </a:p>
          </p:txBody>
        </p:sp>
        <p:sp>
          <p:nvSpPr>
            <p:cNvPr id="31" name="Скругленный прямоугольник 30"/>
            <p:cNvSpPr/>
            <p:nvPr/>
          </p:nvSpPr>
          <p:spPr>
            <a:xfrm>
              <a:off x="8373474" y="2089367"/>
              <a:ext cx="3414521" cy="1155872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63" name="Скругленный прямоугольник 62"/>
          <p:cNvSpPr/>
          <p:nvPr/>
        </p:nvSpPr>
        <p:spPr>
          <a:xfrm>
            <a:off x="595313" y="2500313"/>
            <a:ext cx="3786187" cy="642937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595313" y="3357563"/>
            <a:ext cx="3835400" cy="671512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5141" name="Группа 87"/>
          <p:cNvGrpSpPr>
            <a:grpSpLocks/>
          </p:cNvGrpSpPr>
          <p:nvPr/>
        </p:nvGrpSpPr>
        <p:grpSpPr bwMode="auto">
          <a:xfrm>
            <a:off x="4572000" y="3678238"/>
            <a:ext cx="3370263" cy="942975"/>
            <a:chOff x="4571815" y="3679008"/>
            <a:chExt cx="3370764" cy="942333"/>
          </a:xfrm>
        </p:grpSpPr>
        <p:sp>
          <p:nvSpPr>
            <p:cNvPr id="86" name="Блок-схема: решение 85"/>
            <p:cNvSpPr/>
            <p:nvPr/>
          </p:nvSpPr>
          <p:spPr>
            <a:xfrm>
              <a:off x="4571815" y="3679008"/>
              <a:ext cx="3370764" cy="942333"/>
            </a:xfrm>
            <a:prstGeom prst="flowChartDecision">
              <a:avLst/>
            </a:prstGeom>
            <a:solidFill>
              <a:schemeClr val="bg1"/>
            </a:solidFill>
            <a:ln>
              <a:solidFill>
                <a:schemeClr val="accent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54" name="Прямоугольник 58"/>
            <p:cNvSpPr>
              <a:spLocks noChangeArrowheads="1"/>
            </p:cNvSpPr>
            <p:nvPr/>
          </p:nvSpPr>
          <p:spPr bwMode="auto">
            <a:xfrm>
              <a:off x="5156974" y="3950119"/>
              <a:ext cx="222048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000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Преемственность</a:t>
              </a:r>
            </a:p>
          </p:txBody>
        </p:sp>
      </p:grpSp>
      <p:sp>
        <p:nvSpPr>
          <p:cNvPr id="90" name="Скругленный прямоугольник 89"/>
          <p:cNvSpPr/>
          <p:nvPr/>
        </p:nvSpPr>
        <p:spPr>
          <a:xfrm>
            <a:off x="9048750" y="1277938"/>
            <a:ext cx="2887663" cy="720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ДПО развивается быстрыми темпами</a:t>
            </a:r>
          </a:p>
          <a:p>
            <a:pPr algn="ctr">
              <a:defRPr/>
            </a:pPr>
            <a:endParaRPr lang="ru-RU" sz="2000" dirty="0">
              <a:solidFill>
                <a:schemeClr val="bg1"/>
              </a:solidFill>
            </a:endParaRPr>
          </a:p>
        </p:txBody>
      </p:sp>
      <p:cxnSp>
        <p:nvCxnSpPr>
          <p:cNvPr id="92" name="Прямая соединительная линия 91"/>
          <p:cNvCxnSpPr/>
          <p:nvPr/>
        </p:nvCxnSpPr>
        <p:spPr>
          <a:xfrm rot="16200000" flipH="1">
            <a:off x="10198894" y="3602832"/>
            <a:ext cx="3492500" cy="1746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8"/>
          <p:cNvCxnSpPr>
            <a:stCxn id="31" idx="3"/>
          </p:cNvCxnSpPr>
          <p:nvPr/>
        </p:nvCxnSpPr>
        <p:spPr>
          <a:xfrm>
            <a:off x="11739563" y="2724150"/>
            <a:ext cx="196850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Прямая соединительная линия 111"/>
          <p:cNvCxnSpPr/>
          <p:nvPr/>
        </p:nvCxnSpPr>
        <p:spPr>
          <a:xfrm>
            <a:off x="11739563" y="3786188"/>
            <a:ext cx="214312" cy="1587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Прямая соединительная линия 113"/>
          <p:cNvCxnSpPr/>
          <p:nvPr/>
        </p:nvCxnSpPr>
        <p:spPr>
          <a:xfrm rot="5400000">
            <a:off x="-1193006" y="3632994"/>
            <a:ext cx="3013075" cy="793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Прямая соединительная линия 114"/>
          <p:cNvCxnSpPr/>
          <p:nvPr/>
        </p:nvCxnSpPr>
        <p:spPr>
          <a:xfrm>
            <a:off x="309563" y="2786063"/>
            <a:ext cx="225425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Прямая соединительная линия 117"/>
          <p:cNvCxnSpPr/>
          <p:nvPr/>
        </p:nvCxnSpPr>
        <p:spPr>
          <a:xfrm>
            <a:off x="309563" y="4714875"/>
            <a:ext cx="225425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Прямая соединительная линия 129"/>
          <p:cNvCxnSpPr/>
          <p:nvPr/>
        </p:nvCxnSpPr>
        <p:spPr>
          <a:xfrm>
            <a:off x="309563" y="3643313"/>
            <a:ext cx="225425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Скругленный прямоугольник 43"/>
          <p:cNvSpPr/>
          <p:nvPr/>
        </p:nvSpPr>
        <p:spPr>
          <a:xfrm>
            <a:off x="595313" y="4286250"/>
            <a:ext cx="3835400" cy="928688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51" name="Прямоугольник 21"/>
          <p:cNvSpPr>
            <a:spLocks noChangeArrowheads="1"/>
          </p:cNvSpPr>
          <p:nvPr/>
        </p:nvSpPr>
        <p:spPr bwMode="auto">
          <a:xfrm>
            <a:off x="595313" y="4286250"/>
            <a:ext cx="40005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Недостаточный уровень профессиональной компетентности</a:t>
            </a:r>
          </a:p>
          <a:p>
            <a:pPr eaLnBrk="1" hangingPunct="1"/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штатных преподавателей</a:t>
            </a:r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>
            <a:off x="11739563" y="4786313"/>
            <a:ext cx="214312" cy="1587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Диаграмма 9"/>
          <p:cNvGraphicFramePr>
            <a:graphicFrameLocks/>
          </p:cNvGraphicFramePr>
          <p:nvPr/>
        </p:nvGraphicFramePr>
        <p:xfrm>
          <a:off x="1004888" y="1196975"/>
          <a:ext cx="10326687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r:id="rId4" imgW="10327519" imgH="3432345" progId="Excel.Chart.8">
                  <p:embed/>
                </p:oleObj>
              </mc:Choice>
              <mc:Fallback>
                <p:oleObj r:id="rId4" imgW="10327519" imgH="3432345" progId="Excel.Chart.8">
                  <p:embed/>
                  <p:pic>
                    <p:nvPicPr>
                      <p:cNvPr id="0" name="Диаграмма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4888" y="1196975"/>
                        <a:ext cx="10326687" cy="342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Диаграмма 4"/>
          <p:cNvGraphicFramePr>
            <a:graphicFrameLocks/>
          </p:cNvGraphicFramePr>
          <p:nvPr/>
        </p:nvGraphicFramePr>
        <p:xfrm>
          <a:off x="860425" y="1185863"/>
          <a:ext cx="10185400" cy="5646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r:id="rId6" imgW="10187299" imgH="5651482" progId="Excel.Chart.8">
                  <p:embed/>
                </p:oleObj>
              </mc:Choice>
              <mc:Fallback>
                <p:oleObj r:id="rId6" imgW="10187299" imgH="5651482" progId="Excel.Chart.8">
                  <p:embed/>
                  <p:pic>
                    <p:nvPicPr>
                      <p:cNvPr id="0" name="Диаграмма 4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0425" y="1185863"/>
                        <a:ext cx="10185400" cy="5646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8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06437"/>
          </a:xfrm>
        </p:spPr>
        <p:txBody>
          <a:bodyPr/>
          <a:lstStyle/>
          <a:p>
            <a:endParaRPr lang="ru-RU" altLang="ru-RU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91351" y="197148"/>
            <a:ext cx="11864922" cy="864096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реорганизации: </a:t>
            </a:r>
          </a:p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единого подхода к содержанию обучения </a:t>
            </a:r>
          </a:p>
        </p:txBody>
      </p:sp>
      <p:sp>
        <p:nvSpPr>
          <p:cNvPr id="6152" name="Прямоугольник 4"/>
          <p:cNvSpPr>
            <a:spLocks noChangeArrowheads="1"/>
          </p:cNvSpPr>
          <p:nvPr/>
        </p:nvSpPr>
        <p:spPr bwMode="auto">
          <a:xfrm>
            <a:off x="-25400" y="0"/>
            <a:ext cx="1428750" cy="1428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2" tIns="47891" rIns="95782" bIns="47891" anchor="ctr"/>
          <a:lstStyle>
            <a:lvl1pPr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ru-RU" sz="19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153" name="Прямоугольник 7"/>
          <p:cNvSpPr>
            <a:spLocks noChangeArrowheads="1"/>
          </p:cNvSpPr>
          <p:nvPr/>
        </p:nvSpPr>
        <p:spPr bwMode="auto">
          <a:xfrm>
            <a:off x="7391400" y="1268413"/>
            <a:ext cx="3419475" cy="6461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Учебная нагрузка профессиональных модулей</a:t>
            </a:r>
            <a:endParaRPr lang="ru-RU" altLang="ru-RU">
              <a:solidFill>
                <a:srgbClr val="002060"/>
              </a:solidFill>
            </a:endParaRPr>
          </a:p>
        </p:txBody>
      </p:sp>
      <p:pic>
        <p:nvPicPr>
          <p:cNvPr id="6154" name="Picture 2" descr="http://www.udmexport.ru/sites/default/files/%D0%93%D0%B5%D1%80%D0%B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292100"/>
            <a:ext cx="6731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06437"/>
          </a:xfrm>
        </p:spPr>
        <p:txBody>
          <a:bodyPr/>
          <a:lstStyle/>
          <a:p>
            <a:endParaRPr lang="ru-RU" altLang="ru-RU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91351" y="197148"/>
            <a:ext cx="11864922" cy="864096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 аккредитации выпускников</a:t>
            </a:r>
          </a:p>
        </p:txBody>
      </p:sp>
      <p:sp>
        <p:nvSpPr>
          <p:cNvPr id="7174" name="Прямоугольник 4"/>
          <p:cNvSpPr>
            <a:spLocks noChangeArrowheads="1"/>
          </p:cNvSpPr>
          <p:nvPr/>
        </p:nvSpPr>
        <p:spPr bwMode="auto">
          <a:xfrm>
            <a:off x="-25400" y="0"/>
            <a:ext cx="1428750" cy="1428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2" tIns="47891" rIns="95782" bIns="47891" anchor="ctr"/>
          <a:lstStyle>
            <a:lvl1pPr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ru-RU" sz="1900">
              <a:solidFill>
                <a:srgbClr val="FFFFFF"/>
              </a:solidFill>
              <a:latin typeface="Calibri" pitchFamily="34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991544" y="1292855"/>
          <a:ext cx="8136904" cy="5364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7176" name="Группа 13"/>
          <p:cNvGrpSpPr>
            <a:grpSpLocks/>
          </p:cNvGrpSpPr>
          <p:nvPr/>
        </p:nvGrpSpPr>
        <p:grpSpPr bwMode="auto">
          <a:xfrm>
            <a:off x="6311900" y="1462088"/>
            <a:ext cx="622300" cy="588962"/>
            <a:chOff x="6266666" y="1772816"/>
            <a:chExt cx="765438" cy="717750"/>
          </a:xfrm>
        </p:grpSpPr>
        <p:sp>
          <p:nvSpPr>
            <p:cNvPr id="7188" name="Прямоугольник 7"/>
            <p:cNvSpPr>
              <a:spLocks noChangeArrowheads="1"/>
            </p:cNvSpPr>
            <p:nvPr/>
          </p:nvSpPr>
          <p:spPr bwMode="auto">
            <a:xfrm>
              <a:off x="6416082" y="1842923"/>
              <a:ext cx="33855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400" b="1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12" name="Овал 11"/>
            <p:cNvSpPr/>
            <p:nvPr/>
          </p:nvSpPr>
          <p:spPr>
            <a:xfrm>
              <a:off x="6266666" y="1772816"/>
              <a:ext cx="765438" cy="717750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7177" name="Группа 12"/>
          <p:cNvGrpSpPr>
            <a:grpSpLocks/>
          </p:cNvGrpSpPr>
          <p:nvPr/>
        </p:nvGrpSpPr>
        <p:grpSpPr bwMode="auto">
          <a:xfrm>
            <a:off x="4079875" y="2543175"/>
            <a:ext cx="647700" cy="650875"/>
            <a:chOff x="4489918" y="3183199"/>
            <a:chExt cx="688894" cy="717750"/>
          </a:xfrm>
        </p:grpSpPr>
        <p:sp>
          <p:nvSpPr>
            <p:cNvPr id="16" name="Овал 15"/>
            <p:cNvSpPr/>
            <p:nvPr/>
          </p:nvSpPr>
          <p:spPr>
            <a:xfrm>
              <a:off x="4489918" y="3183199"/>
              <a:ext cx="688894" cy="717750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187" name="Прямоугольник 16"/>
            <p:cNvSpPr>
              <a:spLocks noChangeArrowheads="1"/>
            </p:cNvSpPr>
            <p:nvPr/>
          </p:nvSpPr>
          <p:spPr bwMode="auto">
            <a:xfrm>
              <a:off x="4652264" y="3280465"/>
              <a:ext cx="36420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800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</p:grpSp>
      <p:grpSp>
        <p:nvGrpSpPr>
          <p:cNvPr id="7178" name="Группа 19"/>
          <p:cNvGrpSpPr>
            <a:grpSpLocks/>
          </p:cNvGrpSpPr>
          <p:nvPr/>
        </p:nvGrpSpPr>
        <p:grpSpPr bwMode="auto">
          <a:xfrm>
            <a:off x="8418513" y="2605088"/>
            <a:ext cx="701675" cy="717550"/>
            <a:chOff x="7846871" y="2855101"/>
            <a:chExt cx="765438" cy="717750"/>
          </a:xfrm>
        </p:grpSpPr>
        <p:sp>
          <p:nvSpPr>
            <p:cNvPr id="18" name="Овал 17"/>
            <p:cNvSpPr/>
            <p:nvPr/>
          </p:nvSpPr>
          <p:spPr>
            <a:xfrm>
              <a:off x="7846871" y="2855101"/>
              <a:ext cx="765438" cy="717750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185" name="Прямоугольник 18"/>
            <p:cNvSpPr>
              <a:spLocks noChangeArrowheads="1"/>
            </p:cNvSpPr>
            <p:nvPr/>
          </p:nvSpPr>
          <p:spPr bwMode="auto">
            <a:xfrm>
              <a:off x="8060313" y="2983143"/>
              <a:ext cx="33855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400" b="1">
                  <a:solidFill>
                    <a:srgbClr val="000066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  <p:sp>
        <p:nvSpPr>
          <p:cNvPr id="7179" name="Прямоугольник 56"/>
          <p:cNvSpPr>
            <a:spLocks noChangeArrowheads="1"/>
          </p:cNvSpPr>
          <p:nvPr/>
        </p:nvSpPr>
        <p:spPr bwMode="auto">
          <a:xfrm>
            <a:off x="5603875" y="6021388"/>
            <a:ext cx="15414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АПОУ УР </a:t>
            </a:r>
          </a:p>
          <a:p>
            <a:pPr algn="ctr" eaLnBrk="1" hangingPunct="1"/>
            <a:r>
              <a:rPr lang="ru-RU" altLang="ru-RU" sz="1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«РМК МЗ УР»</a:t>
            </a:r>
          </a:p>
        </p:txBody>
      </p:sp>
      <p:grpSp>
        <p:nvGrpSpPr>
          <p:cNvPr id="7180" name="Группа 23"/>
          <p:cNvGrpSpPr>
            <a:grpSpLocks/>
          </p:cNvGrpSpPr>
          <p:nvPr/>
        </p:nvGrpSpPr>
        <p:grpSpPr bwMode="auto">
          <a:xfrm>
            <a:off x="6078538" y="4076700"/>
            <a:ext cx="692150" cy="717550"/>
            <a:chOff x="7846871" y="2855101"/>
            <a:chExt cx="765438" cy="717750"/>
          </a:xfrm>
        </p:grpSpPr>
        <p:sp>
          <p:nvSpPr>
            <p:cNvPr id="25" name="Овал 24"/>
            <p:cNvSpPr/>
            <p:nvPr/>
          </p:nvSpPr>
          <p:spPr>
            <a:xfrm>
              <a:off x="7846871" y="2855101"/>
              <a:ext cx="765438" cy="717750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183" name="Прямоугольник 25"/>
            <p:cNvSpPr>
              <a:spLocks noChangeArrowheads="1"/>
            </p:cNvSpPr>
            <p:nvPr/>
          </p:nvSpPr>
          <p:spPr bwMode="auto">
            <a:xfrm>
              <a:off x="8060313" y="2983143"/>
              <a:ext cx="33855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400" b="1"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</p:grpSp>
      <p:pic>
        <p:nvPicPr>
          <p:cNvPr id="7181" name="Picture 2" descr="http://www.udmexport.ru/sites/default/files/%D0%93%D0%B5%D1%80%D0%B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292100"/>
            <a:ext cx="6731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Стрелка вправо 38"/>
          <p:cNvSpPr/>
          <p:nvPr/>
        </p:nvSpPr>
        <p:spPr>
          <a:xfrm>
            <a:off x="4381500" y="6143625"/>
            <a:ext cx="7000875" cy="571500"/>
          </a:xfrm>
          <a:prstGeom prst="rightArrow">
            <a:avLst/>
          </a:prstGeom>
          <a:gradFill flip="none" rotWithShape="1">
            <a:gsLst>
              <a:gs pos="0">
                <a:schemeClr val="accent2"/>
              </a:gs>
              <a:gs pos="50000">
                <a:schemeClr val="accent2">
                  <a:lumMod val="20000"/>
                  <a:lumOff val="80000"/>
                </a:schemeClr>
              </a:gs>
              <a:gs pos="100000">
                <a:srgbClr val="F0D6D4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195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06437"/>
          </a:xfrm>
        </p:spPr>
        <p:txBody>
          <a:bodyPr/>
          <a:lstStyle/>
          <a:p>
            <a:r>
              <a:rPr lang="ru-RU" altLang="ru-RU" smtClean="0"/>
              <a:t>: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91351" y="197148"/>
            <a:ext cx="11864922" cy="783580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преемственности в обучении</a:t>
            </a:r>
          </a:p>
        </p:txBody>
      </p:sp>
      <p:sp>
        <p:nvSpPr>
          <p:cNvPr id="8199" name="Прямоугольник 4"/>
          <p:cNvSpPr>
            <a:spLocks noChangeArrowheads="1"/>
          </p:cNvSpPr>
          <p:nvPr/>
        </p:nvSpPr>
        <p:spPr bwMode="auto">
          <a:xfrm>
            <a:off x="-25400" y="0"/>
            <a:ext cx="1428750" cy="1428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2" tIns="47891" rIns="95782" bIns="47891" anchor="ctr"/>
          <a:lstStyle>
            <a:lvl1pPr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57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en-US" altLang="ru-RU" sz="19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200" name="Picture 2" descr="http://www.udmexport.ru/sites/default/files/%D0%93%D0%B5%D1%80%D0%B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292100"/>
            <a:ext cx="6731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Прямоугольник 48"/>
          <p:cNvSpPr/>
          <p:nvPr/>
        </p:nvSpPr>
        <p:spPr>
          <a:xfrm>
            <a:off x="296863" y="3333750"/>
            <a:ext cx="5053012" cy="1630363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Отражение преемственности в: 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результатах обучения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содержании программ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 реализации программ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контроле освоения программ обучения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202" name="Группа 3"/>
          <p:cNvGrpSpPr>
            <a:grpSpLocks/>
          </p:cNvGrpSpPr>
          <p:nvPr/>
        </p:nvGrpSpPr>
        <p:grpSpPr bwMode="auto">
          <a:xfrm>
            <a:off x="301625" y="1657350"/>
            <a:ext cx="11152188" cy="4675188"/>
            <a:chOff x="-1003616" y="1627002"/>
            <a:chExt cx="11151607" cy="4674888"/>
          </a:xfrm>
        </p:grpSpPr>
        <p:sp>
          <p:nvSpPr>
            <p:cNvPr id="21" name="Арка 20"/>
            <p:cNvSpPr/>
            <p:nvPr/>
          </p:nvSpPr>
          <p:spPr>
            <a:xfrm rot="19681859">
              <a:off x="6825526" y="1627002"/>
              <a:ext cx="1469948" cy="1452470"/>
            </a:xfrm>
            <a:prstGeom prst="blockArc">
              <a:avLst>
                <a:gd name="adj1" fmla="val 13500000"/>
                <a:gd name="adj2" fmla="val 10800000"/>
                <a:gd name="adj3" fmla="val 1274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8213" name="Группа 22"/>
            <p:cNvGrpSpPr>
              <a:grpSpLocks/>
            </p:cNvGrpSpPr>
            <p:nvPr/>
          </p:nvGrpSpPr>
          <p:grpSpPr bwMode="auto">
            <a:xfrm>
              <a:off x="4050346" y="4557346"/>
              <a:ext cx="1220788" cy="1109663"/>
              <a:chOff x="3783969" y="4533361"/>
              <a:chExt cx="1222177" cy="1109902"/>
            </a:xfrm>
          </p:grpSpPr>
          <p:sp>
            <p:nvSpPr>
              <p:cNvPr id="26" name="Стрелка вправо 25"/>
              <p:cNvSpPr/>
              <p:nvPr/>
            </p:nvSpPr>
            <p:spPr>
              <a:xfrm>
                <a:off x="4157812" y="4533354"/>
                <a:ext cx="848645" cy="1109831"/>
              </a:xfrm>
              <a:prstGeom prst="rightArrow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7" name="Овал 26"/>
              <p:cNvSpPr/>
              <p:nvPr/>
            </p:nvSpPr>
            <p:spPr>
              <a:xfrm>
                <a:off x="3784344" y="4809621"/>
                <a:ext cx="575299" cy="557297"/>
              </a:xfrm>
              <a:prstGeom prst="ellipse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</p:sp>
        </p:grpSp>
        <p:grpSp>
          <p:nvGrpSpPr>
            <p:cNvPr id="8214" name="Группа 28"/>
            <p:cNvGrpSpPr>
              <a:grpSpLocks/>
            </p:cNvGrpSpPr>
            <p:nvPr/>
          </p:nvGrpSpPr>
          <p:grpSpPr bwMode="auto">
            <a:xfrm>
              <a:off x="5319712" y="4557346"/>
              <a:ext cx="1220788" cy="1111250"/>
              <a:chOff x="3783969" y="4533361"/>
              <a:chExt cx="1222177" cy="1109902"/>
            </a:xfrm>
          </p:grpSpPr>
          <p:sp>
            <p:nvSpPr>
              <p:cNvPr id="30" name="Стрелка вправо 29"/>
              <p:cNvSpPr/>
              <p:nvPr/>
            </p:nvSpPr>
            <p:spPr>
              <a:xfrm>
                <a:off x="4156791" y="4533354"/>
                <a:ext cx="848645" cy="1109831"/>
              </a:xfrm>
              <a:prstGeom prst="rightArrow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1" name="Овал 30"/>
              <p:cNvSpPr/>
              <p:nvPr/>
            </p:nvSpPr>
            <p:spPr>
              <a:xfrm>
                <a:off x="3783324" y="4810812"/>
                <a:ext cx="575299" cy="554916"/>
              </a:xfrm>
              <a:prstGeom prst="ellipse">
                <a:avLst/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</p:sp>
        </p:grpSp>
        <p:grpSp>
          <p:nvGrpSpPr>
            <p:cNvPr id="8215" name="Группа 31"/>
            <p:cNvGrpSpPr>
              <a:grpSpLocks/>
            </p:cNvGrpSpPr>
            <p:nvPr/>
          </p:nvGrpSpPr>
          <p:grpSpPr bwMode="auto">
            <a:xfrm>
              <a:off x="6600825" y="4581525"/>
              <a:ext cx="1220788" cy="1109663"/>
              <a:chOff x="3783969" y="4533361"/>
              <a:chExt cx="1222177" cy="1109902"/>
            </a:xfrm>
          </p:grpSpPr>
          <p:sp>
            <p:nvSpPr>
              <p:cNvPr id="33" name="Стрелка вправо 32"/>
              <p:cNvSpPr/>
              <p:nvPr/>
            </p:nvSpPr>
            <p:spPr>
              <a:xfrm>
                <a:off x="4156724" y="4532986"/>
                <a:ext cx="848645" cy="1109830"/>
              </a:xfrm>
              <a:prstGeom prst="rightArrow">
                <a:avLst/>
              </a:prstGeom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4" name="Овал 33"/>
              <p:cNvSpPr/>
              <p:nvPr/>
            </p:nvSpPr>
            <p:spPr>
              <a:xfrm>
                <a:off x="3783256" y="4809253"/>
                <a:ext cx="575299" cy="557296"/>
              </a:xfrm>
              <a:prstGeom prst="ellipse">
                <a:avLst/>
              </a:prstGeom>
              <a:solidFill>
                <a:schemeClr val="accent2"/>
              </a:solidFill>
            </p:spPr>
            <p:style>
              <a:lnRef idx="3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</p:grpSp>
        <p:sp>
          <p:nvSpPr>
            <p:cNvPr id="8216" name="Прямоугольник 23"/>
            <p:cNvSpPr>
              <a:spLocks noChangeArrowheads="1"/>
            </p:cNvSpPr>
            <p:nvPr/>
          </p:nvSpPr>
          <p:spPr bwMode="auto">
            <a:xfrm>
              <a:off x="7096202" y="1937559"/>
              <a:ext cx="952505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sz="2400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НМО</a:t>
              </a:r>
            </a:p>
            <a:p>
              <a:pPr algn="ctr" eaLnBrk="1" hangingPunct="1"/>
              <a:r>
                <a:rPr lang="ru-RU" altLang="ru-RU" sz="2400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85% </a:t>
              </a:r>
              <a:endParaRPr lang="ru-RU" altLang="ru-RU" sz="2400">
                <a:solidFill>
                  <a:srgbClr val="002060"/>
                </a:solidFill>
              </a:endParaRPr>
            </a:p>
          </p:txBody>
        </p:sp>
        <p:sp>
          <p:nvSpPr>
            <p:cNvPr id="8217" name="Прямоугольник 37"/>
            <p:cNvSpPr>
              <a:spLocks noChangeArrowheads="1"/>
            </p:cNvSpPr>
            <p:nvPr/>
          </p:nvSpPr>
          <p:spPr bwMode="auto">
            <a:xfrm>
              <a:off x="8285412" y="5399324"/>
              <a:ext cx="1284326" cy="400110"/>
            </a:xfrm>
            <a:prstGeom prst="rect">
              <a:avLst/>
            </a:prstGeom>
            <a:noFill/>
            <a:ln w="38100">
              <a:solidFill>
                <a:srgbClr val="00206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000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ДПП ПП </a:t>
              </a:r>
            </a:p>
          </p:txBody>
        </p:sp>
        <p:sp>
          <p:nvSpPr>
            <p:cNvPr id="8218" name="Прямоугольник 38"/>
            <p:cNvSpPr>
              <a:spLocks noChangeArrowheads="1"/>
            </p:cNvSpPr>
            <p:nvPr/>
          </p:nvSpPr>
          <p:spPr bwMode="auto">
            <a:xfrm>
              <a:off x="8876489" y="4072013"/>
              <a:ext cx="1271502" cy="400110"/>
            </a:xfrm>
            <a:prstGeom prst="rect">
              <a:avLst/>
            </a:prstGeom>
            <a:noFill/>
            <a:ln w="38100">
              <a:solidFill>
                <a:srgbClr val="00206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000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ДПП ПК </a:t>
              </a:r>
            </a:p>
          </p:txBody>
        </p:sp>
        <p:sp>
          <p:nvSpPr>
            <p:cNvPr id="8219" name="Прямоугольник 41"/>
            <p:cNvSpPr>
              <a:spLocks noChangeArrowheads="1"/>
            </p:cNvSpPr>
            <p:nvPr/>
          </p:nvSpPr>
          <p:spPr bwMode="auto">
            <a:xfrm>
              <a:off x="5164136" y="4095383"/>
              <a:ext cx="885825" cy="461963"/>
            </a:xfrm>
            <a:prstGeom prst="rect">
              <a:avLst/>
            </a:prstGeom>
            <a:noFill/>
            <a:ln w="38100">
              <a:solidFill>
                <a:srgbClr val="00206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400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СПО</a:t>
              </a:r>
            </a:p>
          </p:txBody>
        </p:sp>
        <p:sp>
          <p:nvSpPr>
            <p:cNvPr id="8220" name="Прямоугольник 42"/>
            <p:cNvSpPr>
              <a:spLocks noChangeArrowheads="1"/>
            </p:cNvSpPr>
            <p:nvPr/>
          </p:nvSpPr>
          <p:spPr bwMode="auto">
            <a:xfrm>
              <a:off x="-1003616" y="5551259"/>
              <a:ext cx="3541635" cy="70788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rgbClr val="00206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0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Медицинские профильные классы общего образования</a:t>
              </a:r>
            </a:p>
          </p:txBody>
        </p:sp>
        <p:sp>
          <p:nvSpPr>
            <p:cNvPr id="2" name="Фигура, имеющая форму буквы L 1"/>
            <p:cNvSpPr/>
            <p:nvPr/>
          </p:nvSpPr>
          <p:spPr>
            <a:xfrm rot="5400000">
              <a:off x="3584023" y="5300237"/>
              <a:ext cx="457171" cy="717513"/>
            </a:xfrm>
            <a:prstGeom prst="corner">
              <a:avLst>
                <a:gd name="adj1" fmla="val 18750"/>
                <a:gd name="adj2" fmla="val 15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" name="Фигура, имеющая форму буквы L 36"/>
            <p:cNvSpPr/>
            <p:nvPr/>
          </p:nvSpPr>
          <p:spPr>
            <a:xfrm rot="5400000">
              <a:off x="2832381" y="5737566"/>
              <a:ext cx="457171" cy="671477"/>
            </a:xfrm>
            <a:prstGeom prst="corner">
              <a:avLst>
                <a:gd name="adj1" fmla="val 18750"/>
                <a:gd name="adj2" fmla="val 15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" name="Прямоугольный треугольник 2"/>
            <p:cNvSpPr/>
            <p:nvPr/>
          </p:nvSpPr>
          <p:spPr>
            <a:xfrm flipH="1">
              <a:off x="3095095" y="5578036"/>
              <a:ext cx="296848" cy="180963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296863" y="1135063"/>
            <a:ext cx="7383462" cy="1938337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Преемственность в обучении мы находим в: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признании и развитии предыдущего обучения;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обеспечении системности знаний и умений профессиональной деятельности;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опережающем использовании содержания, методов и форм обучения, способствующих развитию личности;</a:t>
            </a:r>
          </a:p>
        </p:txBody>
      </p:sp>
      <p:sp>
        <p:nvSpPr>
          <p:cNvPr id="8" name="Овал 7"/>
          <p:cNvSpPr/>
          <p:nvPr/>
        </p:nvSpPr>
        <p:spPr>
          <a:xfrm>
            <a:off x="9170988" y="4681538"/>
            <a:ext cx="882650" cy="78581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9626600" y="3389313"/>
            <a:ext cx="862013" cy="78581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Дуга 8"/>
          <p:cNvSpPr/>
          <p:nvPr/>
        </p:nvSpPr>
        <p:spPr>
          <a:xfrm rot="5208034">
            <a:off x="8435181" y="3274219"/>
            <a:ext cx="1724025" cy="1697038"/>
          </a:xfrm>
          <a:prstGeom prst="arc">
            <a:avLst>
              <a:gd name="adj1" fmla="val 17294603"/>
              <a:gd name="adj2" fmla="val 20132169"/>
            </a:avLst>
          </a:prstGeom>
          <a:ln w="57150" cap="rnd" cmpd="sng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5" name="Дуга 84"/>
          <p:cNvSpPr/>
          <p:nvPr/>
        </p:nvSpPr>
        <p:spPr>
          <a:xfrm rot="851677">
            <a:off x="8569325" y="2682875"/>
            <a:ext cx="1620838" cy="1524000"/>
          </a:xfrm>
          <a:prstGeom prst="arc">
            <a:avLst>
              <a:gd name="adj1" fmla="val 16746429"/>
              <a:gd name="adj2" fmla="val 20323701"/>
            </a:avLst>
          </a:prstGeom>
          <a:ln w="57150" cap="rnd" cmpd="sng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4" name="Нашивка 53"/>
          <p:cNvSpPr/>
          <p:nvPr/>
        </p:nvSpPr>
        <p:spPr>
          <a:xfrm rot="13246467">
            <a:off x="9558338" y="2540000"/>
            <a:ext cx="230187" cy="349250"/>
          </a:xfrm>
          <a:prstGeom prst="chevron">
            <a:avLst>
              <a:gd name="adj" fmla="val 85377"/>
            </a:avLst>
          </a:prstGeom>
          <a:ln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8209" name="Прямоугольник 55"/>
          <p:cNvSpPr>
            <a:spLocks noChangeArrowheads="1"/>
          </p:cNvSpPr>
          <p:nvPr/>
        </p:nvSpPr>
        <p:spPr bwMode="auto">
          <a:xfrm>
            <a:off x="9709150" y="3598863"/>
            <a:ext cx="7016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ДПО</a:t>
            </a:r>
          </a:p>
        </p:txBody>
      </p:sp>
      <p:sp>
        <p:nvSpPr>
          <p:cNvPr id="8210" name="Прямоугольник 90"/>
          <p:cNvSpPr>
            <a:spLocks noChangeArrowheads="1"/>
          </p:cNvSpPr>
          <p:nvPr/>
        </p:nvSpPr>
        <p:spPr bwMode="auto">
          <a:xfrm>
            <a:off x="9275763" y="4887913"/>
            <a:ext cx="7016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ДПО</a:t>
            </a:r>
          </a:p>
        </p:txBody>
      </p:sp>
      <p:sp>
        <p:nvSpPr>
          <p:cNvPr id="8211" name="Прямоугольник 60"/>
          <p:cNvSpPr>
            <a:spLocks noChangeArrowheads="1"/>
          </p:cNvSpPr>
          <p:nvPr/>
        </p:nvSpPr>
        <p:spPr bwMode="auto">
          <a:xfrm>
            <a:off x="4452938" y="6215063"/>
            <a:ext cx="65579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Повышение  значимости и престижа профессии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91351" y="197148"/>
            <a:ext cx="11864922" cy="802960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Преемственность в содержании обучения</a:t>
            </a:r>
          </a:p>
        </p:txBody>
      </p:sp>
      <p:sp>
        <p:nvSpPr>
          <p:cNvPr id="9221" name="AutoShape 8" descr="https://edtech.worlded.org/wp-content/uploads/2017/05/noun_55028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222" name="AutoShape 10" descr="https://edtech.worlded.org/wp-content/uploads/2017/05/noun_55028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223" name="AutoShape 12" descr="https://data.silhouette-ac.com/data/thumbnails/8f/8fe38f7859fe20d70553f2776221ec3c_t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224" name="AutoShape 14" descr="https://data.silhouette-ac.com/data/thumbnails/8f/8fe38f7859fe20d70553f2776221ec3c_t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9225" name="Группа 53"/>
          <p:cNvGrpSpPr>
            <a:grpSpLocks/>
          </p:cNvGrpSpPr>
          <p:nvPr/>
        </p:nvGrpSpPr>
        <p:grpSpPr bwMode="auto">
          <a:xfrm>
            <a:off x="1095375" y="2643188"/>
            <a:ext cx="10334625" cy="1928812"/>
            <a:chOff x="881025" y="2285993"/>
            <a:chExt cx="10334677" cy="1928826"/>
          </a:xfrm>
        </p:grpSpPr>
        <p:sp>
          <p:nvSpPr>
            <p:cNvPr id="47" name="Равнобедренный треугольник 46"/>
            <p:cNvSpPr/>
            <p:nvPr/>
          </p:nvSpPr>
          <p:spPr>
            <a:xfrm rot="5400000">
              <a:off x="2559814" y="3036092"/>
              <a:ext cx="928695" cy="428627"/>
            </a:xfrm>
            <a:prstGeom prst="triangle">
              <a:avLst/>
            </a:prstGeom>
            <a:solidFill>
              <a:schemeClr val="tx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2" name="Равнобедренный треугольник 61"/>
            <p:cNvSpPr/>
            <p:nvPr/>
          </p:nvSpPr>
          <p:spPr>
            <a:xfrm rot="5400000">
              <a:off x="5560205" y="3036092"/>
              <a:ext cx="928695" cy="428627"/>
            </a:xfrm>
            <a:prstGeom prst="triangle">
              <a:avLst/>
            </a:prstGeom>
            <a:solidFill>
              <a:schemeClr val="tx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1595404" y="2500307"/>
              <a:ext cx="285751" cy="285752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b="1" dirty="0"/>
                <a:t>1</a:t>
              </a:r>
            </a:p>
          </p:txBody>
        </p:sp>
        <p:sp>
          <p:nvSpPr>
            <p:cNvPr id="16" name="Овал 15"/>
            <p:cNvSpPr/>
            <p:nvPr/>
          </p:nvSpPr>
          <p:spPr>
            <a:xfrm>
              <a:off x="7167557" y="2428869"/>
              <a:ext cx="285751" cy="246064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b="1" dirty="0"/>
                <a:t>3</a:t>
              </a:r>
            </a:p>
          </p:txBody>
        </p:sp>
        <p:sp>
          <p:nvSpPr>
            <p:cNvPr id="15" name="Овал 14"/>
            <p:cNvSpPr/>
            <p:nvPr/>
          </p:nvSpPr>
          <p:spPr>
            <a:xfrm>
              <a:off x="9953634" y="2428869"/>
              <a:ext cx="285751" cy="285752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b="1" dirty="0"/>
                <a:t>4</a:t>
              </a:r>
            </a:p>
          </p:txBody>
        </p:sp>
        <p:sp>
          <p:nvSpPr>
            <p:cNvPr id="76" name="Равнобедренный треугольник 75"/>
            <p:cNvSpPr/>
            <p:nvPr/>
          </p:nvSpPr>
          <p:spPr>
            <a:xfrm rot="5400000">
              <a:off x="8203405" y="2964654"/>
              <a:ext cx="928694" cy="428627"/>
            </a:xfrm>
            <a:prstGeom prst="triangle">
              <a:avLst/>
            </a:prstGeom>
            <a:solidFill>
              <a:schemeClr val="tx2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" name="Шестиугольник 40"/>
            <p:cNvSpPr/>
            <p:nvPr/>
          </p:nvSpPr>
          <p:spPr bwMode="auto">
            <a:xfrm rot="5400000">
              <a:off x="835779" y="2402677"/>
              <a:ext cx="1857388" cy="1766897"/>
            </a:xfrm>
            <a:prstGeom prst="hexagon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2" name="Шестиугольник 41"/>
            <p:cNvSpPr/>
            <p:nvPr/>
          </p:nvSpPr>
          <p:spPr bwMode="auto">
            <a:xfrm rot="5400000">
              <a:off x="3524223" y="2071682"/>
              <a:ext cx="1857388" cy="2286012"/>
            </a:xfrm>
            <a:prstGeom prst="hexagon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" name="Шестиугольник 42"/>
            <p:cNvSpPr/>
            <p:nvPr/>
          </p:nvSpPr>
          <p:spPr bwMode="auto">
            <a:xfrm rot="5400000">
              <a:off x="6336494" y="2259801"/>
              <a:ext cx="1857388" cy="1909773"/>
            </a:xfrm>
            <a:prstGeom prst="hexagon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5" name="Шестиугольник 44"/>
            <p:cNvSpPr/>
            <p:nvPr/>
          </p:nvSpPr>
          <p:spPr bwMode="auto">
            <a:xfrm rot="5400000">
              <a:off x="9167815" y="2143119"/>
              <a:ext cx="1857388" cy="2143136"/>
            </a:xfrm>
            <a:prstGeom prst="hexagon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237" name="Прямоугольник 47"/>
            <p:cNvSpPr>
              <a:spLocks noChangeArrowheads="1"/>
            </p:cNvSpPr>
            <p:nvPr/>
          </p:nvSpPr>
          <p:spPr bwMode="auto">
            <a:xfrm>
              <a:off x="881026" y="2714620"/>
              <a:ext cx="1785950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Формирование знаний, навыков, умений</a:t>
              </a:r>
              <a:endParaRPr lang="ru-RU" altLang="ru-RU"/>
            </a:p>
          </p:txBody>
        </p:sp>
        <p:sp>
          <p:nvSpPr>
            <p:cNvPr id="9238" name="Прямоугольник 48"/>
            <p:cNvSpPr>
              <a:spLocks noChangeArrowheads="1"/>
            </p:cNvSpPr>
            <p:nvPr/>
          </p:nvSpPr>
          <p:spPr bwMode="auto">
            <a:xfrm>
              <a:off x="3309918" y="2786058"/>
              <a:ext cx="2332042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Совершенствование знаний, навыков, умений</a:t>
              </a:r>
              <a:endParaRPr lang="ru-RU" alt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4310042" y="2428869"/>
              <a:ext cx="285751" cy="285752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b="1" dirty="0"/>
                <a:t>2</a:t>
              </a:r>
            </a:p>
          </p:txBody>
        </p:sp>
        <p:sp>
          <p:nvSpPr>
            <p:cNvPr id="9240" name="Прямоугольник 51"/>
            <p:cNvSpPr>
              <a:spLocks noChangeArrowheads="1"/>
            </p:cNvSpPr>
            <p:nvPr/>
          </p:nvSpPr>
          <p:spPr bwMode="auto">
            <a:xfrm>
              <a:off x="6238876" y="2643182"/>
              <a:ext cx="2071702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Актуализация и спецификация практической деятельности </a:t>
              </a:r>
            </a:p>
          </p:txBody>
        </p:sp>
        <p:sp>
          <p:nvSpPr>
            <p:cNvPr id="9241" name="Прямоугольник 52"/>
            <p:cNvSpPr>
              <a:spLocks noChangeArrowheads="1"/>
            </p:cNvSpPr>
            <p:nvPr/>
          </p:nvSpPr>
          <p:spPr bwMode="auto">
            <a:xfrm>
              <a:off x="8953520" y="2714620"/>
              <a:ext cx="2262182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Решение нестандартных профессиональных проблем</a:t>
              </a:r>
            </a:p>
          </p:txBody>
        </p:sp>
      </p:grpSp>
      <p:pic>
        <p:nvPicPr>
          <p:cNvPr id="9226" name="Picture 2" descr="http://www.udmexport.ru/sites/default/files/%D0%93%D0%B5%D1%80%D0%B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292100"/>
            <a:ext cx="6731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Группа 33"/>
          <p:cNvGrpSpPr>
            <a:grpSpLocks/>
          </p:cNvGrpSpPr>
          <p:nvPr/>
        </p:nvGrpSpPr>
        <p:grpSpPr bwMode="auto">
          <a:xfrm>
            <a:off x="7810500" y="4000500"/>
            <a:ext cx="2143125" cy="2071688"/>
            <a:chOff x="1857388" y="1428759"/>
            <a:chExt cx="2143140" cy="2143140"/>
          </a:xfrm>
        </p:grpSpPr>
        <p:sp>
          <p:nvSpPr>
            <p:cNvPr id="35" name="Овал 34"/>
            <p:cNvSpPr/>
            <p:nvPr/>
          </p:nvSpPr>
          <p:spPr>
            <a:xfrm>
              <a:off x="1857388" y="1428759"/>
              <a:ext cx="2143140" cy="2143140"/>
            </a:xfrm>
            <a:prstGeom prst="ellipse">
              <a:avLst/>
            </a:prstGeom>
            <a:blipFill rotWithShape="0">
              <a:blip r:embed="rId2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36" name="Овал 4"/>
            <p:cNvSpPr/>
            <p:nvPr/>
          </p:nvSpPr>
          <p:spPr>
            <a:xfrm>
              <a:off x="2513031" y="1982199"/>
              <a:ext cx="1285884" cy="11791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0" tIns="0" rIns="0" bIns="0" spcCol="1270" anchor="ctr"/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3600" dirty="0"/>
            </a:p>
          </p:txBody>
        </p:sp>
      </p:grpSp>
      <p:sp>
        <p:nvSpPr>
          <p:cNvPr id="4" name="Заголовок 1"/>
          <p:cNvSpPr txBox="1">
            <a:spLocks/>
          </p:cNvSpPr>
          <p:nvPr/>
        </p:nvSpPr>
        <p:spPr>
          <a:xfrm>
            <a:off x="191351" y="197148"/>
            <a:ext cx="11864922" cy="802960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Преемственность в методах обучения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3667125" y="3714750"/>
            <a:ext cx="4929188" cy="71438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Схема 12"/>
          <p:cNvGraphicFramePr/>
          <p:nvPr/>
        </p:nvGraphicFramePr>
        <p:xfrm>
          <a:off x="452398" y="1857364"/>
          <a:ext cx="5143536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Овал 13"/>
          <p:cNvSpPr/>
          <p:nvPr/>
        </p:nvSpPr>
        <p:spPr>
          <a:xfrm>
            <a:off x="1381125" y="2286000"/>
            <a:ext cx="357188" cy="3429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1</a:t>
            </a:r>
          </a:p>
        </p:txBody>
      </p:sp>
      <p:sp>
        <p:nvSpPr>
          <p:cNvPr id="15" name="Овал 14"/>
          <p:cNvSpPr/>
          <p:nvPr/>
        </p:nvSpPr>
        <p:spPr>
          <a:xfrm>
            <a:off x="1309688" y="4000500"/>
            <a:ext cx="357187" cy="3429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4</a:t>
            </a:r>
          </a:p>
        </p:txBody>
      </p:sp>
      <p:sp>
        <p:nvSpPr>
          <p:cNvPr id="16" name="Овал 15"/>
          <p:cNvSpPr/>
          <p:nvPr/>
        </p:nvSpPr>
        <p:spPr>
          <a:xfrm>
            <a:off x="4310063" y="4071938"/>
            <a:ext cx="357187" cy="3429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3</a:t>
            </a:r>
          </a:p>
        </p:txBody>
      </p:sp>
      <p:sp>
        <p:nvSpPr>
          <p:cNvPr id="17" name="Овал 16"/>
          <p:cNvSpPr/>
          <p:nvPr/>
        </p:nvSpPr>
        <p:spPr>
          <a:xfrm>
            <a:off x="4310063" y="2286000"/>
            <a:ext cx="357187" cy="3429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2</a:t>
            </a:r>
          </a:p>
        </p:txBody>
      </p:sp>
      <p:sp>
        <p:nvSpPr>
          <p:cNvPr id="18" name="Ромб 17"/>
          <p:cNvSpPr/>
          <p:nvPr/>
        </p:nvSpPr>
        <p:spPr>
          <a:xfrm>
            <a:off x="2309813" y="3500438"/>
            <a:ext cx="1357312" cy="914400"/>
          </a:xfrm>
          <a:prstGeom prst="diamond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253" name="Прямоугольник 18"/>
          <p:cNvSpPr>
            <a:spLocks noChangeArrowheads="1"/>
          </p:cNvSpPr>
          <p:nvPr/>
        </p:nvSpPr>
        <p:spPr bwMode="auto">
          <a:xfrm>
            <a:off x="2452688" y="3571875"/>
            <a:ext cx="10175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6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СПО </a:t>
            </a:r>
          </a:p>
          <a:p>
            <a:pPr algn="ctr" eaLnBrk="1" hangingPunct="1"/>
            <a:r>
              <a:rPr lang="ru-RU" altLang="ru-RU" sz="16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ДПП ПП</a:t>
            </a:r>
          </a:p>
        </p:txBody>
      </p:sp>
      <p:sp>
        <p:nvSpPr>
          <p:cNvPr id="10254" name="Прямоугольник 19"/>
          <p:cNvSpPr>
            <a:spLocks noChangeArrowheads="1"/>
          </p:cNvSpPr>
          <p:nvPr/>
        </p:nvSpPr>
        <p:spPr bwMode="auto">
          <a:xfrm>
            <a:off x="595313" y="1285875"/>
            <a:ext cx="5000625" cy="369888"/>
          </a:xfrm>
          <a:prstGeom prst="rect">
            <a:avLst/>
          </a:prstGeom>
          <a:noFill/>
          <a:ln w="28575">
            <a:solidFill>
              <a:schemeClr val="tx2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4-этапный прием для формирования навыков </a:t>
            </a:r>
            <a:endParaRPr lang="ru-RU" altLang="ru-RU">
              <a:solidFill>
                <a:srgbClr val="002060"/>
              </a:solidFill>
            </a:endParaRPr>
          </a:p>
        </p:txBody>
      </p:sp>
      <p:sp>
        <p:nvSpPr>
          <p:cNvPr id="10255" name="Прямоугольник 20"/>
          <p:cNvSpPr>
            <a:spLocks noChangeArrowheads="1"/>
          </p:cNvSpPr>
          <p:nvPr/>
        </p:nvSpPr>
        <p:spPr bwMode="auto">
          <a:xfrm>
            <a:off x="6381750" y="1285875"/>
            <a:ext cx="5500688" cy="369888"/>
          </a:xfrm>
          <a:prstGeom prst="rect">
            <a:avLst/>
          </a:prstGeom>
          <a:noFill/>
          <a:ln w="28575">
            <a:solidFill>
              <a:schemeClr val="tx2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3-этапный прием для совершенствования навыков </a:t>
            </a:r>
            <a:endParaRPr lang="ru-RU" altLang="ru-RU">
              <a:solidFill>
                <a:srgbClr val="002060"/>
              </a:solidFill>
            </a:endParaRPr>
          </a:p>
        </p:txBody>
      </p:sp>
      <p:grpSp>
        <p:nvGrpSpPr>
          <p:cNvPr id="10256" name="Группа 27"/>
          <p:cNvGrpSpPr>
            <a:grpSpLocks/>
          </p:cNvGrpSpPr>
          <p:nvPr/>
        </p:nvGrpSpPr>
        <p:grpSpPr bwMode="auto">
          <a:xfrm>
            <a:off x="6953250" y="2214563"/>
            <a:ext cx="2143125" cy="2143125"/>
            <a:chOff x="1857388" y="1428759"/>
            <a:chExt cx="2143140" cy="2143140"/>
          </a:xfrm>
        </p:grpSpPr>
        <p:sp>
          <p:nvSpPr>
            <p:cNvPr id="29" name="Овал 28"/>
            <p:cNvSpPr/>
            <p:nvPr/>
          </p:nvSpPr>
          <p:spPr>
            <a:xfrm>
              <a:off x="1857388" y="1428759"/>
              <a:ext cx="2143140" cy="2143140"/>
            </a:xfrm>
            <a:prstGeom prst="ellipse">
              <a:avLst/>
            </a:prstGeom>
            <a:blipFill rotWithShape="0">
              <a:blip r:embed="rId2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30" name="Овал 4"/>
            <p:cNvSpPr/>
            <p:nvPr/>
          </p:nvSpPr>
          <p:spPr>
            <a:xfrm>
              <a:off x="2513031" y="1982800"/>
              <a:ext cx="1285884" cy="11779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0" tIns="0" rIns="0" bIns="0" spcCol="1270" anchor="ctr"/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3600" dirty="0"/>
            </a:p>
          </p:txBody>
        </p:sp>
      </p:grpSp>
      <p:grpSp>
        <p:nvGrpSpPr>
          <p:cNvPr id="10257" name="Группа 30"/>
          <p:cNvGrpSpPr>
            <a:grpSpLocks/>
          </p:cNvGrpSpPr>
          <p:nvPr/>
        </p:nvGrpSpPr>
        <p:grpSpPr bwMode="auto">
          <a:xfrm>
            <a:off x="8739188" y="2286000"/>
            <a:ext cx="2220912" cy="2220913"/>
            <a:chOff x="120851" y="475355"/>
            <a:chExt cx="2220293" cy="2220293"/>
          </a:xfrm>
        </p:grpSpPr>
        <p:sp>
          <p:nvSpPr>
            <p:cNvPr id="32" name="Овал 31"/>
            <p:cNvSpPr/>
            <p:nvPr/>
          </p:nvSpPr>
          <p:spPr>
            <a:xfrm>
              <a:off x="120851" y="475355"/>
              <a:ext cx="2220293" cy="2220293"/>
            </a:xfrm>
            <a:prstGeom prst="ellipse">
              <a:avLst/>
            </a:prstGeom>
            <a:blipFill rotWithShape="0">
              <a:blip r:embed="rId8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33" name="Овал 4"/>
            <p:cNvSpPr/>
            <p:nvPr/>
          </p:nvSpPr>
          <p:spPr>
            <a:xfrm>
              <a:off x="430327" y="737220"/>
              <a:ext cx="1280756" cy="16965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0" tIns="0" rIns="0" bIns="0" spcCol="1270" anchor="ctr"/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3600" dirty="0"/>
            </a:p>
          </p:txBody>
        </p:sp>
      </p:grpSp>
      <p:sp>
        <p:nvSpPr>
          <p:cNvPr id="41" name="Скругленный прямоугольник 40"/>
          <p:cNvSpPr/>
          <p:nvPr/>
        </p:nvSpPr>
        <p:spPr>
          <a:xfrm>
            <a:off x="6238875" y="1928813"/>
            <a:ext cx="2357438" cy="4857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Тренировочное выполнение навыка</a:t>
            </a:r>
          </a:p>
        </p:txBody>
      </p:sp>
      <p:sp>
        <p:nvSpPr>
          <p:cNvPr id="38" name="Овал 37"/>
          <p:cNvSpPr/>
          <p:nvPr/>
        </p:nvSpPr>
        <p:spPr>
          <a:xfrm>
            <a:off x="6238875" y="1928813"/>
            <a:ext cx="285750" cy="28575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1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10025063" y="2071688"/>
            <a:ext cx="1714500" cy="4857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Дебрифинг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Овал 38"/>
          <p:cNvSpPr/>
          <p:nvPr/>
        </p:nvSpPr>
        <p:spPr>
          <a:xfrm>
            <a:off x="10025063" y="2071688"/>
            <a:ext cx="285750" cy="28575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2</a:t>
            </a: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8453438" y="5786438"/>
            <a:ext cx="2500312" cy="571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Контрольное выполнение  навыка</a:t>
            </a:r>
          </a:p>
        </p:txBody>
      </p:sp>
      <p:sp>
        <p:nvSpPr>
          <p:cNvPr id="40" name="Овал 39"/>
          <p:cNvSpPr/>
          <p:nvPr/>
        </p:nvSpPr>
        <p:spPr>
          <a:xfrm>
            <a:off x="8453438" y="5786438"/>
            <a:ext cx="285750" cy="28575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3</a:t>
            </a:r>
          </a:p>
        </p:txBody>
      </p:sp>
      <p:pic>
        <p:nvPicPr>
          <p:cNvPr id="10264" name="Picture 2" descr="http://www.udmexport.ru/sites/default/files/%D0%93%D0%B5%D1%80%D0%B1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292100"/>
            <a:ext cx="6731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5886</TotalTime>
  <Words>743</Words>
  <Application>Microsoft Office PowerPoint</Application>
  <PresentationFormat>Произвольный</PresentationFormat>
  <Paragraphs>247</Paragraphs>
  <Slides>19</Slides>
  <Notes>12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Times New Roman</vt:lpstr>
      <vt:lpstr>Wingdings</vt:lpstr>
      <vt:lpstr>Тема Office</vt:lpstr>
      <vt:lpstr>Диаграмма Microsoft Excel</vt:lpstr>
      <vt:lpstr>Диаграмма Microsoft Office Excel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РКВД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Руслан</dc:creator>
  <cp:lastModifiedBy>Sveta</cp:lastModifiedBy>
  <cp:revision>498</cp:revision>
  <cp:lastPrinted>2018-10-24T10:44:58Z</cp:lastPrinted>
  <dcterms:created xsi:type="dcterms:W3CDTF">2012-11-21T06:38:42Z</dcterms:created>
  <dcterms:modified xsi:type="dcterms:W3CDTF">2018-11-02T13:25:19Z</dcterms:modified>
</cp:coreProperties>
</file>