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312" r:id="rId2"/>
    <p:sldId id="354" r:id="rId3"/>
    <p:sldId id="320" r:id="rId4"/>
    <p:sldId id="321" r:id="rId5"/>
    <p:sldId id="375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1" r:id="rId14"/>
    <p:sldId id="332" r:id="rId15"/>
    <p:sldId id="333" r:id="rId16"/>
    <p:sldId id="334" r:id="rId17"/>
    <p:sldId id="335" r:id="rId18"/>
    <p:sldId id="380" r:id="rId19"/>
    <p:sldId id="381" r:id="rId20"/>
    <p:sldId id="355" r:id="rId21"/>
    <p:sldId id="336" r:id="rId22"/>
    <p:sldId id="357" r:id="rId23"/>
    <p:sldId id="356" r:id="rId24"/>
    <p:sldId id="382" r:id="rId25"/>
    <p:sldId id="362" r:id="rId26"/>
    <p:sldId id="363" r:id="rId27"/>
    <p:sldId id="361" r:id="rId28"/>
    <p:sldId id="376" r:id="rId29"/>
    <p:sldId id="365" r:id="rId30"/>
    <p:sldId id="364" r:id="rId31"/>
    <p:sldId id="337" r:id="rId32"/>
    <p:sldId id="338" r:id="rId33"/>
    <p:sldId id="368" r:id="rId34"/>
    <p:sldId id="339" r:id="rId35"/>
    <p:sldId id="366" r:id="rId36"/>
    <p:sldId id="340" r:id="rId37"/>
    <p:sldId id="369" r:id="rId38"/>
    <p:sldId id="379" r:id="rId39"/>
    <p:sldId id="370" r:id="rId40"/>
    <p:sldId id="343" r:id="rId41"/>
    <p:sldId id="315" r:id="rId42"/>
    <p:sldId id="383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15" autoAdjust="0"/>
  </p:normalViewPr>
  <p:slideViewPr>
    <p:cSldViewPr>
      <p:cViewPr>
        <p:scale>
          <a:sx n="60" d="100"/>
          <a:sy n="60" d="100"/>
        </p:scale>
        <p:origin x="-1044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35C8AA-B77A-43D8-9715-ABC89FEA6E6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77B165-90D5-4905-B091-DA4BB80F9469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500" b="1" i="1" dirty="0" smtClean="0"/>
            <a:t>Указ Президента РФ от 7 мая 2018г. № 204 «О национальных целях и стратегических задачах развития РФ на период до 2024г»</a:t>
          </a:r>
          <a:endParaRPr lang="ru-RU" sz="1500" b="1" i="1" dirty="0">
            <a:solidFill>
              <a:schemeClr val="tx1"/>
            </a:solidFill>
            <a:latin typeface="+mn-lt"/>
          </a:endParaRPr>
        </a:p>
      </dgm:t>
    </dgm:pt>
    <dgm:pt modelId="{6FADB34C-2529-4B34-AED6-F8EDE7833A02}" type="parTrans" cxnId="{AC99FA9E-4778-4CEE-97E3-1C0140D5F868}">
      <dgm:prSet/>
      <dgm:spPr/>
      <dgm:t>
        <a:bodyPr/>
        <a:lstStyle/>
        <a:p>
          <a:pPr algn="l"/>
          <a:endParaRPr lang="ru-RU" sz="1400" b="1" i="1">
            <a:latin typeface="+mn-lt"/>
          </a:endParaRPr>
        </a:p>
      </dgm:t>
    </dgm:pt>
    <dgm:pt modelId="{567F7D66-1E99-45A6-A2F4-354A1ECCEDE0}" type="sibTrans" cxnId="{AC99FA9E-4778-4CEE-97E3-1C0140D5F868}">
      <dgm:prSet/>
      <dgm:spPr/>
      <dgm:t>
        <a:bodyPr/>
        <a:lstStyle/>
        <a:p>
          <a:pPr algn="l"/>
          <a:endParaRPr lang="ru-RU" sz="1400" b="1" i="1">
            <a:latin typeface="+mn-lt"/>
          </a:endParaRPr>
        </a:p>
      </dgm:t>
    </dgm:pt>
    <dgm:pt modelId="{83CAFF57-A061-4E5E-A9C0-AD1CE85142E4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500" b="1" i="1" dirty="0" smtClean="0"/>
            <a:t>Распоряжение  Правительства РФ «Об утверждении государственной программы РФ «Развитие </a:t>
          </a:r>
          <a:r>
            <a:rPr lang="ru-RU" sz="1500" b="1" i="1" dirty="0" smtClean="0">
              <a:solidFill>
                <a:schemeClr val="tx1"/>
              </a:solidFill>
            </a:rPr>
            <a:t>здравоохранения 2018 - 2025 </a:t>
          </a:r>
          <a:r>
            <a:rPr lang="ru-RU" sz="1500" b="1" i="1" dirty="0" err="1" smtClean="0">
              <a:solidFill>
                <a:schemeClr val="tx1"/>
              </a:solidFill>
            </a:rPr>
            <a:t>гг</a:t>
          </a:r>
          <a:r>
            <a:rPr lang="ru-RU" sz="1500" b="1" i="1" dirty="0" smtClean="0">
              <a:solidFill>
                <a:schemeClr val="tx1"/>
              </a:solidFill>
            </a:rPr>
            <a:t>»</a:t>
          </a:r>
          <a:endParaRPr lang="ru-RU" sz="1500" b="1" i="1" dirty="0">
            <a:solidFill>
              <a:schemeClr val="tx1"/>
            </a:solidFill>
            <a:latin typeface="+mn-lt"/>
          </a:endParaRPr>
        </a:p>
      </dgm:t>
    </dgm:pt>
    <dgm:pt modelId="{95941376-FDCB-4125-9367-1BECD3AD0912}" type="parTrans" cxnId="{02C1F6A5-FB9C-4BE8-B402-49F27A20D87B}">
      <dgm:prSet/>
      <dgm:spPr/>
      <dgm:t>
        <a:bodyPr/>
        <a:lstStyle/>
        <a:p>
          <a:pPr algn="l"/>
          <a:endParaRPr lang="ru-RU" sz="1400" b="1" i="1">
            <a:latin typeface="+mn-lt"/>
          </a:endParaRPr>
        </a:p>
      </dgm:t>
    </dgm:pt>
    <dgm:pt modelId="{881578C9-E598-4C63-B453-9FCEEF701ED3}" type="sibTrans" cxnId="{02C1F6A5-FB9C-4BE8-B402-49F27A20D87B}">
      <dgm:prSet/>
      <dgm:spPr/>
      <dgm:t>
        <a:bodyPr/>
        <a:lstStyle/>
        <a:p>
          <a:pPr algn="l"/>
          <a:endParaRPr lang="ru-RU" sz="1400" b="1" i="1">
            <a:latin typeface="+mn-lt"/>
          </a:endParaRPr>
        </a:p>
      </dgm:t>
    </dgm:pt>
    <dgm:pt modelId="{410764C2-9683-4E6F-828A-75D5694DDBE5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500" b="1" i="1" dirty="0" smtClean="0"/>
            <a:t>Концепция развития   здравоохранения до 2020 года в РФ  и долгосрочная целевая программа Омской области (Постановление Правительства Омской области от 16 октября 2013 г. N 265-п (с изм. от 17.10.2018 № 306п). </a:t>
          </a:r>
          <a:endParaRPr lang="ru-RU" sz="1500" b="1" i="1" dirty="0">
            <a:latin typeface="+mn-lt"/>
          </a:endParaRPr>
        </a:p>
      </dgm:t>
    </dgm:pt>
    <dgm:pt modelId="{CB61A157-E8E0-4CCC-A22C-A533B1798F7A}" type="parTrans" cxnId="{16D5A3B4-DF42-4AB1-BF5C-05F852F348A4}">
      <dgm:prSet/>
      <dgm:spPr/>
      <dgm:t>
        <a:bodyPr/>
        <a:lstStyle/>
        <a:p>
          <a:pPr algn="l"/>
          <a:endParaRPr lang="ru-RU" sz="1400" b="1" i="1">
            <a:latin typeface="+mn-lt"/>
          </a:endParaRPr>
        </a:p>
      </dgm:t>
    </dgm:pt>
    <dgm:pt modelId="{6168F64B-B276-4F1A-B936-11BD697F9B1B}" type="sibTrans" cxnId="{16D5A3B4-DF42-4AB1-BF5C-05F852F348A4}">
      <dgm:prSet/>
      <dgm:spPr/>
      <dgm:t>
        <a:bodyPr/>
        <a:lstStyle/>
        <a:p>
          <a:pPr algn="l"/>
          <a:endParaRPr lang="ru-RU" sz="1400" b="1" i="1">
            <a:latin typeface="+mn-lt"/>
          </a:endParaRPr>
        </a:p>
      </dgm:t>
    </dgm:pt>
    <dgm:pt modelId="{24FC5F5F-F819-43E3-913A-0872A2443709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500" b="1" i="1" dirty="0" smtClean="0"/>
            <a:t>Федеральный закон от 27 декабря 2002 г. N 184-ФЗ "О техническом регулировании", ГОСТ Р 1.0-2004 </a:t>
          </a:r>
          <a:r>
            <a:rPr lang="ru-RU" sz="1500" b="1" i="1" dirty="0" smtClean="0">
              <a:solidFill>
                <a:schemeClr val="tx1"/>
              </a:solidFill>
            </a:rPr>
            <a:t>"Стандартизация </a:t>
          </a:r>
          <a:r>
            <a:rPr lang="ru-RU" sz="1500" b="1" i="1" dirty="0" smtClean="0"/>
            <a:t>в Российской Федерации. Основные положения".</a:t>
          </a:r>
          <a:endParaRPr lang="ru-RU" sz="1500" b="1" i="1" dirty="0"/>
        </a:p>
      </dgm:t>
    </dgm:pt>
    <dgm:pt modelId="{F14D4B67-BB4E-4A37-B2C6-C74136482A78}" type="parTrans" cxnId="{A36E0D50-ADE5-49CD-8E72-3E54D00A33A8}">
      <dgm:prSet/>
      <dgm:spPr/>
      <dgm:t>
        <a:bodyPr/>
        <a:lstStyle/>
        <a:p>
          <a:endParaRPr lang="ru-RU" sz="1400" i="1"/>
        </a:p>
      </dgm:t>
    </dgm:pt>
    <dgm:pt modelId="{8264208C-6355-4D5C-BAC2-C3B391EF80CB}" type="sibTrans" cxnId="{A36E0D50-ADE5-49CD-8E72-3E54D00A33A8}">
      <dgm:prSet/>
      <dgm:spPr/>
      <dgm:t>
        <a:bodyPr/>
        <a:lstStyle/>
        <a:p>
          <a:endParaRPr lang="ru-RU" sz="1400" i="1"/>
        </a:p>
      </dgm:t>
    </dgm:pt>
    <dgm:pt modelId="{AEB1804C-25E1-4B7B-823B-884E4DBB487E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500" b="1" i="1" dirty="0" smtClean="0"/>
            <a:t>Федеральный закон от 29.06.2015г. №162-ФЗ «О стандартизации в Российской Федерации» </a:t>
          </a:r>
          <a:endParaRPr lang="ru-RU" sz="1500" b="1" i="1" dirty="0"/>
        </a:p>
      </dgm:t>
    </dgm:pt>
    <dgm:pt modelId="{50982352-C4AB-4FF9-A4B9-33CF86630295}" type="parTrans" cxnId="{66C5864B-7CD5-4391-983E-D622A69951AD}">
      <dgm:prSet/>
      <dgm:spPr/>
      <dgm:t>
        <a:bodyPr/>
        <a:lstStyle/>
        <a:p>
          <a:endParaRPr lang="ru-RU" sz="1400" i="1"/>
        </a:p>
      </dgm:t>
    </dgm:pt>
    <dgm:pt modelId="{53993595-0EDB-405F-93F2-294ED3321515}" type="sibTrans" cxnId="{66C5864B-7CD5-4391-983E-D622A69951AD}">
      <dgm:prSet/>
      <dgm:spPr/>
      <dgm:t>
        <a:bodyPr/>
        <a:lstStyle/>
        <a:p>
          <a:endParaRPr lang="ru-RU" sz="1400" i="1"/>
        </a:p>
      </dgm:t>
    </dgm:pt>
    <dgm:pt modelId="{9270DC6C-8873-4C09-864D-7CAF2EFABD5F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500" b="1" i="1" dirty="0" smtClean="0"/>
            <a:t>Федеральный Закон от 21.11.2011г. №323-ФЗ «Об основах охраны здоровья граждан в Российской Федерации» </a:t>
          </a:r>
          <a:endParaRPr lang="ru-RU" sz="1500" b="1" i="1" dirty="0"/>
        </a:p>
      </dgm:t>
    </dgm:pt>
    <dgm:pt modelId="{5CB33AE3-B8F8-49B7-AD4A-229102389398}" type="parTrans" cxnId="{145177A7-289D-492A-A7E6-2339270F8AE8}">
      <dgm:prSet/>
      <dgm:spPr/>
      <dgm:t>
        <a:bodyPr/>
        <a:lstStyle/>
        <a:p>
          <a:endParaRPr lang="ru-RU" sz="1400" i="1"/>
        </a:p>
      </dgm:t>
    </dgm:pt>
    <dgm:pt modelId="{444A58D3-4191-4774-A917-3D29B55D305D}" type="sibTrans" cxnId="{145177A7-289D-492A-A7E6-2339270F8AE8}">
      <dgm:prSet/>
      <dgm:spPr/>
      <dgm:t>
        <a:bodyPr/>
        <a:lstStyle/>
        <a:p>
          <a:endParaRPr lang="ru-RU" sz="1400" i="1"/>
        </a:p>
      </dgm:t>
    </dgm:pt>
    <dgm:pt modelId="{CAA4ECD1-DDC4-442D-B9B1-C32D55356F15}" type="pres">
      <dgm:prSet presAssocID="{CD35C8AA-B77A-43D8-9715-ABC89FEA6E6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CFEC94-9A7D-4DD7-9ED7-C6A3983A8D23}" type="pres">
      <dgm:prSet presAssocID="{A177B165-90D5-4905-B091-DA4BB80F9469}" presName="parentLin" presStyleCnt="0"/>
      <dgm:spPr/>
    </dgm:pt>
    <dgm:pt modelId="{AC7BCDEE-7A7B-471A-AA71-4EE1468874C4}" type="pres">
      <dgm:prSet presAssocID="{A177B165-90D5-4905-B091-DA4BB80F9469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4F37F29F-9E0E-48F5-AA45-CE206005B3FF}" type="pres">
      <dgm:prSet presAssocID="{A177B165-90D5-4905-B091-DA4BB80F9469}" presName="parentText" presStyleLbl="node1" presStyleIdx="0" presStyleCnt="6" custScaleX="136743" custScaleY="84681" custLinFactNeighborX="-281" custLinFactNeighborY="-101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463A34-3BAC-4489-92DE-CFEC1F271045}" type="pres">
      <dgm:prSet presAssocID="{A177B165-90D5-4905-B091-DA4BB80F9469}" presName="negativeSpace" presStyleCnt="0"/>
      <dgm:spPr/>
    </dgm:pt>
    <dgm:pt modelId="{EA83785C-CB5F-4CF9-B661-081D7776FD80}" type="pres">
      <dgm:prSet presAssocID="{A177B165-90D5-4905-B091-DA4BB80F9469}" presName="childText" presStyleLbl="conFgAcc1" presStyleIdx="0" presStyleCnt="6" custScaleY="697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E1D155-08CB-4464-A6E6-026BEEB57347}" type="pres">
      <dgm:prSet presAssocID="{567F7D66-1E99-45A6-A2F4-354A1ECCEDE0}" presName="spaceBetweenRectangles" presStyleCnt="0"/>
      <dgm:spPr/>
    </dgm:pt>
    <dgm:pt modelId="{C4BC3198-8D0A-4D36-9022-F7A3E19098FF}" type="pres">
      <dgm:prSet presAssocID="{83CAFF57-A061-4E5E-A9C0-AD1CE85142E4}" presName="parentLin" presStyleCnt="0"/>
      <dgm:spPr/>
    </dgm:pt>
    <dgm:pt modelId="{FEF09B17-DD06-4E46-B0A0-FC637CA63638}" type="pres">
      <dgm:prSet presAssocID="{83CAFF57-A061-4E5E-A9C0-AD1CE85142E4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09640484-A1A5-4718-9CBB-65557F468F6C}" type="pres">
      <dgm:prSet presAssocID="{83CAFF57-A061-4E5E-A9C0-AD1CE85142E4}" presName="parentText" presStyleLbl="node1" presStyleIdx="1" presStyleCnt="6" custScaleX="135097" custScaleY="846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FE890D-D3BF-40ED-BEE1-29BD0FFC7975}" type="pres">
      <dgm:prSet presAssocID="{83CAFF57-A061-4E5E-A9C0-AD1CE85142E4}" presName="negativeSpace" presStyleCnt="0"/>
      <dgm:spPr/>
    </dgm:pt>
    <dgm:pt modelId="{578945BD-E22F-4F9B-8BBD-5BD6B2C5ADC3}" type="pres">
      <dgm:prSet presAssocID="{83CAFF57-A061-4E5E-A9C0-AD1CE85142E4}" presName="childText" presStyleLbl="conFgAcc1" presStyleIdx="1" presStyleCnt="6" custScaleY="697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5E182A-5942-45E4-B608-3136FBD5676D}" type="pres">
      <dgm:prSet presAssocID="{881578C9-E598-4C63-B453-9FCEEF701ED3}" presName="spaceBetweenRectangles" presStyleCnt="0"/>
      <dgm:spPr/>
    </dgm:pt>
    <dgm:pt modelId="{B5773F30-18BE-4323-906E-7B4F393483A7}" type="pres">
      <dgm:prSet presAssocID="{410764C2-9683-4E6F-828A-75D5694DDBE5}" presName="parentLin" presStyleCnt="0"/>
      <dgm:spPr/>
    </dgm:pt>
    <dgm:pt modelId="{4F9AF64C-B068-4E31-AFC1-0FE21156BBE6}" type="pres">
      <dgm:prSet presAssocID="{410764C2-9683-4E6F-828A-75D5694DDBE5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083CD318-6963-4A9A-B9C0-DF0109486BA2}" type="pres">
      <dgm:prSet presAssocID="{410764C2-9683-4E6F-828A-75D5694DDBE5}" presName="parentText" presStyleLbl="node1" presStyleIdx="2" presStyleCnt="6" custScaleX="135518" custScaleY="996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E2180D-AF2B-4CE6-A327-D2857C2F9181}" type="pres">
      <dgm:prSet presAssocID="{410764C2-9683-4E6F-828A-75D5694DDBE5}" presName="negativeSpace" presStyleCnt="0"/>
      <dgm:spPr/>
    </dgm:pt>
    <dgm:pt modelId="{E2B204CC-294D-4CF8-8D01-D636B5E34449}" type="pres">
      <dgm:prSet presAssocID="{410764C2-9683-4E6F-828A-75D5694DDBE5}" presName="childText" presStyleLbl="conFgAcc1" presStyleIdx="2" presStyleCnt="6" custScaleY="697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945F89-AC59-476A-A3F9-0FECD2D3B1D4}" type="pres">
      <dgm:prSet presAssocID="{6168F64B-B276-4F1A-B936-11BD697F9B1B}" presName="spaceBetweenRectangles" presStyleCnt="0"/>
      <dgm:spPr/>
    </dgm:pt>
    <dgm:pt modelId="{4CBD67D8-ECB6-454A-92FA-60B59111A226}" type="pres">
      <dgm:prSet presAssocID="{24FC5F5F-F819-43E3-913A-0872A2443709}" presName="parentLin" presStyleCnt="0"/>
      <dgm:spPr/>
    </dgm:pt>
    <dgm:pt modelId="{61169547-EBCD-4B51-9FF8-92AB2BFCB072}" type="pres">
      <dgm:prSet presAssocID="{24FC5F5F-F819-43E3-913A-0872A2443709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FDE6540A-AA77-44C9-AD5F-2BAE85E80213}" type="pres">
      <dgm:prSet presAssocID="{24FC5F5F-F819-43E3-913A-0872A2443709}" presName="parentText" presStyleLbl="node1" presStyleIdx="3" presStyleCnt="6" custScaleX="135248" custLinFactNeighborX="86622" custLinFactNeighborY="-16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609F6-483A-4A3F-AF2D-0DB57F970699}" type="pres">
      <dgm:prSet presAssocID="{24FC5F5F-F819-43E3-913A-0872A2443709}" presName="negativeSpace" presStyleCnt="0"/>
      <dgm:spPr/>
    </dgm:pt>
    <dgm:pt modelId="{D60BFFEB-4938-4980-951A-3AD4B8041886}" type="pres">
      <dgm:prSet presAssocID="{24FC5F5F-F819-43E3-913A-0872A2443709}" presName="childText" presStyleLbl="conFgAcc1" presStyleIdx="3" presStyleCnt="6" custScaleY="697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37E2A0-2A71-44EB-9F72-02DAC9070F5E}" type="pres">
      <dgm:prSet presAssocID="{8264208C-6355-4D5C-BAC2-C3B391EF80CB}" presName="spaceBetweenRectangles" presStyleCnt="0"/>
      <dgm:spPr/>
    </dgm:pt>
    <dgm:pt modelId="{8FFD40CA-65CD-4CE5-BE72-BF51FAC56377}" type="pres">
      <dgm:prSet presAssocID="{AEB1804C-25E1-4B7B-823B-884E4DBB487E}" presName="parentLin" presStyleCnt="0"/>
      <dgm:spPr/>
    </dgm:pt>
    <dgm:pt modelId="{3C36DD36-7C01-4AAB-AC1B-93EB80DB59E3}" type="pres">
      <dgm:prSet presAssocID="{AEB1804C-25E1-4B7B-823B-884E4DBB487E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D4A5E96E-B979-46D6-A354-1DE4CEBFD0BD}" type="pres">
      <dgm:prSet presAssocID="{AEB1804C-25E1-4B7B-823B-884E4DBB487E}" presName="parentText" presStyleLbl="node1" presStyleIdx="4" presStyleCnt="6" custScaleX="134459" custLinFactNeighborX="12220" custLinFactNeighborY="35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B02AF-2490-4AB0-993C-03D01C0108D5}" type="pres">
      <dgm:prSet presAssocID="{AEB1804C-25E1-4B7B-823B-884E4DBB487E}" presName="negativeSpace" presStyleCnt="0"/>
      <dgm:spPr/>
    </dgm:pt>
    <dgm:pt modelId="{1DD13DA1-32E6-42E6-9E22-9E656EE94F2D}" type="pres">
      <dgm:prSet presAssocID="{AEB1804C-25E1-4B7B-823B-884E4DBB487E}" presName="childText" presStyleLbl="conFgAcc1" presStyleIdx="4" presStyleCnt="6" custScaleY="697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FFB11A-D9C3-4B2E-9C9A-D9FBED89A858}" type="pres">
      <dgm:prSet presAssocID="{53993595-0EDB-405F-93F2-294ED3321515}" presName="spaceBetweenRectangles" presStyleCnt="0"/>
      <dgm:spPr/>
    </dgm:pt>
    <dgm:pt modelId="{7047BD1E-48D7-419F-9385-881C5EB51433}" type="pres">
      <dgm:prSet presAssocID="{9270DC6C-8873-4C09-864D-7CAF2EFABD5F}" presName="parentLin" presStyleCnt="0"/>
      <dgm:spPr/>
    </dgm:pt>
    <dgm:pt modelId="{E766EC04-505C-4B31-8606-66F7CB113FC4}" type="pres">
      <dgm:prSet presAssocID="{9270DC6C-8873-4C09-864D-7CAF2EFABD5F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A3C31E12-6F29-43E6-9CB6-8A032584011E}" type="pres">
      <dgm:prSet presAssocID="{9270DC6C-8873-4C09-864D-7CAF2EFABD5F}" presName="parentText" presStyleLbl="node1" presStyleIdx="5" presStyleCnt="6" custScaleX="1387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DBD55D-CAEA-4A09-80BA-6F16D3278E26}" type="pres">
      <dgm:prSet presAssocID="{9270DC6C-8873-4C09-864D-7CAF2EFABD5F}" presName="negativeSpace" presStyleCnt="0"/>
      <dgm:spPr/>
    </dgm:pt>
    <dgm:pt modelId="{14E4F09C-0AE9-4765-BE25-25FE0951216F}" type="pres">
      <dgm:prSet presAssocID="{9270DC6C-8873-4C09-864D-7CAF2EFABD5F}" presName="childText" presStyleLbl="conFgAcc1" presStyleIdx="5" presStyleCnt="6" custScaleY="697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F5B7F4-7532-457B-B1F5-0A9169566480}" type="presOf" srcId="{24FC5F5F-F819-43E3-913A-0872A2443709}" destId="{61169547-EBCD-4B51-9FF8-92AB2BFCB072}" srcOrd="0" destOrd="0" presId="urn:microsoft.com/office/officeart/2005/8/layout/list1"/>
    <dgm:cxn modelId="{7D25E2E7-2D1F-4B70-BD38-B7289B27DC10}" type="presOf" srcId="{410764C2-9683-4E6F-828A-75D5694DDBE5}" destId="{083CD318-6963-4A9A-B9C0-DF0109486BA2}" srcOrd="1" destOrd="0" presId="urn:microsoft.com/office/officeart/2005/8/layout/list1"/>
    <dgm:cxn modelId="{66C5864B-7CD5-4391-983E-D622A69951AD}" srcId="{CD35C8AA-B77A-43D8-9715-ABC89FEA6E62}" destId="{AEB1804C-25E1-4B7B-823B-884E4DBB487E}" srcOrd="4" destOrd="0" parTransId="{50982352-C4AB-4FF9-A4B9-33CF86630295}" sibTransId="{53993595-0EDB-405F-93F2-294ED3321515}"/>
    <dgm:cxn modelId="{145177A7-289D-492A-A7E6-2339270F8AE8}" srcId="{CD35C8AA-B77A-43D8-9715-ABC89FEA6E62}" destId="{9270DC6C-8873-4C09-864D-7CAF2EFABD5F}" srcOrd="5" destOrd="0" parTransId="{5CB33AE3-B8F8-49B7-AD4A-229102389398}" sibTransId="{444A58D3-4191-4774-A917-3D29B55D305D}"/>
    <dgm:cxn modelId="{816AED49-D66B-45B8-9F9B-9349802970A4}" type="presOf" srcId="{83CAFF57-A061-4E5E-A9C0-AD1CE85142E4}" destId="{FEF09B17-DD06-4E46-B0A0-FC637CA63638}" srcOrd="0" destOrd="0" presId="urn:microsoft.com/office/officeart/2005/8/layout/list1"/>
    <dgm:cxn modelId="{2CD860AB-F71F-4855-9117-EF5E4E3E159F}" type="presOf" srcId="{410764C2-9683-4E6F-828A-75D5694DDBE5}" destId="{4F9AF64C-B068-4E31-AFC1-0FE21156BBE6}" srcOrd="0" destOrd="0" presId="urn:microsoft.com/office/officeart/2005/8/layout/list1"/>
    <dgm:cxn modelId="{36793B9D-F5CF-463D-BD3A-34F06918FE26}" type="presOf" srcId="{A177B165-90D5-4905-B091-DA4BB80F9469}" destId="{AC7BCDEE-7A7B-471A-AA71-4EE1468874C4}" srcOrd="0" destOrd="0" presId="urn:microsoft.com/office/officeart/2005/8/layout/list1"/>
    <dgm:cxn modelId="{8BBB2315-9393-49DF-BD9C-FC627A8DEBEA}" type="presOf" srcId="{83CAFF57-A061-4E5E-A9C0-AD1CE85142E4}" destId="{09640484-A1A5-4718-9CBB-65557F468F6C}" srcOrd="1" destOrd="0" presId="urn:microsoft.com/office/officeart/2005/8/layout/list1"/>
    <dgm:cxn modelId="{8996E5B9-4F1E-43F7-A63C-FC4BF4FC5E1D}" type="presOf" srcId="{AEB1804C-25E1-4B7B-823B-884E4DBB487E}" destId="{3C36DD36-7C01-4AAB-AC1B-93EB80DB59E3}" srcOrd="0" destOrd="0" presId="urn:microsoft.com/office/officeart/2005/8/layout/list1"/>
    <dgm:cxn modelId="{ED3764FF-A0AC-4694-9D86-1F9DF56C5FD9}" type="presOf" srcId="{CD35C8AA-B77A-43D8-9715-ABC89FEA6E62}" destId="{CAA4ECD1-DDC4-442D-B9B1-C32D55356F15}" srcOrd="0" destOrd="0" presId="urn:microsoft.com/office/officeart/2005/8/layout/list1"/>
    <dgm:cxn modelId="{698A9590-6226-4916-AE48-90DB246AF697}" type="presOf" srcId="{9270DC6C-8873-4C09-864D-7CAF2EFABD5F}" destId="{E766EC04-505C-4B31-8606-66F7CB113FC4}" srcOrd="0" destOrd="0" presId="urn:microsoft.com/office/officeart/2005/8/layout/list1"/>
    <dgm:cxn modelId="{C7735065-44E2-490E-A76E-AF02F6B36FD9}" type="presOf" srcId="{A177B165-90D5-4905-B091-DA4BB80F9469}" destId="{4F37F29F-9E0E-48F5-AA45-CE206005B3FF}" srcOrd="1" destOrd="0" presId="urn:microsoft.com/office/officeart/2005/8/layout/list1"/>
    <dgm:cxn modelId="{AC99FA9E-4778-4CEE-97E3-1C0140D5F868}" srcId="{CD35C8AA-B77A-43D8-9715-ABC89FEA6E62}" destId="{A177B165-90D5-4905-B091-DA4BB80F9469}" srcOrd="0" destOrd="0" parTransId="{6FADB34C-2529-4B34-AED6-F8EDE7833A02}" sibTransId="{567F7D66-1E99-45A6-A2F4-354A1ECCEDE0}"/>
    <dgm:cxn modelId="{02C1F6A5-FB9C-4BE8-B402-49F27A20D87B}" srcId="{CD35C8AA-B77A-43D8-9715-ABC89FEA6E62}" destId="{83CAFF57-A061-4E5E-A9C0-AD1CE85142E4}" srcOrd="1" destOrd="0" parTransId="{95941376-FDCB-4125-9367-1BECD3AD0912}" sibTransId="{881578C9-E598-4C63-B453-9FCEEF701ED3}"/>
    <dgm:cxn modelId="{A36E0D50-ADE5-49CD-8E72-3E54D00A33A8}" srcId="{CD35C8AA-B77A-43D8-9715-ABC89FEA6E62}" destId="{24FC5F5F-F819-43E3-913A-0872A2443709}" srcOrd="3" destOrd="0" parTransId="{F14D4B67-BB4E-4A37-B2C6-C74136482A78}" sibTransId="{8264208C-6355-4D5C-BAC2-C3B391EF80CB}"/>
    <dgm:cxn modelId="{16D5A3B4-DF42-4AB1-BF5C-05F852F348A4}" srcId="{CD35C8AA-B77A-43D8-9715-ABC89FEA6E62}" destId="{410764C2-9683-4E6F-828A-75D5694DDBE5}" srcOrd="2" destOrd="0" parTransId="{CB61A157-E8E0-4CCC-A22C-A533B1798F7A}" sibTransId="{6168F64B-B276-4F1A-B936-11BD697F9B1B}"/>
    <dgm:cxn modelId="{6BE32D8B-4602-4D4A-BE77-C66353E43648}" type="presOf" srcId="{24FC5F5F-F819-43E3-913A-0872A2443709}" destId="{FDE6540A-AA77-44C9-AD5F-2BAE85E80213}" srcOrd="1" destOrd="0" presId="urn:microsoft.com/office/officeart/2005/8/layout/list1"/>
    <dgm:cxn modelId="{E49C9044-F995-4156-9A3B-CC76FB650BA0}" type="presOf" srcId="{9270DC6C-8873-4C09-864D-7CAF2EFABD5F}" destId="{A3C31E12-6F29-43E6-9CB6-8A032584011E}" srcOrd="1" destOrd="0" presId="urn:microsoft.com/office/officeart/2005/8/layout/list1"/>
    <dgm:cxn modelId="{3C1A639B-544C-492F-B785-11686CB83BA7}" type="presOf" srcId="{AEB1804C-25E1-4B7B-823B-884E4DBB487E}" destId="{D4A5E96E-B979-46D6-A354-1DE4CEBFD0BD}" srcOrd="1" destOrd="0" presId="urn:microsoft.com/office/officeart/2005/8/layout/list1"/>
    <dgm:cxn modelId="{533D09BE-7284-4C44-85C3-B9627C887471}" type="presParOf" srcId="{CAA4ECD1-DDC4-442D-B9B1-C32D55356F15}" destId="{59CFEC94-9A7D-4DD7-9ED7-C6A3983A8D23}" srcOrd="0" destOrd="0" presId="urn:microsoft.com/office/officeart/2005/8/layout/list1"/>
    <dgm:cxn modelId="{57F02E7B-23CD-4A80-8068-A7EC8F39DD6D}" type="presParOf" srcId="{59CFEC94-9A7D-4DD7-9ED7-C6A3983A8D23}" destId="{AC7BCDEE-7A7B-471A-AA71-4EE1468874C4}" srcOrd="0" destOrd="0" presId="urn:microsoft.com/office/officeart/2005/8/layout/list1"/>
    <dgm:cxn modelId="{1D75A763-B314-492F-BBE7-401872F176C3}" type="presParOf" srcId="{59CFEC94-9A7D-4DD7-9ED7-C6A3983A8D23}" destId="{4F37F29F-9E0E-48F5-AA45-CE206005B3FF}" srcOrd="1" destOrd="0" presId="urn:microsoft.com/office/officeart/2005/8/layout/list1"/>
    <dgm:cxn modelId="{F2A78F70-F58F-4681-8F1D-1D63A41EE2E0}" type="presParOf" srcId="{CAA4ECD1-DDC4-442D-B9B1-C32D55356F15}" destId="{79463A34-3BAC-4489-92DE-CFEC1F271045}" srcOrd="1" destOrd="0" presId="urn:microsoft.com/office/officeart/2005/8/layout/list1"/>
    <dgm:cxn modelId="{260E950B-13C1-4CD7-B8EC-948F9209A5B7}" type="presParOf" srcId="{CAA4ECD1-DDC4-442D-B9B1-C32D55356F15}" destId="{EA83785C-CB5F-4CF9-B661-081D7776FD80}" srcOrd="2" destOrd="0" presId="urn:microsoft.com/office/officeart/2005/8/layout/list1"/>
    <dgm:cxn modelId="{B2B4BDCB-22A7-4A42-9513-C70A00F9CBEE}" type="presParOf" srcId="{CAA4ECD1-DDC4-442D-B9B1-C32D55356F15}" destId="{9FE1D155-08CB-4464-A6E6-026BEEB57347}" srcOrd="3" destOrd="0" presId="urn:microsoft.com/office/officeart/2005/8/layout/list1"/>
    <dgm:cxn modelId="{D1EBF586-0B6B-4826-A4BB-AB8F0E7FF366}" type="presParOf" srcId="{CAA4ECD1-DDC4-442D-B9B1-C32D55356F15}" destId="{C4BC3198-8D0A-4D36-9022-F7A3E19098FF}" srcOrd="4" destOrd="0" presId="urn:microsoft.com/office/officeart/2005/8/layout/list1"/>
    <dgm:cxn modelId="{F936623E-A887-4FE4-8D20-B0780A6884E9}" type="presParOf" srcId="{C4BC3198-8D0A-4D36-9022-F7A3E19098FF}" destId="{FEF09B17-DD06-4E46-B0A0-FC637CA63638}" srcOrd="0" destOrd="0" presId="urn:microsoft.com/office/officeart/2005/8/layout/list1"/>
    <dgm:cxn modelId="{6EA3F2E5-0587-42F8-B4CF-2769F4A951B0}" type="presParOf" srcId="{C4BC3198-8D0A-4D36-9022-F7A3E19098FF}" destId="{09640484-A1A5-4718-9CBB-65557F468F6C}" srcOrd="1" destOrd="0" presId="urn:microsoft.com/office/officeart/2005/8/layout/list1"/>
    <dgm:cxn modelId="{AA47A4BB-49AC-4A47-99C6-A1AA2BA9D69A}" type="presParOf" srcId="{CAA4ECD1-DDC4-442D-B9B1-C32D55356F15}" destId="{3DFE890D-D3BF-40ED-BEE1-29BD0FFC7975}" srcOrd="5" destOrd="0" presId="urn:microsoft.com/office/officeart/2005/8/layout/list1"/>
    <dgm:cxn modelId="{195DD189-25F5-4B95-9CCF-29D2D81BC6F7}" type="presParOf" srcId="{CAA4ECD1-DDC4-442D-B9B1-C32D55356F15}" destId="{578945BD-E22F-4F9B-8BBD-5BD6B2C5ADC3}" srcOrd="6" destOrd="0" presId="urn:microsoft.com/office/officeart/2005/8/layout/list1"/>
    <dgm:cxn modelId="{82FCB017-D17A-4077-AF46-971BF1AD872C}" type="presParOf" srcId="{CAA4ECD1-DDC4-442D-B9B1-C32D55356F15}" destId="{885E182A-5942-45E4-B608-3136FBD5676D}" srcOrd="7" destOrd="0" presId="urn:microsoft.com/office/officeart/2005/8/layout/list1"/>
    <dgm:cxn modelId="{91E035C3-88B6-409D-909F-06599BEB48A2}" type="presParOf" srcId="{CAA4ECD1-DDC4-442D-B9B1-C32D55356F15}" destId="{B5773F30-18BE-4323-906E-7B4F393483A7}" srcOrd="8" destOrd="0" presId="urn:microsoft.com/office/officeart/2005/8/layout/list1"/>
    <dgm:cxn modelId="{2A30ACEA-7B6A-458B-8AD8-7F96A5520B7D}" type="presParOf" srcId="{B5773F30-18BE-4323-906E-7B4F393483A7}" destId="{4F9AF64C-B068-4E31-AFC1-0FE21156BBE6}" srcOrd="0" destOrd="0" presId="urn:microsoft.com/office/officeart/2005/8/layout/list1"/>
    <dgm:cxn modelId="{CF8698F3-6ADB-485C-9F54-BA2D7EFC2DC2}" type="presParOf" srcId="{B5773F30-18BE-4323-906E-7B4F393483A7}" destId="{083CD318-6963-4A9A-B9C0-DF0109486BA2}" srcOrd="1" destOrd="0" presId="urn:microsoft.com/office/officeart/2005/8/layout/list1"/>
    <dgm:cxn modelId="{8378EBEA-CD60-4AA8-B590-58B644B20DEA}" type="presParOf" srcId="{CAA4ECD1-DDC4-442D-B9B1-C32D55356F15}" destId="{5AE2180D-AF2B-4CE6-A327-D2857C2F9181}" srcOrd="9" destOrd="0" presId="urn:microsoft.com/office/officeart/2005/8/layout/list1"/>
    <dgm:cxn modelId="{ED9DD038-0F9C-4EEB-A9F7-F1937B70ED78}" type="presParOf" srcId="{CAA4ECD1-DDC4-442D-B9B1-C32D55356F15}" destId="{E2B204CC-294D-4CF8-8D01-D636B5E34449}" srcOrd="10" destOrd="0" presId="urn:microsoft.com/office/officeart/2005/8/layout/list1"/>
    <dgm:cxn modelId="{3917085F-9D06-41DB-9EBA-2AE9A5871E79}" type="presParOf" srcId="{CAA4ECD1-DDC4-442D-B9B1-C32D55356F15}" destId="{3E945F89-AC59-476A-A3F9-0FECD2D3B1D4}" srcOrd="11" destOrd="0" presId="urn:microsoft.com/office/officeart/2005/8/layout/list1"/>
    <dgm:cxn modelId="{C5AB7CEB-F4A5-4012-A319-E4F91D8695D6}" type="presParOf" srcId="{CAA4ECD1-DDC4-442D-B9B1-C32D55356F15}" destId="{4CBD67D8-ECB6-454A-92FA-60B59111A226}" srcOrd="12" destOrd="0" presId="urn:microsoft.com/office/officeart/2005/8/layout/list1"/>
    <dgm:cxn modelId="{D07BA4C2-ADD5-4F3F-BB53-93C872A535FE}" type="presParOf" srcId="{4CBD67D8-ECB6-454A-92FA-60B59111A226}" destId="{61169547-EBCD-4B51-9FF8-92AB2BFCB072}" srcOrd="0" destOrd="0" presId="urn:microsoft.com/office/officeart/2005/8/layout/list1"/>
    <dgm:cxn modelId="{F53644D0-2E4D-4D63-9AD6-5100C93BF306}" type="presParOf" srcId="{4CBD67D8-ECB6-454A-92FA-60B59111A226}" destId="{FDE6540A-AA77-44C9-AD5F-2BAE85E80213}" srcOrd="1" destOrd="0" presId="urn:microsoft.com/office/officeart/2005/8/layout/list1"/>
    <dgm:cxn modelId="{B5B30CF7-1FED-4DCD-97AA-B3093B0C7A44}" type="presParOf" srcId="{CAA4ECD1-DDC4-442D-B9B1-C32D55356F15}" destId="{75C609F6-483A-4A3F-AF2D-0DB57F970699}" srcOrd="13" destOrd="0" presId="urn:microsoft.com/office/officeart/2005/8/layout/list1"/>
    <dgm:cxn modelId="{1F1AA856-8C48-424C-8179-CF8FFA513369}" type="presParOf" srcId="{CAA4ECD1-DDC4-442D-B9B1-C32D55356F15}" destId="{D60BFFEB-4938-4980-951A-3AD4B8041886}" srcOrd="14" destOrd="0" presId="urn:microsoft.com/office/officeart/2005/8/layout/list1"/>
    <dgm:cxn modelId="{E24ADF96-D35A-4B0B-B3B8-07A1772E13A6}" type="presParOf" srcId="{CAA4ECD1-DDC4-442D-B9B1-C32D55356F15}" destId="{E837E2A0-2A71-44EB-9F72-02DAC9070F5E}" srcOrd="15" destOrd="0" presId="urn:microsoft.com/office/officeart/2005/8/layout/list1"/>
    <dgm:cxn modelId="{2ABBE576-8F66-441A-8F3C-156511FBA3C8}" type="presParOf" srcId="{CAA4ECD1-DDC4-442D-B9B1-C32D55356F15}" destId="{8FFD40CA-65CD-4CE5-BE72-BF51FAC56377}" srcOrd="16" destOrd="0" presId="urn:microsoft.com/office/officeart/2005/8/layout/list1"/>
    <dgm:cxn modelId="{A98FEF00-15F9-44FE-819C-1DBD004476DA}" type="presParOf" srcId="{8FFD40CA-65CD-4CE5-BE72-BF51FAC56377}" destId="{3C36DD36-7C01-4AAB-AC1B-93EB80DB59E3}" srcOrd="0" destOrd="0" presId="urn:microsoft.com/office/officeart/2005/8/layout/list1"/>
    <dgm:cxn modelId="{4EA41325-E7AB-49C8-AA16-0939AAA09AE6}" type="presParOf" srcId="{8FFD40CA-65CD-4CE5-BE72-BF51FAC56377}" destId="{D4A5E96E-B979-46D6-A354-1DE4CEBFD0BD}" srcOrd="1" destOrd="0" presId="urn:microsoft.com/office/officeart/2005/8/layout/list1"/>
    <dgm:cxn modelId="{48DCC9D9-C972-4112-A0F3-77C5452BD677}" type="presParOf" srcId="{CAA4ECD1-DDC4-442D-B9B1-C32D55356F15}" destId="{5DDB02AF-2490-4AB0-993C-03D01C0108D5}" srcOrd="17" destOrd="0" presId="urn:microsoft.com/office/officeart/2005/8/layout/list1"/>
    <dgm:cxn modelId="{D77CC928-A956-46C2-A097-022338DAFD14}" type="presParOf" srcId="{CAA4ECD1-DDC4-442D-B9B1-C32D55356F15}" destId="{1DD13DA1-32E6-42E6-9E22-9E656EE94F2D}" srcOrd="18" destOrd="0" presId="urn:microsoft.com/office/officeart/2005/8/layout/list1"/>
    <dgm:cxn modelId="{113FC73F-9991-425C-BC24-1E228961A868}" type="presParOf" srcId="{CAA4ECD1-DDC4-442D-B9B1-C32D55356F15}" destId="{19FFB11A-D9C3-4B2E-9C9A-D9FBED89A858}" srcOrd="19" destOrd="0" presId="urn:microsoft.com/office/officeart/2005/8/layout/list1"/>
    <dgm:cxn modelId="{89A54A7B-C4D9-4616-939C-72423D50787D}" type="presParOf" srcId="{CAA4ECD1-DDC4-442D-B9B1-C32D55356F15}" destId="{7047BD1E-48D7-419F-9385-881C5EB51433}" srcOrd="20" destOrd="0" presId="urn:microsoft.com/office/officeart/2005/8/layout/list1"/>
    <dgm:cxn modelId="{3C4EEC7F-74F9-48A7-8B46-D6807F6089B6}" type="presParOf" srcId="{7047BD1E-48D7-419F-9385-881C5EB51433}" destId="{E766EC04-505C-4B31-8606-66F7CB113FC4}" srcOrd="0" destOrd="0" presId="urn:microsoft.com/office/officeart/2005/8/layout/list1"/>
    <dgm:cxn modelId="{3EF34DEC-6778-4663-ABFA-DA86A0FA5566}" type="presParOf" srcId="{7047BD1E-48D7-419F-9385-881C5EB51433}" destId="{A3C31E12-6F29-43E6-9CB6-8A032584011E}" srcOrd="1" destOrd="0" presId="urn:microsoft.com/office/officeart/2005/8/layout/list1"/>
    <dgm:cxn modelId="{CD3C9180-2CCF-4B4F-9BE9-405BAD34C8CB}" type="presParOf" srcId="{CAA4ECD1-DDC4-442D-B9B1-C32D55356F15}" destId="{51DBD55D-CAEA-4A09-80BA-6F16D3278E26}" srcOrd="21" destOrd="0" presId="urn:microsoft.com/office/officeart/2005/8/layout/list1"/>
    <dgm:cxn modelId="{38B99981-D299-4FAF-B8AF-60ECF149A5D1}" type="presParOf" srcId="{CAA4ECD1-DDC4-442D-B9B1-C32D55356F15}" destId="{14E4F09C-0AE9-4765-BE25-25FE0951216F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7AC20FB-455A-4D12-B535-6976AFE81399}" type="doc">
      <dgm:prSet loTypeId="urn:microsoft.com/office/officeart/2005/8/layout/pyramid1" loCatId="pyramid" qsTypeId="urn:microsoft.com/office/officeart/2005/8/quickstyle/simple3" qsCatId="simple" csTypeId="urn:microsoft.com/office/officeart/2005/8/colors/colorful2" csCatId="colorful" phldr="1"/>
      <dgm:spPr/>
    </dgm:pt>
    <dgm:pt modelId="{D75046FC-932F-4DD5-A524-A4F0C244FA92}">
      <dgm:prSet phldrT="[Текст]" custT="1"/>
      <dgm:spPr/>
      <dgm:t>
        <a:bodyPr/>
        <a:lstStyle/>
        <a:p>
          <a:r>
            <a:rPr lang="en-US" sz="4800" dirty="0" smtClean="0"/>
            <a:t>I</a:t>
          </a:r>
          <a:endParaRPr lang="ru-RU" sz="4800" dirty="0"/>
        </a:p>
      </dgm:t>
    </dgm:pt>
    <dgm:pt modelId="{4DCF24AD-88CC-4BB6-9FDF-5548D5DAC97F}" type="parTrans" cxnId="{A4B2B962-78AA-4B35-8391-1514DFCF3DE3}">
      <dgm:prSet/>
      <dgm:spPr/>
      <dgm:t>
        <a:bodyPr/>
        <a:lstStyle/>
        <a:p>
          <a:endParaRPr lang="ru-RU"/>
        </a:p>
      </dgm:t>
    </dgm:pt>
    <dgm:pt modelId="{A7234AA8-041A-4D94-ABDC-BB45FD016ABF}" type="sibTrans" cxnId="{A4B2B962-78AA-4B35-8391-1514DFCF3DE3}">
      <dgm:prSet/>
      <dgm:spPr/>
      <dgm:t>
        <a:bodyPr/>
        <a:lstStyle/>
        <a:p>
          <a:endParaRPr lang="ru-RU"/>
        </a:p>
      </dgm:t>
    </dgm:pt>
    <dgm:pt modelId="{2F43BA3E-B808-466B-ADCC-1C5382BFB5C2}">
      <dgm:prSet phldrT="[Текст]"/>
      <dgm:spPr/>
      <dgm:t>
        <a:bodyPr/>
        <a:lstStyle/>
        <a:p>
          <a:r>
            <a:rPr lang="en-US" dirty="0" smtClean="0"/>
            <a:t>II</a:t>
          </a:r>
          <a:endParaRPr lang="ru-RU" dirty="0"/>
        </a:p>
      </dgm:t>
    </dgm:pt>
    <dgm:pt modelId="{A157B2F5-A8C0-4BA5-A029-A841B42127FB}" type="parTrans" cxnId="{74FB29A3-F1D0-465B-A59A-7B2C413A6547}">
      <dgm:prSet/>
      <dgm:spPr/>
      <dgm:t>
        <a:bodyPr/>
        <a:lstStyle/>
        <a:p>
          <a:endParaRPr lang="ru-RU"/>
        </a:p>
      </dgm:t>
    </dgm:pt>
    <dgm:pt modelId="{F389C99C-3003-46FF-B0D4-514DD553269C}" type="sibTrans" cxnId="{74FB29A3-F1D0-465B-A59A-7B2C413A6547}">
      <dgm:prSet/>
      <dgm:spPr/>
      <dgm:t>
        <a:bodyPr/>
        <a:lstStyle/>
        <a:p>
          <a:endParaRPr lang="ru-RU"/>
        </a:p>
      </dgm:t>
    </dgm:pt>
    <dgm:pt modelId="{0F050989-0091-4E4D-B73A-406FFC262BC8}">
      <dgm:prSet phldrT="[Текст]"/>
      <dgm:spPr/>
      <dgm:t>
        <a:bodyPr/>
        <a:lstStyle/>
        <a:p>
          <a:r>
            <a:rPr lang="en-US" dirty="0" smtClean="0"/>
            <a:t>IV</a:t>
          </a:r>
          <a:endParaRPr lang="ru-RU" dirty="0"/>
        </a:p>
      </dgm:t>
    </dgm:pt>
    <dgm:pt modelId="{AFEA7032-54EF-486A-B4DA-D82A58BBDDE9}" type="parTrans" cxnId="{2B4B4EA8-F55A-4EB8-92BC-63FB786B5F3F}">
      <dgm:prSet/>
      <dgm:spPr/>
      <dgm:t>
        <a:bodyPr/>
        <a:lstStyle/>
        <a:p>
          <a:endParaRPr lang="ru-RU"/>
        </a:p>
      </dgm:t>
    </dgm:pt>
    <dgm:pt modelId="{44EA48C8-9776-4D8B-AE38-45F90274D38A}" type="sibTrans" cxnId="{2B4B4EA8-F55A-4EB8-92BC-63FB786B5F3F}">
      <dgm:prSet/>
      <dgm:spPr/>
      <dgm:t>
        <a:bodyPr/>
        <a:lstStyle/>
        <a:p>
          <a:endParaRPr lang="ru-RU"/>
        </a:p>
      </dgm:t>
    </dgm:pt>
    <dgm:pt modelId="{D1862963-9354-4DF2-B6E6-9ACDBCEDB464}">
      <dgm:prSet/>
      <dgm:spPr/>
      <dgm:t>
        <a:bodyPr/>
        <a:lstStyle/>
        <a:p>
          <a:r>
            <a:rPr lang="en-US" dirty="0" smtClean="0"/>
            <a:t>III</a:t>
          </a:r>
          <a:endParaRPr lang="ru-RU" dirty="0"/>
        </a:p>
      </dgm:t>
    </dgm:pt>
    <dgm:pt modelId="{AFD9BA40-8E4C-4255-AAE4-37363D2F7CE4}" type="parTrans" cxnId="{8FF46A89-1163-4F50-9B7B-E4E1DF6FB054}">
      <dgm:prSet/>
      <dgm:spPr/>
      <dgm:t>
        <a:bodyPr/>
        <a:lstStyle/>
        <a:p>
          <a:endParaRPr lang="ru-RU"/>
        </a:p>
      </dgm:t>
    </dgm:pt>
    <dgm:pt modelId="{925C630D-A51A-4263-B658-C080AE24FB31}" type="sibTrans" cxnId="{8FF46A89-1163-4F50-9B7B-E4E1DF6FB054}">
      <dgm:prSet/>
      <dgm:spPr/>
      <dgm:t>
        <a:bodyPr/>
        <a:lstStyle/>
        <a:p>
          <a:endParaRPr lang="ru-RU"/>
        </a:p>
      </dgm:t>
    </dgm:pt>
    <dgm:pt modelId="{7922F15D-1F43-4653-AB2A-046CF363CD35}" type="pres">
      <dgm:prSet presAssocID="{E7AC20FB-455A-4D12-B535-6976AFE81399}" presName="Name0" presStyleCnt="0">
        <dgm:presLayoutVars>
          <dgm:dir/>
          <dgm:animLvl val="lvl"/>
          <dgm:resizeHandles val="exact"/>
        </dgm:presLayoutVars>
      </dgm:prSet>
      <dgm:spPr/>
    </dgm:pt>
    <dgm:pt modelId="{6F982EE3-1DF3-4446-88CE-AB625F63289F}" type="pres">
      <dgm:prSet presAssocID="{D75046FC-932F-4DD5-A524-A4F0C244FA92}" presName="Name8" presStyleCnt="0"/>
      <dgm:spPr/>
    </dgm:pt>
    <dgm:pt modelId="{E4EC8355-3ECD-4A61-BF8C-01064AC42DA6}" type="pres">
      <dgm:prSet presAssocID="{D75046FC-932F-4DD5-A524-A4F0C244FA92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35A6E7-F41F-45BB-9EAF-ABE660B21410}" type="pres">
      <dgm:prSet presAssocID="{D75046FC-932F-4DD5-A524-A4F0C244FA9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28A358-B446-4E9A-A129-4944450D0109}" type="pres">
      <dgm:prSet presAssocID="{2F43BA3E-B808-466B-ADCC-1C5382BFB5C2}" presName="Name8" presStyleCnt="0"/>
      <dgm:spPr/>
    </dgm:pt>
    <dgm:pt modelId="{E6DD2723-8A85-42B4-84DD-88FC40C63B60}" type="pres">
      <dgm:prSet presAssocID="{2F43BA3E-B808-466B-ADCC-1C5382BFB5C2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6755E5-877E-4364-8835-67B05CF61231}" type="pres">
      <dgm:prSet presAssocID="{2F43BA3E-B808-466B-ADCC-1C5382BFB5C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512E11-2AC0-4092-9F16-4F9C5C059647}" type="pres">
      <dgm:prSet presAssocID="{D1862963-9354-4DF2-B6E6-9ACDBCEDB464}" presName="Name8" presStyleCnt="0"/>
      <dgm:spPr/>
    </dgm:pt>
    <dgm:pt modelId="{5885B62D-2704-4096-AB02-EF1ADF8F614C}" type="pres">
      <dgm:prSet presAssocID="{D1862963-9354-4DF2-B6E6-9ACDBCEDB464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78ED5E-C007-4B62-869C-2C0F9EB4DE74}" type="pres">
      <dgm:prSet presAssocID="{D1862963-9354-4DF2-B6E6-9ACDBCEDB46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D64BF6-F408-4721-8326-62C5E41A7321}" type="pres">
      <dgm:prSet presAssocID="{0F050989-0091-4E4D-B73A-406FFC262BC8}" presName="Name8" presStyleCnt="0"/>
      <dgm:spPr/>
    </dgm:pt>
    <dgm:pt modelId="{D1A7834D-23D7-41BA-8BF6-719859CA220F}" type="pres">
      <dgm:prSet presAssocID="{0F050989-0091-4E4D-B73A-406FFC262BC8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5A1D2-F719-4E8E-973D-AEF8270926D5}" type="pres">
      <dgm:prSet presAssocID="{0F050989-0091-4E4D-B73A-406FFC262BC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E7082A-5B31-4F9B-8F61-0DFF64B8DE6C}" type="presOf" srcId="{0F050989-0091-4E4D-B73A-406FFC262BC8}" destId="{9E05A1D2-F719-4E8E-973D-AEF8270926D5}" srcOrd="1" destOrd="0" presId="urn:microsoft.com/office/officeart/2005/8/layout/pyramid1"/>
    <dgm:cxn modelId="{EF057547-3894-4FC0-9781-C817F6CF2551}" type="presOf" srcId="{0F050989-0091-4E4D-B73A-406FFC262BC8}" destId="{D1A7834D-23D7-41BA-8BF6-719859CA220F}" srcOrd="0" destOrd="0" presId="urn:microsoft.com/office/officeart/2005/8/layout/pyramid1"/>
    <dgm:cxn modelId="{2B4B4EA8-F55A-4EB8-92BC-63FB786B5F3F}" srcId="{E7AC20FB-455A-4D12-B535-6976AFE81399}" destId="{0F050989-0091-4E4D-B73A-406FFC262BC8}" srcOrd="3" destOrd="0" parTransId="{AFEA7032-54EF-486A-B4DA-D82A58BBDDE9}" sibTransId="{44EA48C8-9776-4D8B-AE38-45F90274D38A}"/>
    <dgm:cxn modelId="{DA222EFA-3CC5-40D0-9318-77226E7B79CE}" type="presOf" srcId="{D1862963-9354-4DF2-B6E6-9ACDBCEDB464}" destId="{4F78ED5E-C007-4B62-869C-2C0F9EB4DE74}" srcOrd="1" destOrd="0" presId="urn:microsoft.com/office/officeart/2005/8/layout/pyramid1"/>
    <dgm:cxn modelId="{8FF46A89-1163-4F50-9B7B-E4E1DF6FB054}" srcId="{E7AC20FB-455A-4D12-B535-6976AFE81399}" destId="{D1862963-9354-4DF2-B6E6-9ACDBCEDB464}" srcOrd="2" destOrd="0" parTransId="{AFD9BA40-8E4C-4255-AAE4-37363D2F7CE4}" sibTransId="{925C630D-A51A-4263-B658-C080AE24FB31}"/>
    <dgm:cxn modelId="{C31CA16D-0701-4B23-995A-71BB03A178DC}" type="presOf" srcId="{D75046FC-932F-4DD5-A524-A4F0C244FA92}" destId="{4F35A6E7-F41F-45BB-9EAF-ABE660B21410}" srcOrd="1" destOrd="0" presId="urn:microsoft.com/office/officeart/2005/8/layout/pyramid1"/>
    <dgm:cxn modelId="{74FB29A3-F1D0-465B-A59A-7B2C413A6547}" srcId="{E7AC20FB-455A-4D12-B535-6976AFE81399}" destId="{2F43BA3E-B808-466B-ADCC-1C5382BFB5C2}" srcOrd="1" destOrd="0" parTransId="{A157B2F5-A8C0-4BA5-A029-A841B42127FB}" sibTransId="{F389C99C-3003-46FF-B0D4-514DD553269C}"/>
    <dgm:cxn modelId="{A4B2B962-78AA-4B35-8391-1514DFCF3DE3}" srcId="{E7AC20FB-455A-4D12-B535-6976AFE81399}" destId="{D75046FC-932F-4DD5-A524-A4F0C244FA92}" srcOrd="0" destOrd="0" parTransId="{4DCF24AD-88CC-4BB6-9FDF-5548D5DAC97F}" sibTransId="{A7234AA8-041A-4D94-ABDC-BB45FD016ABF}"/>
    <dgm:cxn modelId="{743A4DEF-C180-4C26-B3FC-38F718266CFD}" type="presOf" srcId="{D75046FC-932F-4DD5-A524-A4F0C244FA92}" destId="{E4EC8355-3ECD-4A61-BF8C-01064AC42DA6}" srcOrd="0" destOrd="0" presId="urn:microsoft.com/office/officeart/2005/8/layout/pyramid1"/>
    <dgm:cxn modelId="{24C0819E-4767-4C1D-AAE5-866249B93A4B}" type="presOf" srcId="{E7AC20FB-455A-4D12-B535-6976AFE81399}" destId="{7922F15D-1F43-4653-AB2A-046CF363CD35}" srcOrd="0" destOrd="0" presId="urn:microsoft.com/office/officeart/2005/8/layout/pyramid1"/>
    <dgm:cxn modelId="{97336AB1-8FD4-499C-9E3E-40AA62002B23}" type="presOf" srcId="{2F43BA3E-B808-466B-ADCC-1C5382BFB5C2}" destId="{726755E5-877E-4364-8835-67B05CF61231}" srcOrd="1" destOrd="0" presId="urn:microsoft.com/office/officeart/2005/8/layout/pyramid1"/>
    <dgm:cxn modelId="{6F82DAC3-29A4-4F9E-8966-170FAA06351C}" type="presOf" srcId="{2F43BA3E-B808-466B-ADCC-1C5382BFB5C2}" destId="{E6DD2723-8A85-42B4-84DD-88FC40C63B60}" srcOrd="0" destOrd="0" presId="urn:microsoft.com/office/officeart/2005/8/layout/pyramid1"/>
    <dgm:cxn modelId="{51BA760A-37A3-49C3-9B08-30AE330CF460}" type="presOf" srcId="{D1862963-9354-4DF2-B6E6-9ACDBCEDB464}" destId="{5885B62D-2704-4096-AB02-EF1ADF8F614C}" srcOrd="0" destOrd="0" presId="urn:microsoft.com/office/officeart/2005/8/layout/pyramid1"/>
    <dgm:cxn modelId="{E2E3F4C4-9711-49A2-AD98-F25DB5A943B0}" type="presParOf" srcId="{7922F15D-1F43-4653-AB2A-046CF363CD35}" destId="{6F982EE3-1DF3-4446-88CE-AB625F63289F}" srcOrd="0" destOrd="0" presId="urn:microsoft.com/office/officeart/2005/8/layout/pyramid1"/>
    <dgm:cxn modelId="{BA59B05E-E8AE-4536-A6E5-15461397A921}" type="presParOf" srcId="{6F982EE3-1DF3-4446-88CE-AB625F63289F}" destId="{E4EC8355-3ECD-4A61-BF8C-01064AC42DA6}" srcOrd="0" destOrd="0" presId="urn:microsoft.com/office/officeart/2005/8/layout/pyramid1"/>
    <dgm:cxn modelId="{FABFFECC-6575-4D6D-9E4D-501817E25EF3}" type="presParOf" srcId="{6F982EE3-1DF3-4446-88CE-AB625F63289F}" destId="{4F35A6E7-F41F-45BB-9EAF-ABE660B21410}" srcOrd="1" destOrd="0" presId="urn:microsoft.com/office/officeart/2005/8/layout/pyramid1"/>
    <dgm:cxn modelId="{EF2DDDC3-1248-4129-8521-00E7B4F5F4E3}" type="presParOf" srcId="{7922F15D-1F43-4653-AB2A-046CF363CD35}" destId="{3628A358-B446-4E9A-A129-4944450D0109}" srcOrd="1" destOrd="0" presId="urn:microsoft.com/office/officeart/2005/8/layout/pyramid1"/>
    <dgm:cxn modelId="{48808E77-AB8C-42B5-ACD3-5F8984E8201C}" type="presParOf" srcId="{3628A358-B446-4E9A-A129-4944450D0109}" destId="{E6DD2723-8A85-42B4-84DD-88FC40C63B60}" srcOrd="0" destOrd="0" presId="urn:microsoft.com/office/officeart/2005/8/layout/pyramid1"/>
    <dgm:cxn modelId="{EED751E0-EB3A-4889-83C9-08E51FC4ACF8}" type="presParOf" srcId="{3628A358-B446-4E9A-A129-4944450D0109}" destId="{726755E5-877E-4364-8835-67B05CF61231}" srcOrd="1" destOrd="0" presId="urn:microsoft.com/office/officeart/2005/8/layout/pyramid1"/>
    <dgm:cxn modelId="{238FF2E2-A03B-46D4-BA81-8C0BB5EBF84F}" type="presParOf" srcId="{7922F15D-1F43-4653-AB2A-046CF363CD35}" destId="{18512E11-2AC0-4092-9F16-4F9C5C059647}" srcOrd="2" destOrd="0" presId="urn:microsoft.com/office/officeart/2005/8/layout/pyramid1"/>
    <dgm:cxn modelId="{5166656C-BC7A-4B49-8F45-0C3C6D83442F}" type="presParOf" srcId="{18512E11-2AC0-4092-9F16-4F9C5C059647}" destId="{5885B62D-2704-4096-AB02-EF1ADF8F614C}" srcOrd="0" destOrd="0" presId="urn:microsoft.com/office/officeart/2005/8/layout/pyramid1"/>
    <dgm:cxn modelId="{C3B22B16-1DD8-4907-9391-4AFD822A4B57}" type="presParOf" srcId="{18512E11-2AC0-4092-9F16-4F9C5C059647}" destId="{4F78ED5E-C007-4B62-869C-2C0F9EB4DE74}" srcOrd="1" destOrd="0" presId="urn:microsoft.com/office/officeart/2005/8/layout/pyramid1"/>
    <dgm:cxn modelId="{91921306-B4B5-4052-98A4-2109E77A9B72}" type="presParOf" srcId="{7922F15D-1F43-4653-AB2A-046CF363CD35}" destId="{59D64BF6-F408-4721-8326-62C5E41A7321}" srcOrd="3" destOrd="0" presId="urn:microsoft.com/office/officeart/2005/8/layout/pyramid1"/>
    <dgm:cxn modelId="{4575574C-C6B4-460C-B141-1052A951A95E}" type="presParOf" srcId="{59D64BF6-F408-4721-8326-62C5E41A7321}" destId="{D1A7834D-23D7-41BA-8BF6-719859CA220F}" srcOrd="0" destOrd="0" presId="urn:microsoft.com/office/officeart/2005/8/layout/pyramid1"/>
    <dgm:cxn modelId="{229D5CA1-EF5C-4450-9071-47AE9D95509C}" type="presParOf" srcId="{59D64BF6-F408-4721-8326-62C5E41A7321}" destId="{9E05A1D2-F719-4E8E-973D-AEF8270926D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35C8AA-B77A-43D8-9715-ABC89FEA6E6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77B165-90D5-4905-B091-DA4BB80F9469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400" b="1" i="1" dirty="0" smtClean="0">
              <a:solidFill>
                <a:srgbClr val="C00000"/>
              </a:solidFill>
            </a:rPr>
            <a:t>Стандартизация</a:t>
          </a:r>
          <a:r>
            <a:rPr lang="ru-RU" sz="2400" b="1" i="1" dirty="0" smtClean="0">
              <a:solidFill>
                <a:srgbClr val="006600"/>
              </a:solidFill>
            </a:rPr>
            <a:t> </a:t>
          </a:r>
          <a:r>
            <a:rPr lang="ru-RU" sz="2000" b="1" i="1" dirty="0" smtClean="0"/>
            <a:t>– </a:t>
          </a:r>
          <a:r>
            <a:rPr lang="ru-RU" sz="2200" b="1" i="0" dirty="0" smtClean="0">
              <a:solidFill>
                <a:srgbClr val="006600"/>
              </a:solidFill>
            </a:rPr>
            <a:t>деятельность, направленная на достижение оптимальной степени упорядочения в системе здравоохранения путем разработки и установления требований, норм, правил, характеристик, условий и технологий при производстве и реализации медицинских товаров и услуг.</a:t>
          </a:r>
          <a:endParaRPr lang="ru-RU" sz="2200" b="1" i="0" dirty="0">
            <a:solidFill>
              <a:srgbClr val="006600"/>
            </a:solidFill>
            <a:latin typeface="+mn-lt"/>
          </a:endParaRPr>
        </a:p>
      </dgm:t>
    </dgm:pt>
    <dgm:pt modelId="{6FADB34C-2529-4B34-AED6-F8EDE7833A02}" type="parTrans" cxnId="{AC99FA9E-4778-4CEE-97E3-1C0140D5F868}">
      <dgm:prSet/>
      <dgm:spPr/>
      <dgm:t>
        <a:bodyPr/>
        <a:lstStyle/>
        <a:p>
          <a:pPr algn="l"/>
          <a:endParaRPr lang="ru-RU" sz="1400" b="1" i="1">
            <a:latin typeface="+mn-lt"/>
          </a:endParaRPr>
        </a:p>
      </dgm:t>
    </dgm:pt>
    <dgm:pt modelId="{567F7D66-1E99-45A6-A2F4-354A1ECCEDE0}" type="sibTrans" cxnId="{AC99FA9E-4778-4CEE-97E3-1C0140D5F868}">
      <dgm:prSet/>
      <dgm:spPr/>
      <dgm:t>
        <a:bodyPr/>
        <a:lstStyle/>
        <a:p>
          <a:pPr algn="l"/>
          <a:endParaRPr lang="ru-RU" sz="1400" b="1" i="1">
            <a:latin typeface="+mn-lt"/>
          </a:endParaRPr>
        </a:p>
      </dgm:t>
    </dgm:pt>
    <dgm:pt modelId="{83CAFF57-A061-4E5E-A9C0-AD1CE85142E4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400" b="1" i="1" dirty="0" smtClean="0">
              <a:solidFill>
                <a:srgbClr val="C00000"/>
              </a:solidFill>
            </a:rPr>
            <a:t>Объект стандартизации </a:t>
          </a:r>
          <a:r>
            <a:rPr lang="ru-RU" sz="2000" b="1" i="0" dirty="0" smtClean="0">
              <a:solidFill>
                <a:srgbClr val="006600"/>
              </a:solidFill>
            </a:rPr>
            <a:t>– </a:t>
          </a:r>
          <a:r>
            <a:rPr lang="ru-RU" sz="2200" b="1" i="0" dirty="0" smtClean="0">
              <a:solidFill>
                <a:srgbClr val="006600"/>
              </a:solidFill>
            </a:rPr>
            <a:t>это продукция (работы, услуги), процессы, системы менеджмента, терминология, условные обозначения, исследования (испытания) и измерения (включая отбор образцов) и методы испытаний, маркировка, процедуры оценки соответствия и иные объекты</a:t>
          </a:r>
          <a:r>
            <a:rPr lang="en-US" sz="2200" b="1" i="0" dirty="0" smtClean="0">
              <a:solidFill>
                <a:srgbClr val="006600"/>
              </a:solidFill>
            </a:rPr>
            <a:t>.</a:t>
          </a:r>
          <a:endParaRPr lang="ru-RU" sz="2200" b="1" i="0" dirty="0">
            <a:solidFill>
              <a:srgbClr val="006600"/>
            </a:solidFill>
            <a:latin typeface="+mn-lt"/>
          </a:endParaRPr>
        </a:p>
      </dgm:t>
    </dgm:pt>
    <dgm:pt modelId="{95941376-FDCB-4125-9367-1BECD3AD0912}" type="parTrans" cxnId="{02C1F6A5-FB9C-4BE8-B402-49F27A20D87B}">
      <dgm:prSet/>
      <dgm:spPr/>
      <dgm:t>
        <a:bodyPr/>
        <a:lstStyle/>
        <a:p>
          <a:pPr algn="l"/>
          <a:endParaRPr lang="ru-RU" sz="1400" b="1" i="1">
            <a:latin typeface="+mn-lt"/>
          </a:endParaRPr>
        </a:p>
      </dgm:t>
    </dgm:pt>
    <dgm:pt modelId="{881578C9-E598-4C63-B453-9FCEEF701ED3}" type="sibTrans" cxnId="{02C1F6A5-FB9C-4BE8-B402-49F27A20D87B}">
      <dgm:prSet/>
      <dgm:spPr/>
      <dgm:t>
        <a:bodyPr/>
        <a:lstStyle/>
        <a:p>
          <a:pPr algn="l"/>
          <a:endParaRPr lang="ru-RU" sz="1400" b="1" i="1">
            <a:latin typeface="+mn-lt"/>
          </a:endParaRPr>
        </a:p>
      </dgm:t>
    </dgm:pt>
    <dgm:pt modelId="{CAA4ECD1-DDC4-442D-B9B1-C32D55356F15}" type="pres">
      <dgm:prSet presAssocID="{CD35C8AA-B77A-43D8-9715-ABC89FEA6E6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CFEC94-9A7D-4DD7-9ED7-C6A3983A8D23}" type="pres">
      <dgm:prSet presAssocID="{A177B165-90D5-4905-B091-DA4BB80F9469}" presName="parentLin" presStyleCnt="0"/>
      <dgm:spPr/>
    </dgm:pt>
    <dgm:pt modelId="{AC7BCDEE-7A7B-471A-AA71-4EE1468874C4}" type="pres">
      <dgm:prSet presAssocID="{A177B165-90D5-4905-B091-DA4BB80F9469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4F37F29F-9E0E-48F5-AA45-CE206005B3FF}" type="pres">
      <dgm:prSet presAssocID="{A177B165-90D5-4905-B091-DA4BB80F9469}" presName="parentText" presStyleLbl="node1" presStyleIdx="0" presStyleCnt="2" custScaleX="136743" custScaleY="185693" custLinFactNeighborX="-281" custLinFactNeighborY="-101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463A34-3BAC-4489-92DE-CFEC1F271045}" type="pres">
      <dgm:prSet presAssocID="{A177B165-90D5-4905-B091-DA4BB80F9469}" presName="negativeSpace" presStyleCnt="0"/>
      <dgm:spPr/>
    </dgm:pt>
    <dgm:pt modelId="{EA83785C-CB5F-4CF9-B661-081D7776FD80}" type="pres">
      <dgm:prSet presAssocID="{A177B165-90D5-4905-B091-DA4BB80F9469}" presName="childText" presStyleLbl="conFgAcc1" presStyleIdx="0" presStyleCnt="2">
        <dgm:presLayoutVars>
          <dgm:bulletEnabled val="1"/>
        </dgm:presLayoutVars>
      </dgm:prSet>
      <dgm:spPr/>
    </dgm:pt>
    <dgm:pt modelId="{9FE1D155-08CB-4464-A6E6-026BEEB57347}" type="pres">
      <dgm:prSet presAssocID="{567F7D66-1E99-45A6-A2F4-354A1ECCEDE0}" presName="spaceBetweenRectangles" presStyleCnt="0"/>
      <dgm:spPr/>
    </dgm:pt>
    <dgm:pt modelId="{C4BC3198-8D0A-4D36-9022-F7A3E19098FF}" type="pres">
      <dgm:prSet presAssocID="{83CAFF57-A061-4E5E-A9C0-AD1CE85142E4}" presName="parentLin" presStyleCnt="0"/>
      <dgm:spPr/>
    </dgm:pt>
    <dgm:pt modelId="{FEF09B17-DD06-4E46-B0A0-FC637CA63638}" type="pres">
      <dgm:prSet presAssocID="{83CAFF57-A061-4E5E-A9C0-AD1CE85142E4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09640484-A1A5-4718-9CBB-65557F468F6C}" type="pres">
      <dgm:prSet presAssocID="{83CAFF57-A061-4E5E-A9C0-AD1CE85142E4}" presName="parentText" presStyleLbl="node1" presStyleIdx="1" presStyleCnt="2" custScaleX="135097" custScaleY="1466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FE890D-D3BF-40ED-BEE1-29BD0FFC7975}" type="pres">
      <dgm:prSet presAssocID="{83CAFF57-A061-4E5E-A9C0-AD1CE85142E4}" presName="negativeSpace" presStyleCnt="0"/>
      <dgm:spPr/>
    </dgm:pt>
    <dgm:pt modelId="{578945BD-E22F-4F9B-8BBD-5BD6B2C5ADC3}" type="pres">
      <dgm:prSet presAssocID="{83CAFF57-A061-4E5E-A9C0-AD1CE85142E4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CF8CF1A4-1655-4F3B-A06B-67A1220A2675}" type="presOf" srcId="{83CAFF57-A061-4E5E-A9C0-AD1CE85142E4}" destId="{09640484-A1A5-4718-9CBB-65557F468F6C}" srcOrd="1" destOrd="0" presId="urn:microsoft.com/office/officeart/2005/8/layout/list1"/>
    <dgm:cxn modelId="{AC99FA9E-4778-4CEE-97E3-1C0140D5F868}" srcId="{CD35C8AA-B77A-43D8-9715-ABC89FEA6E62}" destId="{A177B165-90D5-4905-B091-DA4BB80F9469}" srcOrd="0" destOrd="0" parTransId="{6FADB34C-2529-4B34-AED6-F8EDE7833A02}" sibTransId="{567F7D66-1E99-45A6-A2F4-354A1ECCEDE0}"/>
    <dgm:cxn modelId="{997C8E87-937C-4F98-AC53-146F1488989E}" type="presOf" srcId="{A177B165-90D5-4905-B091-DA4BB80F9469}" destId="{AC7BCDEE-7A7B-471A-AA71-4EE1468874C4}" srcOrd="0" destOrd="0" presId="urn:microsoft.com/office/officeart/2005/8/layout/list1"/>
    <dgm:cxn modelId="{77F88B88-F991-4DE9-8AF9-9548CACAEACC}" type="presOf" srcId="{CD35C8AA-B77A-43D8-9715-ABC89FEA6E62}" destId="{CAA4ECD1-DDC4-442D-B9B1-C32D55356F15}" srcOrd="0" destOrd="0" presId="urn:microsoft.com/office/officeart/2005/8/layout/list1"/>
    <dgm:cxn modelId="{3560F682-3C4D-48E7-9A33-F38A4309569D}" type="presOf" srcId="{A177B165-90D5-4905-B091-DA4BB80F9469}" destId="{4F37F29F-9E0E-48F5-AA45-CE206005B3FF}" srcOrd="1" destOrd="0" presId="urn:microsoft.com/office/officeart/2005/8/layout/list1"/>
    <dgm:cxn modelId="{0E45FDA3-76C8-4F85-B8F7-7099F7CF6D4D}" type="presOf" srcId="{83CAFF57-A061-4E5E-A9C0-AD1CE85142E4}" destId="{FEF09B17-DD06-4E46-B0A0-FC637CA63638}" srcOrd="0" destOrd="0" presId="urn:microsoft.com/office/officeart/2005/8/layout/list1"/>
    <dgm:cxn modelId="{02C1F6A5-FB9C-4BE8-B402-49F27A20D87B}" srcId="{CD35C8AA-B77A-43D8-9715-ABC89FEA6E62}" destId="{83CAFF57-A061-4E5E-A9C0-AD1CE85142E4}" srcOrd="1" destOrd="0" parTransId="{95941376-FDCB-4125-9367-1BECD3AD0912}" sibTransId="{881578C9-E598-4C63-B453-9FCEEF701ED3}"/>
    <dgm:cxn modelId="{0E399D68-7B0A-485A-A8D9-42BA6A0129F9}" type="presParOf" srcId="{CAA4ECD1-DDC4-442D-B9B1-C32D55356F15}" destId="{59CFEC94-9A7D-4DD7-9ED7-C6A3983A8D23}" srcOrd="0" destOrd="0" presId="urn:microsoft.com/office/officeart/2005/8/layout/list1"/>
    <dgm:cxn modelId="{FECED8D5-D7CE-46D5-BBA4-D55F7AFF670E}" type="presParOf" srcId="{59CFEC94-9A7D-4DD7-9ED7-C6A3983A8D23}" destId="{AC7BCDEE-7A7B-471A-AA71-4EE1468874C4}" srcOrd="0" destOrd="0" presId="urn:microsoft.com/office/officeart/2005/8/layout/list1"/>
    <dgm:cxn modelId="{A8A7ED66-D527-40E1-A2AC-F71BA5D94C02}" type="presParOf" srcId="{59CFEC94-9A7D-4DD7-9ED7-C6A3983A8D23}" destId="{4F37F29F-9E0E-48F5-AA45-CE206005B3FF}" srcOrd="1" destOrd="0" presId="urn:microsoft.com/office/officeart/2005/8/layout/list1"/>
    <dgm:cxn modelId="{E76AA6A7-7780-43D9-A995-3D1C06F2EF0B}" type="presParOf" srcId="{CAA4ECD1-DDC4-442D-B9B1-C32D55356F15}" destId="{79463A34-3BAC-4489-92DE-CFEC1F271045}" srcOrd="1" destOrd="0" presId="urn:microsoft.com/office/officeart/2005/8/layout/list1"/>
    <dgm:cxn modelId="{F3C7CE58-FBF8-44CE-8AE8-42BF31B8BC00}" type="presParOf" srcId="{CAA4ECD1-DDC4-442D-B9B1-C32D55356F15}" destId="{EA83785C-CB5F-4CF9-B661-081D7776FD80}" srcOrd="2" destOrd="0" presId="urn:microsoft.com/office/officeart/2005/8/layout/list1"/>
    <dgm:cxn modelId="{CA295D65-43CC-4EBD-BED1-AFE00A522378}" type="presParOf" srcId="{CAA4ECD1-DDC4-442D-B9B1-C32D55356F15}" destId="{9FE1D155-08CB-4464-A6E6-026BEEB57347}" srcOrd="3" destOrd="0" presId="urn:microsoft.com/office/officeart/2005/8/layout/list1"/>
    <dgm:cxn modelId="{77C822E4-3F49-48EA-8354-E30469B926BE}" type="presParOf" srcId="{CAA4ECD1-DDC4-442D-B9B1-C32D55356F15}" destId="{C4BC3198-8D0A-4D36-9022-F7A3E19098FF}" srcOrd="4" destOrd="0" presId="urn:microsoft.com/office/officeart/2005/8/layout/list1"/>
    <dgm:cxn modelId="{08AC61EE-A101-4DF5-8CCB-3355DF83C9D4}" type="presParOf" srcId="{C4BC3198-8D0A-4D36-9022-F7A3E19098FF}" destId="{FEF09B17-DD06-4E46-B0A0-FC637CA63638}" srcOrd="0" destOrd="0" presId="urn:microsoft.com/office/officeart/2005/8/layout/list1"/>
    <dgm:cxn modelId="{B82B8E6E-DBB6-46D8-8F7E-2B8F2FB62018}" type="presParOf" srcId="{C4BC3198-8D0A-4D36-9022-F7A3E19098FF}" destId="{09640484-A1A5-4718-9CBB-65557F468F6C}" srcOrd="1" destOrd="0" presId="urn:microsoft.com/office/officeart/2005/8/layout/list1"/>
    <dgm:cxn modelId="{A05A2A31-E5E2-4B99-BF5C-218912C35FC4}" type="presParOf" srcId="{CAA4ECD1-DDC4-442D-B9B1-C32D55356F15}" destId="{3DFE890D-D3BF-40ED-BEE1-29BD0FFC7975}" srcOrd="5" destOrd="0" presId="urn:microsoft.com/office/officeart/2005/8/layout/list1"/>
    <dgm:cxn modelId="{5B655128-14F7-4FFA-914D-55BB6212E0BB}" type="presParOf" srcId="{CAA4ECD1-DDC4-442D-B9B1-C32D55356F15}" destId="{578945BD-E22F-4F9B-8BBD-5BD6B2C5ADC3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35C8AA-B77A-43D8-9715-ABC89FEA6E6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77B165-90D5-4905-B091-DA4BB80F9469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3000" b="1" i="0" dirty="0" smtClean="0">
              <a:solidFill>
                <a:srgbClr val="006600"/>
              </a:solidFill>
            </a:rPr>
            <a:t>улучшение качества жизни населения страны</a:t>
          </a:r>
          <a:endParaRPr lang="ru-RU" sz="3000" b="1" i="0" dirty="0">
            <a:solidFill>
              <a:srgbClr val="006600"/>
            </a:solidFill>
            <a:latin typeface="+mn-lt"/>
          </a:endParaRPr>
        </a:p>
      </dgm:t>
    </dgm:pt>
    <dgm:pt modelId="{6FADB34C-2529-4B34-AED6-F8EDE7833A02}" type="parTrans" cxnId="{AC99FA9E-4778-4CEE-97E3-1C0140D5F868}">
      <dgm:prSet/>
      <dgm:spPr/>
      <dgm:t>
        <a:bodyPr/>
        <a:lstStyle/>
        <a:p>
          <a:pPr algn="l"/>
          <a:endParaRPr lang="ru-RU" sz="2800" b="1" i="1">
            <a:latin typeface="+mn-lt"/>
          </a:endParaRPr>
        </a:p>
      </dgm:t>
    </dgm:pt>
    <dgm:pt modelId="{567F7D66-1E99-45A6-A2F4-354A1ECCEDE0}" type="sibTrans" cxnId="{AC99FA9E-4778-4CEE-97E3-1C0140D5F868}">
      <dgm:prSet/>
      <dgm:spPr/>
      <dgm:t>
        <a:bodyPr/>
        <a:lstStyle/>
        <a:p>
          <a:pPr algn="l"/>
          <a:endParaRPr lang="ru-RU" sz="2800" b="1" i="1">
            <a:latin typeface="+mn-lt"/>
          </a:endParaRPr>
        </a:p>
      </dgm:t>
    </dgm:pt>
    <dgm:pt modelId="{83CAFF57-A061-4E5E-A9C0-AD1CE85142E4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3000" b="1" i="0" dirty="0" smtClean="0">
              <a:solidFill>
                <a:srgbClr val="006600"/>
              </a:solidFill>
            </a:rPr>
            <a:t>повышение качества оказания услуг и повышение конкурентоспособности МО</a:t>
          </a:r>
          <a:endParaRPr lang="ru-RU" sz="3000" b="1" i="0" dirty="0">
            <a:solidFill>
              <a:srgbClr val="006600"/>
            </a:solidFill>
            <a:latin typeface="+mn-lt"/>
          </a:endParaRPr>
        </a:p>
      </dgm:t>
    </dgm:pt>
    <dgm:pt modelId="{95941376-FDCB-4125-9367-1BECD3AD0912}" type="parTrans" cxnId="{02C1F6A5-FB9C-4BE8-B402-49F27A20D87B}">
      <dgm:prSet/>
      <dgm:spPr/>
      <dgm:t>
        <a:bodyPr/>
        <a:lstStyle/>
        <a:p>
          <a:pPr algn="l"/>
          <a:endParaRPr lang="ru-RU" sz="2800" b="1" i="1">
            <a:latin typeface="+mn-lt"/>
          </a:endParaRPr>
        </a:p>
      </dgm:t>
    </dgm:pt>
    <dgm:pt modelId="{881578C9-E598-4C63-B453-9FCEEF701ED3}" type="sibTrans" cxnId="{02C1F6A5-FB9C-4BE8-B402-49F27A20D87B}">
      <dgm:prSet/>
      <dgm:spPr/>
      <dgm:t>
        <a:bodyPr/>
        <a:lstStyle/>
        <a:p>
          <a:pPr algn="l"/>
          <a:endParaRPr lang="ru-RU" sz="2800" b="1" i="1">
            <a:latin typeface="+mn-lt"/>
          </a:endParaRPr>
        </a:p>
      </dgm:t>
    </dgm:pt>
    <dgm:pt modelId="{A77089DF-7DF2-4860-BB4F-0B15D38894E5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000" b="1" i="0" dirty="0" smtClean="0">
              <a:solidFill>
                <a:srgbClr val="006600"/>
              </a:solidFill>
            </a:rPr>
            <a:t>обеспечение рационального использования ресурсов, в наших условиях – это «Бережливое производство»</a:t>
          </a:r>
          <a:endParaRPr lang="ru-RU" sz="3000" b="1" i="0" dirty="0">
            <a:solidFill>
              <a:srgbClr val="006600"/>
            </a:solidFill>
          </a:endParaRPr>
        </a:p>
      </dgm:t>
    </dgm:pt>
    <dgm:pt modelId="{948443A3-1E76-4FF6-9B46-260A2E405E45}" type="parTrans" cxnId="{0B50A108-4F5E-4E59-B4F9-1DBA8ADEA95C}">
      <dgm:prSet/>
      <dgm:spPr/>
      <dgm:t>
        <a:bodyPr/>
        <a:lstStyle/>
        <a:p>
          <a:endParaRPr lang="ru-RU" sz="2800"/>
        </a:p>
      </dgm:t>
    </dgm:pt>
    <dgm:pt modelId="{89B7EDCD-E9CA-4CA4-ADCA-61FB35D36B32}" type="sibTrans" cxnId="{0B50A108-4F5E-4E59-B4F9-1DBA8ADEA95C}">
      <dgm:prSet/>
      <dgm:spPr/>
      <dgm:t>
        <a:bodyPr/>
        <a:lstStyle/>
        <a:p>
          <a:endParaRPr lang="ru-RU" sz="2800"/>
        </a:p>
      </dgm:t>
    </dgm:pt>
    <dgm:pt modelId="{CAA4ECD1-DDC4-442D-B9B1-C32D55356F15}" type="pres">
      <dgm:prSet presAssocID="{CD35C8AA-B77A-43D8-9715-ABC89FEA6E6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CFEC94-9A7D-4DD7-9ED7-C6A3983A8D23}" type="pres">
      <dgm:prSet presAssocID="{A177B165-90D5-4905-B091-DA4BB80F9469}" presName="parentLin" presStyleCnt="0"/>
      <dgm:spPr/>
    </dgm:pt>
    <dgm:pt modelId="{AC7BCDEE-7A7B-471A-AA71-4EE1468874C4}" type="pres">
      <dgm:prSet presAssocID="{A177B165-90D5-4905-B091-DA4BB80F946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F37F29F-9E0E-48F5-AA45-CE206005B3FF}" type="pres">
      <dgm:prSet presAssocID="{A177B165-90D5-4905-B091-DA4BB80F9469}" presName="parentText" presStyleLbl="node1" presStyleIdx="0" presStyleCnt="3" custScaleX="136743" custScaleY="84681" custLinFactNeighborX="-281" custLinFactNeighborY="320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463A34-3BAC-4489-92DE-CFEC1F271045}" type="pres">
      <dgm:prSet presAssocID="{A177B165-90D5-4905-B091-DA4BB80F9469}" presName="negativeSpace" presStyleCnt="0"/>
      <dgm:spPr/>
    </dgm:pt>
    <dgm:pt modelId="{EA83785C-CB5F-4CF9-B661-081D7776FD80}" type="pres">
      <dgm:prSet presAssocID="{A177B165-90D5-4905-B091-DA4BB80F9469}" presName="childText" presStyleLbl="conFgAcc1" presStyleIdx="0" presStyleCnt="3" custLinFactY="5024" custLinFactNeighborY="100000">
        <dgm:presLayoutVars>
          <dgm:bulletEnabled val="1"/>
        </dgm:presLayoutVars>
      </dgm:prSet>
      <dgm:spPr/>
    </dgm:pt>
    <dgm:pt modelId="{9FE1D155-08CB-4464-A6E6-026BEEB57347}" type="pres">
      <dgm:prSet presAssocID="{567F7D66-1E99-45A6-A2F4-354A1ECCEDE0}" presName="spaceBetweenRectangles" presStyleCnt="0"/>
      <dgm:spPr/>
    </dgm:pt>
    <dgm:pt modelId="{C4BC3198-8D0A-4D36-9022-F7A3E19098FF}" type="pres">
      <dgm:prSet presAssocID="{83CAFF57-A061-4E5E-A9C0-AD1CE85142E4}" presName="parentLin" presStyleCnt="0"/>
      <dgm:spPr/>
    </dgm:pt>
    <dgm:pt modelId="{FEF09B17-DD06-4E46-B0A0-FC637CA63638}" type="pres">
      <dgm:prSet presAssocID="{83CAFF57-A061-4E5E-A9C0-AD1CE85142E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9640484-A1A5-4718-9CBB-65557F468F6C}" type="pres">
      <dgm:prSet presAssocID="{83CAFF57-A061-4E5E-A9C0-AD1CE85142E4}" presName="parentText" presStyleLbl="node1" presStyleIdx="1" presStyleCnt="3" custScaleX="135097" custScaleY="84636" custLinFactNeighborY="187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FE890D-D3BF-40ED-BEE1-29BD0FFC7975}" type="pres">
      <dgm:prSet presAssocID="{83CAFF57-A061-4E5E-A9C0-AD1CE85142E4}" presName="negativeSpace" presStyleCnt="0"/>
      <dgm:spPr/>
    </dgm:pt>
    <dgm:pt modelId="{578945BD-E22F-4F9B-8BBD-5BD6B2C5ADC3}" type="pres">
      <dgm:prSet presAssocID="{83CAFF57-A061-4E5E-A9C0-AD1CE85142E4}" presName="childText" presStyleLbl="conFgAcc1" presStyleIdx="1" presStyleCnt="3" custLinFactNeighborY="71630">
        <dgm:presLayoutVars>
          <dgm:bulletEnabled val="1"/>
        </dgm:presLayoutVars>
      </dgm:prSet>
      <dgm:spPr/>
    </dgm:pt>
    <dgm:pt modelId="{885E182A-5942-45E4-B608-3136FBD5676D}" type="pres">
      <dgm:prSet presAssocID="{881578C9-E598-4C63-B453-9FCEEF701ED3}" presName="spaceBetweenRectangles" presStyleCnt="0"/>
      <dgm:spPr/>
    </dgm:pt>
    <dgm:pt modelId="{7F450DCF-7FFE-49E3-9184-C960685AF64B}" type="pres">
      <dgm:prSet presAssocID="{A77089DF-7DF2-4860-BB4F-0B15D38894E5}" presName="parentLin" presStyleCnt="0"/>
      <dgm:spPr/>
    </dgm:pt>
    <dgm:pt modelId="{E55FA278-BE4A-48C1-A6F0-8FAB4F44B656}" type="pres">
      <dgm:prSet presAssocID="{A77089DF-7DF2-4860-BB4F-0B15D38894E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79D3C00-30D0-499B-8750-113C56F1E9DF}" type="pres">
      <dgm:prSet presAssocID="{A77089DF-7DF2-4860-BB4F-0B15D38894E5}" presName="parentText" presStyleLbl="node1" presStyleIdx="2" presStyleCnt="3" custScaleX="131677" custScaleY="1222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78881E-DE1E-4AC8-8B7F-8DE79C7E4EC2}" type="pres">
      <dgm:prSet presAssocID="{A77089DF-7DF2-4860-BB4F-0B15D38894E5}" presName="negativeSpace" presStyleCnt="0"/>
      <dgm:spPr/>
    </dgm:pt>
    <dgm:pt modelId="{51327FCD-A765-4038-AB93-EC323A0D76EF}" type="pres">
      <dgm:prSet presAssocID="{A77089DF-7DF2-4860-BB4F-0B15D38894E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B69826C-21A1-400E-8DA7-05677D7ECFE4}" type="presOf" srcId="{A77089DF-7DF2-4860-BB4F-0B15D38894E5}" destId="{E55FA278-BE4A-48C1-A6F0-8FAB4F44B656}" srcOrd="0" destOrd="0" presId="urn:microsoft.com/office/officeart/2005/8/layout/list1"/>
    <dgm:cxn modelId="{69184ED7-B73B-46E5-A7FA-BD145637A454}" type="presOf" srcId="{83CAFF57-A061-4E5E-A9C0-AD1CE85142E4}" destId="{FEF09B17-DD06-4E46-B0A0-FC637CA63638}" srcOrd="0" destOrd="0" presId="urn:microsoft.com/office/officeart/2005/8/layout/list1"/>
    <dgm:cxn modelId="{F6FF60BB-AB11-4B3C-B446-FF90236F3AA7}" type="presOf" srcId="{83CAFF57-A061-4E5E-A9C0-AD1CE85142E4}" destId="{09640484-A1A5-4718-9CBB-65557F468F6C}" srcOrd="1" destOrd="0" presId="urn:microsoft.com/office/officeart/2005/8/layout/list1"/>
    <dgm:cxn modelId="{7E48357F-708C-4935-9F5A-D60DF45B68D0}" type="presOf" srcId="{A77089DF-7DF2-4860-BB4F-0B15D38894E5}" destId="{A79D3C00-30D0-499B-8750-113C56F1E9DF}" srcOrd="1" destOrd="0" presId="urn:microsoft.com/office/officeart/2005/8/layout/list1"/>
    <dgm:cxn modelId="{3BCA16D2-51ED-460D-9F28-273373D2E64A}" type="presOf" srcId="{CD35C8AA-B77A-43D8-9715-ABC89FEA6E62}" destId="{CAA4ECD1-DDC4-442D-B9B1-C32D55356F15}" srcOrd="0" destOrd="0" presId="urn:microsoft.com/office/officeart/2005/8/layout/list1"/>
    <dgm:cxn modelId="{AC99FA9E-4778-4CEE-97E3-1C0140D5F868}" srcId="{CD35C8AA-B77A-43D8-9715-ABC89FEA6E62}" destId="{A177B165-90D5-4905-B091-DA4BB80F9469}" srcOrd="0" destOrd="0" parTransId="{6FADB34C-2529-4B34-AED6-F8EDE7833A02}" sibTransId="{567F7D66-1E99-45A6-A2F4-354A1ECCEDE0}"/>
    <dgm:cxn modelId="{0B50A108-4F5E-4E59-B4F9-1DBA8ADEA95C}" srcId="{CD35C8AA-B77A-43D8-9715-ABC89FEA6E62}" destId="{A77089DF-7DF2-4860-BB4F-0B15D38894E5}" srcOrd="2" destOrd="0" parTransId="{948443A3-1E76-4FF6-9B46-260A2E405E45}" sibTransId="{89B7EDCD-E9CA-4CA4-ADCA-61FB35D36B32}"/>
    <dgm:cxn modelId="{02C1F6A5-FB9C-4BE8-B402-49F27A20D87B}" srcId="{CD35C8AA-B77A-43D8-9715-ABC89FEA6E62}" destId="{83CAFF57-A061-4E5E-A9C0-AD1CE85142E4}" srcOrd="1" destOrd="0" parTransId="{95941376-FDCB-4125-9367-1BECD3AD0912}" sibTransId="{881578C9-E598-4C63-B453-9FCEEF701ED3}"/>
    <dgm:cxn modelId="{501E2871-D42E-4D49-B580-B8C9497C52CF}" type="presOf" srcId="{A177B165-90D5-4905-B091-DA4BB80F9469}" destId="{4F37F29F-9E0E-48F5-AA45-CE206005B3FF}" srcOrd="1" destOrd="0" presId="urn:microsoft.com/office/officeart/2005/8/layout/list1"/>
    <dgm:cxn modelId="{139617CE-9903-4D8C-BAD8-EABE6E19EBCF}" type="presOf" srcId="{A177B165-90D5-4905-B091-DA4BB80F9469}" destId="{AC7BCDEE-7A7B-471A-AA71-4EE1468874C4}" srcOrd="0" destOrd="0" presId="urn:microsoft.com/office/officeart/2005/8/layout/list1"/>
    <dgm:cxn modelId="{1825609B-F4AD-41AC-AB34-1E1989458E4A}" type="presParOf" srcId="{CAA4ECD1-DDC4-442D-B9B1-C32D55356F15}" destId="{59CFEC94-9A7D-4DD7-9ED7-C6A3983A8D23}" srcOrd="0" destOrd="0" presId="urn:microsoft.com/office/officeart/2005/8/layout/list1"/>
    <dgm:cxn modelId="{B9310639-EC47-4C80-9252-1C8B976C8C43}" type="presParOf" srcId="{59CFEC94-9A7D-4DD7-9ED7-C6A3983A8D23}" destId="{AC7BCDEE-7A7B-471A-AA71-4EE1468874C4}" srcOrd="0" destOrd="0" presId="urn:microsoft.com/office/officeart/2005/8/layout/list1"/>
    <dgm:cxn modelId="{4AD86E07-8665-49F8-806D-A321F325EC2E}" type="presParOf" srcId="{59CFEC94-9A7D-4DD7-9ED7-C6A3983A8D23}" destId="{4F37F29F-9E0E-48F5-AA45-CE206005B3FF}" srcOrd="1" destOrd="0" presId="urn:microsoft.com/office/officeart/2005/8/layout/list1"/>
    <dgm:cxn modelId="{A9E1AD9A-B241-47BE-AFC7-DDD008549B94}" type="presParOf" srcId="{CAA4ECD1-DDC4-442D-B9B1-C32D55356F15}" destId="{79463A34-3BAC-4489-92DE-CFEC1F271045}" srcOrd="1" destOrd="0" presId="urn:microsoft.com/office/officeart/2005/8/layout/list1"/>
    <dgm:cxn modelId="{DD48353F-2A63-49EC-886A-C6B9170182A5}" type="presParOf" srcId="{CAA4ECD1-DDC4-442D-B9B1-C32D55356F15}" destId="{EA83785C-CB5F-4CF9-B661-081D7776FD80}" srcOrd="2" destOrd="0" presId="urn:microsoft.com/office/officeart/2005/8/layout/list1"/>
    <dgm:cxn modelId="{D0E0D8B8-E2B0-422F-BB44-0AE5EAB43183}" type="presParOf" srcId="{CAA4ECD1-DDC4-442D-B9B1-C32D55356F15}" destId="{9FE1D155-08CB-4464-A6E6-026BEEB57347}" srcOrd="3" destOrd="0" presId="urn:microsoft.com/office/officeart/2005/8/layout/list1"/>
    <dgm:cxn modelId="{E87A7A73-0115-43E8-9319-33223EF557AE}" type="presParOf" srcId="{CAA4ECD1-DDC4-442D-B9B1-C32D55356F15}" destId="{C4BC3198-8D0A-4D36-9022-F7A3E19098FF}" srcOrd="4" destOrd="0" presId="urn:microsoft.com/office/officeart/2005/8/layout/list1"/>
    <dgm:cxn modelId="{EFA7DEE2-362E-43A0-AA06-D74BDE375F34}" type="presParOf" srcId="{C4BC3198-8D0A-4D36-9022-F7A3E19098FF}" destId="{FEF09B17-DD06-4E46-B0A0-FC637CA63638}" srcOrd="0" destOrd="0" presId="urn:microsoft.com/office/officeart/2005/8/layout/list1"/>
    <dgm:cxn modelId="{FFCF88C8-0AED-48F3-B89C-EA9E3CC0ABE0}" type="presParOf" srcId="{C4BC3198-8D0A-4D36-9022-F7A3E19098FF}" destId="{09640484-A1A5-4718-9CBB-65557F468F6C}" srcOrd="1" destOrd="0" presId="urn:microsoft.com/office/officeart/2005/8/layout/list1"/>
    <dgm:cxn modelId="{F9AA113E-17B7-497B-87D4-265F41860AB0}" type="presParOf" srcId="{CAA4ECD1-DDC4-442D-B9B1-C32D55356F15}" destId="{3DFE890D-D3BF-40ED-BEE1-29BD0FFC7975}" srcOrd="5" destOrd="0" presId="urn:microsoft.com/office/officeart/2005/8/layout/list1"/>
    <dgm:cxn modelId="{7B55D4E1-5215-4878-9771-723C68F54264}" type="presParOf" srcId="{CAA4ECD1-DDC4-442D-B9B1-C32D55356F15}" destId="{578945BD-E22F-4F9B-8BBD-5BD6B2C5ADC3}" srcOrd="6" destOrd="0" presId="urn:microsoft.com/office/officeart/2005/8/layout/list1"/>
    <dgm:cxn modelId="{BC56D3A6-CB81-494A-B3BA-8787D33B0350}" type="presParOf" srcId="{CAA4ECD1-DDC4-442D-B9B1-C32D55356F15}" destId="{885E182A-5942-45E4-B608-3136FBD5676D}" srcOrd="7" destOrd="0" presId="urn:microsoft.com/office/officeart/2005/8/layout/list1"/>
    <dgm:cxn modelId="{73FDBC12-DE9B-4307-A378-C62E12DFEB16}" type="presParOf" srcId="{CAA4ECD1-DDC4-442D-B9B1-C32D55356F15}" destId="{7F450DCF-7FFE-49E3-9184-C960685AF64B}" srcOrd="8" destOrd="0" presId="urn:microsoft.com/office/officeart/2005/8/layout/list1"/>
    <dgm:cxn modelId="{CFF5CB2C-4DCF-4D35-9726-F4D76003EA76}" type="presParOf" srcId="{7F450DCF-7FFE-49E3-9184-C960685AF64B}" destId="{E55FA278-BE4A-48C1-A6F0-8FAB4F44B656}" srcOrd="0" destOrd="0" presId="urn:microsoft.com/office/officeart/2005/8/layout/list1"/>
    <dgm:cxn modelId="{3AB7B311-7B67-4E75-B91A-C5246D6EE612}" type="presParOf" srcId="{7F450DCF-7FFE-49E3-9184-C960685AF64B}" destId="{A79D3C00-30D0-499B-8750-113C56F1E9DF}" srcOrd="1" destOrd="0" presId="urn:microsoft.com/office/officeart/2005/8/layout/list1"/>
    <dgm:cxn modelId="{45B95493-1184-4150-9A5D-B16623141DAD}" type="presParOf" srcId="{CAA4ECD1-DDC4-442D-B9B1-C32D55356F15}" destId="{9178881E-DE1E-4AC8-8B7F-8DE79C7E4EC2}" srcOrd="9" destOrd="0" presId="urn:microsoft.com/office/officeart/2005/8/layout/list1"/>
    <dgm:cxn modelId="{C548B75B-53EE-4654-B042-8B6C56319A51}" type="presParOf" srcId="{CAA4ECD1-DDC4-442D-B9B1-C32D55356F15}" destId="{51327FCD-A765-4038-AB93-EC323A0D76E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6BEC5B8-09DF-4748-87A4-54447D8D7BB0}" type="doc">
      <dgm:prSet loTypeId="urn:microsoft.com/office/officeart/2005/8/layout/hProcess9" loCatId="process" qsTypeId="urn:microsoft.com/office/officeart/2005/8/quickstyle/simple3" qsCatId="simple" csTypeId="urn:microsoft.com/office/officeart/2005/8/colors/colorful1#1" csCatId="colorful" phldr="1"/>
      <dgm:spPr/>
    </dgm:pt>
    <dgm:pt modelId="{AD17A458-9529-4386-9996-B96F92C554A4}">
      <dgm:prSet phldrT="[Текст]" custT="1"/>
      <dgm:spPr/>
      <dgm:t>
        <a:bodyPr/>
        <a:lstStyle/>
        <a:p>
          <a:r>
            <a:rPr lang="ru-RU" sz="2700" b="1" i="0" dirty="0" smtClean="0">
              <a:solidFill>
                <a:srgbClr val="006600"/>
              </a:solidFill>
            </a:rPr>
            <a:t>стандарты организаций, в том числе технические условия</a:t>
          </a:r>
          <a:endParaRPr lang="ru-RU" sz="2700" b="1" i="0" dirty="0">
            <a:solidFill>
              <a:srgbClr val="006600"/>
            </a:solidFill>
          </a:endParaRPr>
        </a:p>
      </dgm:t>
    </dgm:pt>
    <dgm:pt modelId="{5B730AB9-D55B-4D3E-AFE7-FFE72C443345}" type="parTrans" cxnId="{B68CE839-C0FE-4D31-9A31-C3E8A82CD13F}">
      <dgm:prSet/>
      <dgm:spPr/>
      <dgm:t>
        <a:bodyPr/>
        <a:lstStyle/>
        <a:p>
          <a:endParaRPr lang="ru-RU" sz="2400"/>
        </a:p>
      </dgm:t>
    </dgm:pt>
    <dgm:pt modelId="{47001024-81C6-4A74-BDC2-48C3349E3194}" type="sibTrans" cxnId="{B68CE839-C0FE-4D31-9A31-C3E8A82CD13F}">
      <dgm:prSet/>
      <dgm:spPr/>
      <dgm:t>
        <a:bodyPr/>
        <a:lstStyle/>
        <a:p>
          <a:endParaRPr lang="ru-RU" sz="2400"/>
        </a:p>
      </dgm:t>
    </dgm:pt>
    <dgm:pt modelId="{F84E5541-7BAB-4BF6-9719-0555035AEF0E}">
      <dgm:prSet phldrT="[Текст]" custT="1"/>
      <dgm:spPr/>
      <dgm:t>
        <a:bodyPr/>
        <a:lstStyle/>
        <a:p>
          <a:r>
            <a:rPr lang="ru-RU" sz="2700" b="1" i="0" dirty="0" smtClean="0">
              <a:solidFill>
                <a:srgbClr val="006600"/>
              </a:solidFill>
            </a:rPr>
            <a:t>документы, которые устанавливают обязательные требования в отношении объектов стандартизации</a:t>
          </a:r>
          <a:endParaRPr lang="ru-RU" sz="2700" b="1" i="0" dirty="0">
            <a:solidFill>
              <a:srgbClr val="006600"/>
            </a:solidFill>
          </a:endParaRPr>
        </a:p>
      </dgm:t>
    </dgm:pt>
    <dgm:pt modelId="{96259029-3D39-4833-8803-548E93F3C3A5}" type="parTrans" cxnId="{BD0C6C5D-7E60-4FDC-B6F4-2A84C99C6D00}">
      <dgm:prSet/>
      <dgm:spPr/>
      <dgm:t>
        <a:bodyPr/>
        <a:lstStyle/>
        <a:p>
          <a:endParaRPr lang="ru-RU" sz="2400"/>
        </a:p>
      </dgm:t>
    </dgm:pt>
    <dgm:pt modelId="{C4CA5797-C69C-414E-BB11-82768BBBB09D}" type="sibTrans" cxnId="{BD0C6C5D-7E60-4FDC-B6F4-2A84C99C6D00}">
      <dgm:prSet/>
      <dgm:spPr/>
      <dgm:t>
        <a:bodyPr/>
        <a:lstStyle/>
        <a:p>
          <a:endParaRPr lang="ru-RU" sz="2400"/>
        </a:p>
      </dgm:t>
    </dgm:pt>
    <dgm:pt modelId="{427A22DF-402E-459D-BCDD-F2A999A9A3BC}" type="pres">
      <dgm:prSet presAssocID="{26BEC5B8-09DF-4748-87A4-54447D8D7BB0}" presName="CompostProcess" presStyleCnt="0">
        <dgm:presLayoutVars>
          <dgm:dir/>
          <dgm:resizeHandles val="exact"/>
        </dgm:presLayoutVars>
      </dgm:prSet>
      <dgm:spPr/>
    </dgm:pt>
    <dgm:pt modelId="{91EC0B8E-95B5-47A5-ADB5-6D5BE20E4330}" type="pres">
      <dgm:prSet presAssocID="{26BEC5B8-09DF-4748-87A4-54447D8D7BB0}" presName="arrow" presStyleLbl="bgShp" presStyleIdx="0" presStyleCnt="1"/>
      <dgm:spPr/>
    </dgm:pt>
    <dgm:pt modelId="{4265A30A-3623-475F-83EC-12CDD980C816}" type="pres">
      <dgm:prSet presAssocID="{26BEC5B8-09DF-4748-87A4-54447D8D7BB0}" presName="linearProcess" presStyleCnt="0"/>
      <dgm:spPr/>
    </dgm:pt>
    <dgm:pt modelId="{C20D538A-66FD-431B-9E6D-5433EC976B5C}" type="pres">
      <dgm:prSet presAssocID="{AD17A458-9529-4386-9996-B96F92C554A4}" presName="textNode" presStyleLbl="node1" presStyleIdx="0" presStyleCnt="2" custScaleX="83910" custScaleY="125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8A5047-85EC-4D6B-B3C8-9BB8BFC4D9D1}" type="pres">
      <dgm:prSet presAssocID="{47001024-81C6-4A74-BDC2-48C3349E3194}" presName="sibTrans" presStyleCnt="0"/>
      <dgm:spPr/>
    </dgm:pt>
    <dgm:pt modelId="{E70D062B-4323-4FA1-8607-7E74F3DB64B3}" type="pres">
      <dgm:prSet presAssocID="{F84E5541-7BAB-4BF6-9719-0555035AEF0E}" presName="textNode" presStyleLbl="node1" presStyleIdx="1" presStyleCnt="2" custScaleY="1340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50CCB9-0192-4754-B6CF-7FDEF4BB6EBE}" type="presOf" srcId="{F84E5541-7BAB-4BF6-9719-0555035AEF0E}" destId="{E70D062B-4323-4FA1-8607-7E74F3DB64B3}" srcOrd="0" destOrd="0" presId="urn:microsoft.com/office/officeart/2005/8/layout/hProcess9"/>
    <dgm:cxn modelId="{BD0C6C5D-7E60-4FDC-B6F4-2A84C99C6D00}" srcId="{26BEC5B8-09DF-4748-87A4-54447D8D7BB0}" destId="{F84E5541-7BAB-4BF6-9719-0555035AEF0E}" srcOrd="1" destOrd="0" parTransId="{96259029-3D39-4833-8803-548E93F3C3A5}" sibTransId="{C4CA5797-C69C-414E-BB11-82768BBBB09D}"/>
    <dgm:cxn modelId="{B68CE839-C0FE-4D31-9A31-C3E8A82CD13F}" srcId="{26BEC5B8-09DF-4748-87A4-54447D8D7BB0}" destId="{AD17A458-9529-4386-9996-B96F92C554A4}" srcOrd="0" destOrd="0" parTransId="{5B730AB9-D55B-4D3E-AFE7-FFE72C443345}" sibTransId="{47001024-81C6-4A74-BDC2-48C3349E3194}"/>
    <dgm:cxn modelId="{0F04EB9B-2FBC-45BE-857D-92C449F0B431}" type="presOf" srcId="{26BEC5B8-09DF-4748-87A4-54447D8D7BB0}" destId="{427A22DF-402E-459D-BCDD-F2A999A9A3BC}" srcOrd="0" destOrd="0" presId="urn:microsoft.com/office/officeart/2005/8/layout/hProcess9"/>
    <dgm:cxn modelId="{7C3995EC-97D3-4993-BB92-0E92E7A85362}" type="presOf" srcId="{AD17A458-9529-4386-9996-B96F92C554A4}" destId="{C20D538A-66FD-431B-9E6D-5433EC976B5C}" srcOrd="0" destOrd="0" presId="urn:microsoft.com/office/officeart/2005/8/layout/hProcess9"/>
    <dgm:cxn modelId="{839095B9-93E0-4282-8451-A7FF8B3A1822}" type="presParOf" srcId="{427A22DF-402E-459D-BCDD-F2A999A9A3BC}" destId="{91EC0B8E-95B5-47A5-ADB5-6D5BE20E4330}" srcOrd="0" destOrd="0" presId="urn:microsoft.com/office/officeart/2005/8/layout/hProcess9"/>
    <dgm:cxn modelId="{63EA1D89-5007-4878-B838-4635120C7B84}" type="presParOf" srcId="{427A22DF-402E-459D-BCDD-F2A999A9A3BC}" destId="{4265A30A-3623-475F-83EC-12CDD980C816}" srcOrd="1" destOrd="0" presId="urn:microsoft.com/office/officeart/2005/8/layout/hProcess9"/>
    <dgm:cxn modelId="{B4AD31C3-2E0F-4FAF-B462-1BACE536BED0}" type="presParOf" srcId="{4265A30A-3623-475F-83EC-12CDD980C816}" destId="{C20D538A-66FD-431B-9E6D-5433EC976B5C}" srcOrd="0" destOrd="0" presId="urn:microsoft.com/office/officeart/2005/8/layout/hProcess9"/>
    <dgm:cxn modelId="{88588303-33A3-48C5-BCE8-ADA4C59981EA}" type="presParOf" srcId="{4265A30A-3623-475F-83EC-12CDD980C816}" destId="{CA8A5047-85EC-4D6B-B3C8-9BB8BFC4D9D1}" srcOrd="1" destOrd="0" presId="urn:microsoft.com/office/officeart/2005/8/layout/hProcess9"/>
    <dgm:cxn modelId="{A1637690-E594-4BF4-AD83-5F945C8A3EE4}" type="presParOf" srcId="{4265A30A-3623-475F-83EC-12CDD980C816}" destId="{E70D062B-4323-4FA1-8607-7E74F3DB64B3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D35C8AA-B77A-43D8-9715-ABC89FEA6E6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77B165-90D5-4905-B091-DA4BB80F9469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900" b="1" i="0" dirty="0" smtClean="0">
              <a:solidFill>
                <a:srgbClr val="006600"/>
              </a:solidFill>
            </a:rPr>
            <a:t>клинические рекомендации</a:t>
          </a:r>
          <a:endParaRPr lang="ru-RU" sz="2900" b="1" i="0" dirty="0">
            <a:solidFill>
              <a:srgbClr val="006600"/>
            </a:solidFill>
            <a:latin typeface="+mn-lt"/>
          </a:endParaRPr>
        </a:p>
      </dgm:t>
    </dgm:pt>
    <dgm:pt modelId="{6FADB34C-2529-4B34-AED6-F8EDE7833A02}" type="parTrans" cxnId="{AC99FA9E-4778-4CEE-97E3-1C0140D5F868}">
      <dgm:prSet/>
      <dgm:spPr/>
      <dgm:t>
        <a:bodyPr/>
        <a:lstStyle/>
        <a:p>
          <a:pPr algn="l"/>
          <a:endParaRPr lang="ru-RU" sz="2900" b="1" i="0">
            <a:solidFill>
              <a:srgbClr val="006600"/>
            </a:solidFill>
            <a:latin typeface="+mn-lt"/>
          </a:endParaRPr>
        </a:p>
      </dgm:t>
    </dgm:pt>
    <dgm:pt modelId="{567F7D66-1E99-45A6-A2F4-354A1ECCEDE0}" type="sibTrans" cxnId="{AC99FA9E-4778-4CEE-97E3-1C0140D5F868}">
      <dgm:prSet/>
      <dgm:spPr/>
      <dgm:t>
        <a:bodyPr/>
        <a:lstStyle/>
        <a:p>
          <a:pPr algn="l"/>
          <a:endParaRPr lang="ru-RU" sz="2900" b="1" i="0">
            <a:solidFill>
              <a:srgbClr val="006600"/>
            </a:solidFill>
            <a:latin typeface="+mn-lt"/>
          </a:endParaRPr>
        </a:p>
      </dgm:t>
    </dgm:pt>
    <dgm:pt modelId="{83CAFF57-A061-4E5E-A9C0-AD1CE85142E4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900" b="1" i="0" dirty="0" smtClean="0">
              <a:solidFill>
                <a:srgbClr val="006600"/>
              </a:solidFill>
            </a:rPr>
            <a:t>национальные стандарты</a:t>
          </a:r>
          <a:endParaRPr lang="ru-RU" sz="2900" b="1" i="0" dirty="0">
            <a:solidFill>
              <a:srgbClr val="006600"/>
            </a:solidFill>
            <a:latin typeface="+mn-lt"/>
          </a:endParaRPr>
        </a:p>
      </dgm:t>
    </dgm:pt>
    <dgm:pt modelId="{95941376-FDCB-4125-9367-1BECD3AD0912}" type="parTrans" cxnId="{02C1F6A5-FB9C-4BE8-B402-49F27A20D87B}">
      <dgm:prSet/>
      <dgm:spPr/>
      <dgm:t>
        <a:bodyPr/>
        <a:lstStyle/>
        <a:p>
          <a:pPr algn="l"/>
          <a:endParaRPr lang="ru-RU" sz="2900" b="1" i="0">
            <a:solidFill>
              <a:srgbClr val="006600"/>
            </a:solidFill>
            <a:latin typeface="+mn-lt"/>
          </a:endParaRPr>
        </a:p>
      </dgm:t>
    </dgm:pt>
    <dgm:pt modelId="{881578C9-E598-4C63-B453-9FCEEF701ED3}" type="sibTrans" cxnId="{02C1F6A5-FB9C-4BE8-B402-49F27A20D87B}">
      <dgm:prSet/>
      <dgm:spPr/>
      <dgm:t>
        <a:bodyPr/>
        <a:lstStyle/>
        <a:p>
          <a:pPr algn="l"/>
          <a:endParaRPr lang="ru-RU" sz="2900" b="1" i="0">
            <a:solidFill>
              <a:srgbClr val="006600"/>
            </a:solidFill>
            <a:latin typeface="+mn-lt"/>
          </a:endParaRPr>
        </a:p>
      </dgm:t>
    </dgm:pt>
    <dgm:pt modelId="{410764C2-9683-4E6F-828A-75D5694DDBE5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900" b="1" i="0" dirty="0" smtClean="0">
              <a:solidFill>
                <a:srgbClr val="006600"/>
              </a:solidFill>
            </a:rPr>
            <a:t>стандарты медицинской помощи</a:t>
          </a:r>
          <a:endParaRPr lang="ru-RU" sz="2900" b="1" i="0" dirty="0">
            <a:solidFill>
              <a:srgbClr val="006600"/>
            </a:solidFill>
            <a:latin typeface="+mn-lt"/>
          </a:endParaRPr>
        </a:p>
      </dgm:t>
    </dgm:pt>
    <dgm:pt modelId="{CB61A157-E8E0-4CCC-A22C-A533B1798F7A}" type="parTrans" cxnId="{16D5A3B4-DF42-4AB1-BF5C-05F852F348A4}">
      <dgm:prSet/>
      <dgm:spPr/>
      <dgm:t>
        <a:bodyPr/>
        <a:lstStyle/>
        <a:p>
          <a:pPr algn="l"/>
          <a:endParaRPr lang="ru-RU" sz="2900" b="1" i="0">
            <a:solidFill>
              <a:srgbClr val="006600"/>
            </a:solidFill>
            <a:latin typeface="+mn-lt"/>
          </a:endParaRPr>
        </a:p>
      </dgm:t>
    </dgm:pt>
    <dgm:pt modelId="{6168F64B-B276-4F1A-B936-11BD697F9B1B}" type="sibTrans" cxnId="{16D5A3B4-DF42-4AB1-BF5C-05F852F348A4}">
      <dgm:prSet/>
      <dgm:spPr/>
      <dgm:t>
        <a:bodyPr/>
        <a:lstStyle/>
        <a:p>
          <a:pPr algn="l"/>
          <a:endParaRPr lang="ru-RU" sz="2900" b="1" i="0">
            <a:solidFill>
              <a:srgbClr val="006600"/>
            </a:solidFill>
            <a:latin typeface="+mn-lt"/>
          </a:endParaRPr>
        </a:p>
      </dgm:t>
    </dgm:pt>
    <dgm:pt modelId="{24FC5F5F-F819-43E3-913A-0872A2443709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900" b="1" i="0" dirty="0" smtClean="0">
              <a:solidFill>
                <a:srgbClr val="006600"/>
              </a:solidFill>
            </a:rPr>
            <a:t>стандартные операционные процедуры (</a:t>
          </a:r>
          <a:r>
            <a:rPr lang="ru-RU" sz="2900" b="1" i="0" dirty="0" err="1" smtClean="0">
              <a:solidFill>
                <a:srgbClr val="006600"/>
              </a:solidFill>
            </a:rPr>
            <a:t>СОПы</a:t>
          </a:r>
          <a:r>
            <a:rPr lang="ru-RU" sz="2900" b="1" i="0" dirty="0" smtClean="0">
              <a:solidFill>
                <a:srgbClr val="006600"/>
              </a:solidFill>
            </a:rPr>
            <a:t>) </a:t>
          </a:r>
          <a:endParaRPr lang="ru-RU" sz="2900" i="0" dirty="0">
            <a:solidFill>
              <a:srgbClr val="006600"/>
            </a:solidFill>
          </a:endParaRPr>
        </a:p>
      </dgm:t>
    </dgm:pt>
    <dgm:pt modelId="{F14D4B67-BB4E-4A37-B2C6-C74136482A78}" type="parTrans" cxnId="{A36E0D50-ADE5-49CD-8E72-3E54D00A33A8}">
      <dgm:prSet/>
      <dgm:spPr/>
      <dgm:t>
        <a:bodyPr/>
        <a:lstStyle/>
        <a:p>
          <a:endParaRPr lang="ru-RU" sz="2900" i="0">
            <a:solidFill>
              <a:srgbClr val="006600"/>
            </a:solidFill>
          </a:endParaRPr>
        </a:p>
      </dgm:t>
    </dgm:pt>
    <dgm:pt modelId="{8264208C-6355-4D5C-BAC2-C3B391EF80CB}" type="sibTrans" cxnId="{A36E0D50-ADE5-49CD-8E72-3E54D00A33A8}">
      <dgm:prSet/>
      <dgm:spPr/>
      <dgm:t>
        <a:bodyPr/>
        <a:lstStyle/>
        <a:p>
          <a:endParaRPr lang="ru-RU" sz="2900" i="0">
            <a:solidFill>
              <a:srgbClr val="006600"/>
            </a:solidFill>
          </a:endParaRPr>
        </a:p>
      </dgm:t>
    </dgm:pt>
    <dgm:pt modelId="{CAA4ECD1-DDC4-442D-B9B1-C32D55356F15}" type="pres">
      <dgm:prSet presAssocID="{CD35C8AA-B77A-43D8-9715-ABC89FEA6E6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CFEC94-9A7D-4DD7-9ED7-C6A3983A8D23}" type="pres">
      <dgm:prSet presAssocID="{A177B165-90D5-4905-B091-DA4BB80F9469}" presName="parentLin" presStyleCnt="0"/>
      <dgm:spPr/>
    </dgm:pt>
    <dgm:pt modelId="{AC7BCDEE-7A7B-471A-AA71-4EE1468874C4}" type="pres">
      <dgm:prSet presAssocID="{A177B165-90D5-4905-B091-DA4BB80F946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F37F29F-9E0E-48F5-AA45-CE206005B3FF}" type="pres">
      <dgm:prSet presAssocID="{A177B165-90D5-4905-B091-DA4BB80F9469}" presName="parentText" presStyleLbl="node1" presStyleIdx="0" presStyleCnt="4" custScaleX="136743" custScaleY="84681" custLinFactNeighborX="-281" custLinFactNeighborY="-101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463A34-3BAC-4489-92DE-CFEC1F271045}" type="pres">
      <dgm:prSet presAssocID="{A177B165-90D5-4905-B091-DA4BB80F9469}" presName="negativeSpace" presStyleCnt="0"/>
      <dgm:spPr/>
    </dgm:pt>
    <dgm:pt modelId="{EA83785C-CB5F-4CF9-B661-081D7776FD80}" type="pres">
      <dgm:prSet presAssocID="{A177B165-90D5-4905-B091-DA4BB80F9469}" presName="childText" presStyleLbl="conFgAcc1" presStyleIdx="0" presStyleCnt="4">
        <dgm:presLayoutVars>
          <dgm:bulletEnabled val="1"/>
        </dgm:presLayoutVars>
      </dgm:prSet>
      <dgm:spPr/>
    </dgm:pt>
    <dgm:pt modelId="{9FE1D155-08CB-4464-A6E6-026BEEB57347}" type="pres">
      <dgm:prSet presAssocID="{567F7D66-1E99-45A6-A2F4-354A1ECCEDE0}" presName="spaceBetweenRectangles" presStyleCnt="0"/>
      <dgm:spPr/>
    </dgm:pt>
    <dgm:pt modelId="{C4BC3198-8D0A-4D36-9022-F7A3E19098FF}" type="pres">
      <dgm:prSet presAssocID="{83CAFF57-A061-4E5E-A9C0-AD1CE85142E4}" presName="parentLin" presStyleCnt="0"/>
      <dgm:spPr/>
    </dgm:pt>
    <dgm:pt modelId="{FEF09B17-DD06-4E46-B0A0-FC637CA63638}" type="pres">
      <dgm:prSet presAssocID="{83CAFF57-A061-4E5E-A9C0-AD1CE85142E4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09640484-A1A5-4718-9CBB-65557F468F6C}" type="pres">
      <dgm:prSet presAssocID="{83CAFF57-A061-4E5E-A9C0-AD1CE85142E4}" presName="parentText" presStyleLbl="node1" presStyleIdx="1" presStyleCnt="4" custScaleX="135097" custScaleY="846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FE890D-D3BF-40ED-BEE1-29BD0FFC7975}" type="pres">
      <dgm:prSet presAssocID="{83CAFF57-A061-4E5E-A9C0-AD1CE85142E4}" presName="negativeSpace" presStyleCnt="0"/>
      <dgm:spPr/>
    </dgm:pt>
    <dgm:pt modelId="{578945BD-E22F-4F9B-8BBD-5BD6B2C5ADC3}" type="pres">
      <dgm:prSet presAssocID="{83CAFF57-A061-4E5E-A9C0-AD1CE85142E4}" presName="childText" presStyleLbl="conFgAcc1" presStyleIdx="1" presStyleCnt="4">
        <dgm:presLayoutVars>
          <dgm:bulletEnabled val="1"/>
        </dgm:presLayoutVars>
      </dgm:prSet>
      <dgm:spPr/>
    </dgm:pt>
    <dgm:pt modelId="{885E182A-5942-45E4-B608-3136FBD5676D}" type="pres">
      <dgm:prSet presAssocID="{881578C9-E598-4C63-B453-9FCEEF701ED3}" presName="spaceBetweenRectangles" presStyleCnt="0"/>
      <dgm:spPr/>
    </dgm:pt>
    <dgm:pt modelId="{B5773F30-18BE-4323-906E-7B4F393483A7}" type="pres">
      <dgm:prSet presAssocID="{410764C2-9683-4E6F-828A-75D5694DDBE5}" presName="parentLin" presStyleCnt="0"/>
      <dgm:spPr/>
    </dgm:pt>
    <dgm:pt modelId="{4F9AF64C-B068-4E31-AFC1-0FE21156BBE6}" type="pres">
      <dgm:prSet presAssocID="{410764C2-9683-4E6F-828A-75D5694DDBE5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083CD318-6963-4A9A-B9C0-DF0109486BA2}" type="pres">
      <dgm:prSet presAssocID="{410764C2-9683-4E6F-828A-75D5694DDBE5}" presName="parentText" presStyleLbl="node1" presStyleIdx="2" presStyleCnt="4" custScaleX="135518" custScaleY="996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E2180D-AF2B-4CE6-A327-D2857C2F9181}" type="pres">
      <dgm:prSet presAssocID="{410764C2-9683-4E6F-828A-75D5694DDBE5}" presName="negativeSpace" presStyleCnt="0"/>
      <dgm:spPr/>
    </dgm:pt>
    <dgm:pt modelId="{E2B204CC-294D-4CF8-8D01-D636B5E34449}" type="pres">
      <dgm:prSet presAssocID="{410764C2-9683-4E6F-828A-75D5694DDBE5}" presName="childText" presStyleLbl="conFgAcc1" presStyleIdx="2" presStyleCnt="4">
        <dgm:presLayoutVars>
          <dgm:bulletEnabled val="1"/>
        </dgm:presLayoutVars>
      </dgm:prSet>
      <dgm:spPr/>
    </dgm:pt>
    <dgm:pt modelId="{3E945F89-AC59-476A-A3F9-0FECD2D3B1D4}" type="pres">
      <dgm:prSet presAssocID="{6168F64B-B276-4F1A-B936-11BD697F9B1B}" presName="spaceBetweenRectangles" presStyleCnt="0"/>
      <dgm:spPr/>
    </dgm:pt>
    <dgm:pt modelId="{4CBD67D8-ECB6-454A-92FA-60B59111A226}" type="pres">
      <dgm:prSet presAssocID="{24FC5F5F-F819-43E3-913A-0872A2443709}" presName="parentLin" presStyleCnt="0"/>
      <dgm:spPr/>
    </dgm:pt>
    <dgm:pt modelId="{61169547-EBCD-4B51-9FF8-92AB2BFCB072}" type="pres">
      <dgm:prSet presAssocID="{24FC5F5F-F819-43E3-913A-0872A2443709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FDE6540A-AA77-44C9-AD5F-2BAE85E80213}" type="pres">
      <dgm:prSet presAssocID="{24FC5F5F-F819-43E3-913A-0872A2443709}" presName="parentText" presStyleLbl="node1" presStyleIdx="3" presStyleCnt="4" custScaleX="135248" custLinFactNeighborX="86622" custLinFactNeighborY="-16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609F6-483A-4A3F-AF2D-0DB57F970699}" type="pres">
      <dgm:prSet presAssocID="{24FC5F5F-F819-43E3-913A-0872A2443709}" presName="negativeSpace" presStyleCnt="0"/>
      <dgm:spPr/>
    </dgm:pt>
    <dgm:pt modelId="{D60BFFEB-4938-4980-951A-3AD4B8041886}" type="pres">
      <dgm:prSet presAssocID="{24FC5F5F-F819-43E3-913A-0872A244370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1A8115F-988E-44B8-AD18-05A1D760F81A}" type="presOf" srcId="{24FC5F5F-F819-43E3-913A-0872A2443709}" destId="{61169547-EBCD-4B51-9FF8-92AB2BFCB072}" srcOrd="0" destOrd="0" presId="urn:microsoft.com/office/officeart/2005/8/layout/list1"/>
    <dgm:cxn modelId="{A36E0D50-ADE5-49CD-8E72-3E54D00A33A8}" srcId="{CD35C8AA-B77A-43D8-9715-ABC89FEA6E62}" destId="{24FC5F5F-F819-43E3-913A-0872A2443709}" srcOrd="3" destOrd="0" parTransId="{F14D4B67-BB4E-4A37-B2C6-C74136482A78}" sibTransId="{8264208C-6355-4D5C-BAC2-C3B391EF80CB}"/>
    <dgm:cxn modelId="{00875B7D-04C3-4C58-AF58-6673D0F07307}" type="presOf" srcId="{A177B165-90D5-4905-B091-DA4BB80F9469}" destId="{4F37F29F-9E0E-48F5-AA45-CE206005B3FF}" srcOrd="1" destOrd="0" presId="urn:microsoft.com/office/officeart/2005/8/layout/list1"/>
    <dgm:cxn modelId="{AC99FA9E-4778-4CEE-97E3-1C0140D5F868}" srcId="{CD35C8AA-B77A-43D8-9715-ABC89FEA6E62}" destId="{A177B165-90D5-4905-B091-DA4BB80F9469}" srcOrd="0" destOrd="0" parTransId="{6FADB34C-2529-4B34-AED6-F8EDE7833A02}" sibTransId="{567F7D66-1E99-45A6-A2F4-354A1ECCEDE0}"/>
    <dgm:cxn modelId="{16D5A3B4-DF42-4AB1-BF5C-05F852F348A4}" srcId="{CD35C8AA-B77A-43D8-9715-ABC89FEA6E62}" destId="{410764C2-9683-4E6F-828A-75D5694DDBE5}" srcOrd="2" destOrd="0" parTransId="{CB61A157-E8E0-4CCC-A22C-A533B1798F7A}" sibTransId="{6168F64B-B276-4F1A-B936-11BD697F9B1B}"/>
    <dgm:cxn modelId="{5D763D6B-EB6C-4DE6-AA1D-1338F8097425}" type="presOf" srcId="{410764C2-9683-4E6F-828A-75D5694DDBE5}" destId="{4F9AF64C-B068-4E31-AFC1-0FE21156BBE6}" srcOrd="0" destOrd="0" presId="urn:microsoft.com/office/officeart/2005/8/layout/list1"/>
    <dgm:cxn modelId="{92CADA82-13BD-4393-818E-22593FE5AC67}" type="presOf" srcId="{410764C2-9683-4E6F-828A-75D5694DDBE5}" destId="{083CD318-6963-4A9A-B9C0-DF0109486BA2}" srcOrd="1" destOrd="0" presId="urn:microsoft.com/office/officeart/2005/8/layout/list1"/>
    <dgm:cxn modelId="{47D47A4C-447D-4FD1-B959-09D3595CE1D7}" type="presOf" srcId="{83CAFF57-A061-4E5E-A9C0-AD1CE85142E4}" destId="{09640484-A1A5-4718-9CBB-65557F468F6C}" srcOrd="1" destOrd="0" presId="urn:microsoft.com/office/officeart/2005/8/layout/list1"/>
    <dgm:cxn modelId="{BE7A77DE-3711-4E2B-82B0-7F96EDC2623C}" type="presOf" srcId="{A177B165-90D5-4905-B091-DA4BB80F9469}" destId="{AC7BCDEE-7A7B-471A-AA71-4EE1468874C4}" srcOrd="0" destOrd="0" presId="urn:microsoft.com/office/officeart/2005/8/layout/list1"/>
    <dgm:cxn modelId="{81B721DE-5EAC-4370-A237-E35B030E0BBC}" type="presOf" srcId="{83CAFF57-A061-4E5E-A9C0-AD1CE85142E4}" destId="{FEF09B17-DD06-4E46-B0A0-FC637CA63638}" srcOrd="0" destOrd="0" presId="urn:microsoft.com/office/officeart/2005/8/layout/list1"/>
    <dgm:cxn modelId="{8AAEC8C4-8CB7-4194-AA7B-09127ABC8E7E}" type="presOf" srcId="{CD35C8AA-B77A-43D8-9715-ABC89FEA6E62}" destId="{CAA4ECD1-DDC4-442D-B9B1-C32D55356F15}" srcOrd="0" destOrd="0" presId="urn:microsoft.com/office/officeart/2005/8/layout/list1"/>
    <dgm:cxn modelId="{5EC35CC1-AC99-4496-B837-1846388171D2}" type="presOf" srcId="{24FC5F5F-F819-43E3-913A-0872A2443709}" destId="{FDE6540A-AA77-44C9-AD5F-2BAE85E80213}" srcOrd="1" destOrd="0" presId="urn:microsoft.com/office/officeart/2005/8/layout/list1"/>
    <dgm:cxn modelId="{02C1F6A5-FB9C-4BE8-B402-49F27A20D87B}" srcId="{CD35C8AA-B77A-43D8-9715-ABC89FEA6E62}" destId="{83CAFF57-A061-4E5E-A9C0-AD1CE85142E4}" srcOrd="1" destOrd="0" parTransId="{95941376-FDCB-4125-9367-1BECD3AD0912}" sibTransId="{881578C9-E598-4C63-B453-9FCEEF701ED3}"/>
    <dgm:cxn modelId="{2B59483C-F467-4983-BC03-970264FF9830}" type="presParOf" srcId="{CAA4ECD1-DDC4-442D-B9B1-C32D55356F15}" destId="{59CFEC94-9A7D-4DD7-9ED7-C6A3983A8D23}" srcOrd="0" destOrd="0" presId="urn:microsoft.com/office/officeart/2005/8/layout/list1"/>
    <dgm:cxn modelId="{B5DCFD87-703C-430B-9BBD-1E18CB3C067E}" type="presParOf" srcId="{59CFEC94-9A7D-4DD7-9ED7-C6A3983A8D23}" destId="{AC7BCDEE-7A7B-471A-AA71-4EE1468874C4}" srcOrd="0" destOrd="0" presId="urn:microsoft.com/office/officeart/2005/8/layout/list1"/>
    <dgm:cxn modelId="{8675F91A-A985-4ABB-9B49-87B6329C4595}" type="presParOf" srcId="{59CFEC94-9A7D-4DD7-9ED7-C6A3983A8D23}" destId="{4F37F29F-9E0E-48F5-AA45-CE206005B3FF}" srcOrd="1" destOrd="0" presId="urn:microsoft.com/office/officeart/2005/8/layout/list1"/>
    <dgm:cxn modelId="{36A843DB-0656-417A-AFC4-BDC354A95108}" type="presParOf" srcId="{CAA4ECD1-DDC4-442D-B9B1-C32D55356F15}" destId="{79463A34-3BAC-4489-92DE-CFEC1F271045}" srcOrd="1" destOrd="0" presId="urn:microsoft.com/office/officeart/2005/8/layout/list1"/>
    <dgm:cxn modelId="{4B7648C6-5E3B-41EB-A05E-03CEF823F8BB}" type="presParOf" srcId="{CAA4ECD1-DDC4-442D-B9B1-C32D55356F15}" destId="{EA83785C-CB5F-4CF9-B661-081D7776FD80}" srcOrd="2" destOrd="0" presId="urn:microsoft.com/office/officeart/2005/8/layout/list1"/>
    <dgm:cxn modelId="{A2D05829-2020-47D9-9305-66398163116D}" type="presParOf" srcId="{CAA4ECD1-DDC4-442D-B9B1-C32D55356F15}" destId="{9FE1D155-08CB-4464-A6E6-026BEEB57347}" srcOrd="3" destOrd="0" presId="urn:microsoft.com/office/officeart/2005/8/layout/list1"/>
    <dgm:cxn modelId="{A8F59050-8A0C-4F91-9FA2-433C6E269AAC}" type="presParOf" srcId="{CAA4ECD1-DDC4-442D-B9B1-C32D55356F15}" destId="{C4BC3198-8D0A-4D36-9022-F7A3E19098FF}" srcOrd="4" destOrd="0" presId="urn:microsoft.com/office/officeart/2005/8/layout/list1"/>
    <dgm:cxn modelId="{93B9B370-64AA-409F-BFD7-6D203499199A}" type="presParOf" srcId="{C4BC3198-8D0A-4D36-9022-F7A3E19098FF}" destId="{FEF09B17-DD06-4E46-B0A0-FC637CA63638}" srcOrd="0" destOrd="0" presId="urn:microsoft.com/office/officeart/2005/8/layout/list1"/>
    <dgm:cxn modelId="{172289F7-4B70-4507-B1EE-2DDBFA3F7B42}" type="presParOf" srcId="{C4BC3198-8D0A-4D36-9022-F7A3E19098FF}" destId="{09640484-A1A5-4718-9CBB-65557F468F6C}" srcOrd="1" destOrd="0" presId="urn:microsoft.com/office/officeart/2005/8/layout/list1"/>
    <dgm:cxn modelId="{7E6C32FE-B4FF-4A6E-B971-33BD553E9F35}" type="presParOf" srcId="{CAA4ECD1-DDC4-442D-B9B1-C32D55356F15}" destId="{3DFE890D-D3BF-40ED-BEE1-29BD0FFC7975}" srcOrd="5" destOrd="0" presId="urn:microsoft.com/office/officeart/2005/8/layout/list1"/>
    <dgm:cxn modelId="{93B71FF3-4913-495E-AB81-C0ABA902EF0C}" type="presParOf" srcId="{CAA4ECD1-DDC4-442D-B9B1-C32D55356F15}" destId="{578945BD-E22F-4F9B-8BBD-5BD6B2C5ADC3}" srcOrd="6" destOrd="0" presId="urn:microsoft.com/office/officeart/2005/8/layout/list1"/>
    <dgm:cxn modelId="{1123D754-2462-48E3-B87A-22EE8E66EB66}" type="presParOf" srcId="{CAA4ECD1-DDC4-442D-B9B1-C32D55356F15}" destId="{885E182A-5942-45E4-B608-3136FBD5676D}" srcOrd="7" destOrd="0" presId="urn:microsoft.com/office/officeart/2005/8/layout/list1"/>
    <dgm:cxn modelId="{279460A9-2966-4B4A-9C3D-CDE49AC278B2}" type="presParOf" srcId="{CAA4ECD1-DDC4-442D-B9B1-C32D55356F15}" destId="{B5773F30-18BE-4323-906E-7B4F393483A7}" srcOrd="8" destOrd="0" presId="urn:microsoft.com/office/officeart/2005/8/layout/list1"/>
    <dgm:cxn modelId="{6B94ECBA-03B2-45E6-B2A6-82CDDB816457}" type="presParOf" srcId="{B5773F30-18BE-4323-906E-7B4F393483A7}" destId="{4F9AF64C-B068-4E31-AFC1-0FE21156BBE6}" srcOrd="0" destOrd="0" presId="urn:microsoft.com/office/officeart/2005/8/layout/list1"/>
    <dgm:cxn modelId="{5D2A1B0E-0E72-4E58-BA0C-C918641D74A5}" type="presParOf" srcId="{B5773F30-18BE-4323-906E-7B4F393483A7}" destId="{083CD318-6963-4A9A-B9C0-DF0109486BA2}" srcOrd="1" destOrd="0" presId="urn:microsoft.com/office/officeart/2005/8/layout/list1"/>
    <dgm:cxn modelId="{297080C4-EDC8-44A2-BA62-E5D86C9B9DC7}" type="presParOf" srcId="{CAA4ECD1-DDC4-442D-B9B1-C32D55356F15}" destId="{5AE2180D-AF2B-4CE6-A327-D2857C2F9181}" srcOrd="9" destOrd="0" presId="urn:microsoft.com/office/officeart/2005/8/layout/list1"/>
    <dgm:cxn modelId="{1B9BE79E-C6A0-456F-B8D8-BCD518976E76}" type="presParOf" srcId="{CAA4ECD1-DDC4-442D-B9B1-C32D55356F15}" destId="{E2B204CC-294D-4CF8-8D01-D636B5E34449}" srcOrd="10" destOrd="0" presId="urn:microsoft.com/office/officeart/2005/8/layout/list1"/>
    <dgm:cxn modelId="{BE84FE2B-976C-4E5D-AA40-E655F42438E0}" type="presParOf" srcId="{CAA4ECD1-DDC4-442D-B9B1-C32D55356F15}" destId="{3E945F89-AC59-476A-A3F9-0FECD2D3B1D4}" srcOrd="11" destOrd="0" presId="urn:microsoft.com/office/officeart/2005/8/layout/list1"/>
    <dgm:cxn modelId="{C3D363F2-EAB8-421F-8452-A93AAEEBE9A0}" type="presParOf" srcId="{CAA4ECD1-DDC4-442D-B9B1-C32D55356F15}" destId="{4CBD67D8-ECB6-454A-92FA-60B59111A226}" srcOrd="12" destOrd="0" presId="urn:microsoft.com/office/officeart/2005/8/layout/list1"/>
    <dgm:cxn modelId="{01124051-9098-4F63-B979-3D30D255209D}" type="presParOf" srcId="{4CBD67D8-ECB6-454A-92FA-60B59111A226}" destId="{61169547-EBCD-4B51-9FF8-92AB2BFCB072}" srcOrd="0" destOrd="0" presId="urn:microsoft.com/office/officeart/2005/8/layout/list1"/>
    <dgm:cxn modelId="{7FB818CD-67A5-4A6B-81AC-BDDECCD3CE63}" type="presParOf" srcId="{4CBD67D8-ECB6-454A-92FA-60B59111A226}" destId="{FDE6540A-AA77-44C9-AD5F-2BAE85E80213}" srcOrd="1" destOrd="0" presId="urn:microsoft.com/office/officeart/2005/8/layout/list1"/>
    <dgm:cxn modelId="{DDB5585D-B93D-4A51-AD49-ED8FBE94EE45}" type="presParOf" srcId="{CAA4ECD1-DDC4-442D-B9B1-C32D55356F15}" destId="{75C609F6-483A-4A3F-AF2D-0DB57F970699}" srcOrd="13" destOrd="0" presId="urn:microsoft.com/office/officeart/2005/8/layout/list1"/>
    <dgm:cxn modelId="{DB44D820-A392-42A1-ACC5-1F9EBEDE2444}" type="presParOf" srcId="{CAA4ECD1-DDC4-442D-B9B1-C32D55356F15}" destId="{D60BFFEB-4938-4980-951A-3AD4B804188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6BEC5B8-09DF-4748-87A4-54447D8D7BB0}" type="doc">
      <dgm:prSet loTypeId="urn:microsoft.com/office/officeart/2005/8/layout/hProcess9" loCatId="process" qsTypeId="urn:microsoft.com/office/officeart/2005/8/quickstyle/simple3" qsCatId="simple" csTypeId="urn:microsoft.com/office/officeart/2005/8/colors/colorful1#2" csCatId="colorful" phldr="1"/>
      <dgm:spPr/>
    </dgm:pt>
    <dgm:pt modelId="{AD17A458-9529-4386-9996-B96F92C554A4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rgbClr val="006600"/>
              </a:solidFill>
            </a:rPr>
            <a:t>качество оказания медицинской помощи пациентам при выполнении манипуляций</a:t>
          </a:r>
          <a:endParaRPr lang="ru-RU" sz="1800" b="1" i="0" dirty="0">
            <a:solidFill>
              <a:srgbClr val="006600"/>
            </a:solidFill>
          </a:endParaRPr>
        </a:p>
      </dgm:t>
    </dgm:pt>
    <dgm:pt modelId="{5B730AB9-D55B-4D3E-AFE7-FFE72C443345}" type="parTrans" cxnId="{B68CE839-C0FE-4D31-9A31-C3E8A82CD13F}">
      <dgm:prSet/>
      <dgm:spPr/>
      <dgm:t>
        <a:bodyPr/>
        <a:lstStyle/>
        <a:p>
          <a:endParaRPr lang="ru-RU" sz="1800" i="0">
            <a:solidFill>
              <a:srgbClr val="006600"/>
            </a:solidFill>
          </a:endParaRPr>
        </a:p>
      </dgm:t>
    </dgm:pt>
    <dgm:pt modelId="{47001024-81C6-4A74-BDC2-48C3349E3194}" type="sibTrans" cxnId="{B68CE839-C0FE-4D31-9A31-C3E8A82CD13F}">
      <dgm:prSet/>
      <dgm:spPr/>
      <dgm:t>
        <a:bodyPr/>
        <a:lstStyle/>
        <a:p>
          <a:endParaRPr lang="ru-RU" sz="1800" i="0">
            <a:solidFill>
              <a:srgbClr val="006600"/>
            </a:solidFill>
          </a:endParaRPr>
        </a:p>
      </dgm:t>
    </dgm:pt>
    <dgm:pt modelId="{F84E5541-7BAB-4BF6-9719-0555035AEF0E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rgbClr val="006600"/>
              </a:solidFill>
            </a:rPr>
            <a:t>трудовую дисциплину сотрудников по качественному выполнению врачебных назначений, мероприятий по уходу за пациентами, минимизации  осложнений.</a:t>
          </a:r>
          <a:endParaRPr lang="ru-RU" sz="1800" b="1" i="0" dirty="0">
            <a:solidFill>
              <a:srgbClr val="006600"/>
            </a:solidFill>
          </a:endParaRPr>
        </a:p>
      </dgm:t>
    </dgm:pt>
    <dgm:pt modelId="{96259029-3D39-4833-8803-548E93F3C3A5}" type="parTrans" cxnId="{BD0C6C5D-7E60-4FDC-B6F4-2A84C99C6D00}">
      <dgm:prSet/>
      <dgm:spPr/>
      <dgm:t>
        <a:bodyPr/>
        <a:lstStyle/>
        <a:p>
          <a:endParaRPr lang="ru-RU" sz="1800" i="0">
            <a:solidFill>
              <a:srgbClr val="006600"/>
            </a:solidFill>
          </a:endParaRPr>
        </a:p>
      </dgm:t>
    </dgm:pt>
    <dgm:pt modelId="{C4CA5797-C69C-414E-BB11-82768BBBB09D}" type="sibTrans" cxnId="{BD0C6C5D-7E60-4FDC-B6F4-2A84C99C6D00}">
      <dgm:prSet/>
      <dgm:spPr/>
      <dgm:t>
        <a:bodyPr/>
        <a:lstStyle/>
        <a:p>
          <a:endParaRPr lang="ru-RU" sz="1800" i="0">
            <a:solidFill>
              <a:srgbClr val="006600"/>
            </a:solidFill>
          </a:endParaRPr>
        </a:p>
      </dgm:t>
    </dgm:pt>
    <dgm:pt modelId="{427A22DF-402E-459D-BCDD-F2A999A9A3BC}" type="pres">
      <dgm:prSet presAssocID="{26BEC5B8-09DF-4748-87A4-54447D8D7BB0}" presName="CompostProcess" presStyleCnt="0">
        <dgm:presLayoutVars>
          <dgm:dir/>
          <dgm:resizeHandles val="exact"/>
        </dgm:presLayoutVars>
      </dgm:prSet>
      <dgm:spPr/>
    </dgm:pt>
    <dgm:pt modelId="{91EC0B8E-95B5-47A5-ADB5-6D5BE20E4330}" type="pres">
      <dgm:prSet presAssocID="{26BEC5B8-09DF-4748-87A4-54447D8D7BB0}" presName="arrow" presStyleLbl="bgShp" presStyleIdx="0" presStyleCnt="1" custScaleX="117647"/>
      <dgm:spPr/>
    </dgm:pt>
    <dgm:pt modelId="{4265A30A-3623-475F-83EC-12CDD980C816}" type="pres">
      <dgm:prSet presAssocID="{26BEC5B8-09DF-4748-87A4-54447D8D7BB0}" presName="linearProcess" presStyleCnt="0"/>
      <dgm:spPr/>
    </dgm:pt>
    <dgm:pt modelId="{C20D538A-66FD-431B-9E6D-5433EC976B5C}" type="pres">
      <dgm:prSet presAssocID="{AD17A458-9529-4386-9996-B96F92C554A4}" presName="textNode" presStyleLbl="node1" presStyleIdx="0" presStyleCnt="2" custScaleX="67590" custScaleY="176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8A5047-85EC-4D6B-B3C8-9BB8BFC4D9D1}" type="pres">
      <dgm:prSet presAssocID="{47001024-81C6-4A74-BDC2-48C3349E3194}" presName="sibTrans" presStyleCnt="0"/>
      <dgm:spPr/>
    </dgm:pt>
    <dgm:pt modelId="{E70D062B-4323-4FA1-8607-7E74F3DB64B3}" type="pres">
      <dgm:prSet presAssocID="{F84E5541-7BAB-4BF6-9719-0555035AEF0E}" presName="textNode" presStyleLbl="node1" presStyleIdx="1" presStyleCnt="2" custScaleX="102138" custScaleY="1684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89B7EB-5AB1-4264-9E82-7EB834CB7C62}" type="presOf" srcId="{AD17A458-9529-4386-9996-B96F92C554A4}" destId="{C20D538A-66FD-431B-9E6D-5433EC976B5C}" srcOrd="0" destOrd="0" presId="urn:microsoft.com/office/officeart/2005/8/layout/hProcess9"/>
    <dgm:cxn modelId="{879F6076-330F-4725-94D7-6C4D3168A228}" type="presOf" srcId="{F84E5541-7BAB-4BF6-9719-0555035AEF0E}" destId="{E70D062B-4323-4FA1-8607-7E74F3DB64B3}" srcOrd="0" destOrd="0" presId="urn:microsoft.com/office/officeart/2005/8/layout/hProcess9"/>
    <dgm:cxn modelId="{BD0C6C5D-7E60-4FDC-B6F4-2A84C99C6D00}" srcId="{26BEC5B8-09DF-4748-87A4-54447D8D7BB0}" destId="{F84E5541-7BAB-4BF6-9719-0555035AEF0E}" srcOrd="1" destOrd="0" parTransId="{96259029-3D39-4833-8803-548E93F3C3A5}" sibTransId="{C4CA5797-C69C-414E-BB11-82768BBBB09D}"/>
    <dgm:cxn modelId="{B68CE839-C0FE-4D31-9A31-C3E8A82CD13F}" srcId="{26BEC5B8-09DF-4748-87A4-54447D8D7BB0}" destId="{AD17A458-9529-4386-9996-B96F92C554A4}" srcOrd="0" destOrd="0" parTransId="{5B730AB9-D55B-4D3E-AFE7-FFE72C443345}" sibTransId="{47001024-81C6-4A74-BDC2-48C3349E3194}"/>
    <dgm:cxn modelId="{4DFCB621-3B04-47E0-ADB7-8E9ADDEC5F90}" type="presOf" srcId="{26BEC5B8-09DF-4748-87A4-54447D8D7BB0}" destId="{427A22DF-402E-459D-BCDD-F2A999A9A3BC}" srcOrd="0" destOrd="0" presId="urn:microsoft.com/office/officeart/2005/8/layout/hProcess9"/>
    <dgm:cxn modelId="{926F8D97-8CCE-45C4-9FEA-B1FED2C41B8A}" type="presParOf" srcId="{427A22DF-402E-459D-BCDD-F2A999A9A3BC}" destId="{91EC0B8E-95B5-47A5-ADB5-6D5BE20E4330}" srcOrd="0" destOrd="0" presId="urn:microsoft.com/office/officeart/2005/8/layout/hProcess9"/>
    <dgm:cxn modelId="{29695AAD-EC10-41BA-AA3D-642F40D161A6}" type="presParOf" srcId="{427A22DF-402E-459D-BCDD-F2A999A9A3BC}" destId="{4265A30A-3623-475F-83EC-12CDD980C816}" srcOrd="1" destOrd="0" presId="urn:microsoft.com/office/officeart/2005/8/layout/hProcess9"/>
    <dgm:cxn modelId="{A1EF7AD1-638D-4409-BD95-430AC17ACE57}" type="presParOf" srcId="{4265A30A-3623-475F-83EC-12CDD980C816}" destId="{C20D538A-66FD-431B-9E6D-5433EC976B5C}" srcOrd="0" destOrd="0" presId="urn:microsoft.com/office/officeart/2005/8/layout/hProcess9"/>
    <dgm:cxn modelId="{29AE892F-D887-499A-892E-CBBAD3490065}" type="presParOf" srcId="{4265A30A-3623-475F-83EC-12CDD980C816}" destId="{CA8A5047-85EC-4D6B-B3C8-9BB8BFC4D9D1}" srcOrd="1" destOrd="0" presId="urn:microsoft.com/office/officeart/2005/8/layout/hProcess9"/>
    <dgm:cxn modelId="{702359C6-3ED6-4E9D-B1D6-BC590209EA2F}" type="presParOf" srcId="{4265A30A-3623-475F-83EC-12CDD980C816}" destId="{E70D062B-4323-4FA1-8607-7E74F3DB64B3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D35C8AA-B77A-43D8-9715-ABC89FEA6E6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77B165-90D5-4905-B091-DA4BB80F9469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800" b="1" i="0" dirty="0" smtClean="0"/>
            <a:t>ГОСТ Р 52623-2006 «Технологии выполнения простых медицинских услуг. Общие положения»</a:t>
          </a:r>
          <a:endParaRPr lang="ru-RU" sz="1800" b="1" i="0" dirty="0">
            <a:solidFill>
              <a:schemeClr val="tx1"/>
            </a:solidFill>
            <a:latin typeface="+mn-lt"/>
          </a:endParaRPr>
        </a:p>
      </dgm:t>
    </dgm:pt>
    <dgm:pt modelId="{6FADB34C-2529-4B34-AED6-F8EDE7833A02}" type="parTrans" cxnId="{AC99FA9E-4778-4CEE-97E3-1C0140D5F868}">
      <dgm:prSet/>
      <dgm:spPr/>
      <dgm:t>
        <a:bodyPr/>
        <a:lstStyle/>
        <a:p>
          <a:pPr algn="l"/>
          <a:endParaRPr lang="ru-RU" sz="1800" b="1" i="0">
            <a:latin typeface="+mn-lt"/>
          </a:endParaRPr>
        </a:p>
      </dgm:t>
    </dgm:pt>
    <dgm:pt modelId="{567F7D66-1E99-45A6-A2F4-354A1ECCEDE0}" type="sibTrans" cxnId="{AC99FA9E-4778-4CEE-97E3-1C0140D5F868}">
      <dgm:prSet/>
      <dgm:spPr/>
      <dgm:t>
        <a:bodyPr/>
        <a:lstStyle/>
        <a:p>
          <a:pPr algn="l"/>
          <a:endParaRPr lang="ru-RU" sz="1800" b="1" i="0">
            <a:latin typeface="+mn-lt"/>
          </a:endParaRPr>
        </a:p>
      </dgm:t>
    </dgm:pt>
    <dgm:pt modelId="{83CAFF57-A061-4E5E-A9C0-AD1CE85142E4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800" b="1" i="0" dirty="0" smtClean="0"/>
            <a:t>ГОСТ Р 52623.1-2008 «Технологии выполнения простых медицинских услуг функционального обследования»</a:t>
          </a:r>
          <a:endParaRPr lang="ru-RU" sz="1800" b="1" i="0" dirty="0">
            <a:solidFill>
              <a:schemeClr val="tx1"/>
            </a:solidFill>
            <a:latin typeface="+mn-lt"/>
          </a:endParaRPr>
        </a:p>
      </dgm:t>
    </dgm:pt>
    <dgm:pt modelId="{95941376-FDCB-4125-9367-1BECD3AD0912}" type="parTrans" cxnId="{02C1F6A5-FB9C-4BE8-B402-49F27A20D87B}">
      <dgm:prSet/>
      <dgm:spPr/>
      <dgm:t>
        <a:bodyPr/>
        <a:lstStyle/>
        <a:p>
          <a:pPr algn="l"/>
          <a:endParaRPr lang="ru-RU" sz="1800" b="1" i="0">
            <a:latin typeface="+mn-lt"/>
          </a:endParaRPr>
        </a:p>
      </dgm:t>
    </dgm:pt>
    <dgm:pt modelId="{881578C9-E598-4C63-B453-9FCEEF701ED3}" type="sibTrans" cxnId="{02C1F6A5-FB9C-4BE8-B402-49F27A20D87B}">
      <dgm:prSet/>
      <dgm:spPr/>
      <dgm:t>
        <a:bodyPr/>
        <a:lstStyle/>
        <a:p>
          <a:pPr algn="l"/>
          <a:endParaRPr lang="ru-RU" sz="1800" b="1" i="0">
            <a:latin typeface="+mn-lt"/>
          </a:endParaRPr>
        </a:p>
      </dgm:t>
    </dgm:pt>
    <dgm:pt modelId="{410764C2-9683-4E6F-828A-75D5694DDBE5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800" b="1" i="0" dirty="0" smtClean="0"/>
            <a:t>ГОСТ Р 52623.2-2015 «Технологии выполнения простых медицинских услуг. Десмургия, иммобилизации, бандажи, ортопедические пособия»</a:t>
          </a:r>
        </a:p>
      </dgm:t>
    </dgm:pt>
    <dgm:pt modelId="{CB61A157-E8E0-4CCC-A22C-A533B1798F7A}" type="parTrans" cxnId="{16D5A3B4-DF42-4AB1-BF5C-05F852F348A4}">
      <dgm:prSet/>
      <dgm:spPr/>
      <dgm:t>
        <a:bodyPr/>
        <a:lstStyle/>
        <a:p>
          <a:pPr algn="l"/>
          <a:endParaRPr lang="ru-RU" sz="1800" b="1" i="0">
            <a:latin typeface="+mn-lt"/>
          </a:endParaRPr>
        </a:p>
      </dgm:t>
    </dgm:pt>
    <dgm:pt modelId="{6168F64B-B276-4F1A-B936-11BD697F9B1B}" type="sibTrans" cxnId="{16D5A3B4-DF42-4AB1-BF5C-05F852F348A4}">
      <dgm:prSet/>
      <dgm:spPr/>
      <dgm:t>
        <a:bodyPr/>
        <a:lstStyle/>
        <a:p>
          <a:pPr algn="l"/>
          <a:endParaRPr lang="ru-RU" sz="1800" b="1" i="0">
            <a:latin typeface="+mn-lt"/>
          </a:endParaRPr>
        </a:p>
      </dgm:t>
    </dgm:pt>
    <dgm:pt modelId="{24FC5F5F-F819-43E3-913A-0872A2443709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i="0" dirty="0" smtClean="0"/>
            <a:t>ГОСТ Р 52623.3-2015 «Технологии выполнения простых медицинских услуг инвазивных вмешательств»</a:t>
          </a:r>
          <a:endParaRPr lang="ru-RU" sz="1800" b="1" i="0" dirty="0"/>
        </a:p>
      </dgm:t>
    </dgm:pt>
    <dgm:pt modelId="{F14D4B67-BB4E-4A37-B2C6-C74136482A78}" type="parTrans" cxnId="{A36E0D50-ADE5-49CD-8E72-3E54D00A33A8}">
      <dgm:prSet/>
      <dgm:spPr/>
      <dgm:t>
        <a:bodyPr/>
        <a:lstStyle/>
        <a:p>
          <a:endParaRPr lang="ru-RU" sz="1800" b="1" i="0"/>
        </a:p>
      </dgm:t>
    </dgm:pt>
    <dgm:pt modelId="{8264208C-6355-4D5C-BAC2-C3B391EF80CB}" type="sibTrans" cxnId="{A36E0D50-ADE5-49CD-8E72-3E54D00A33A8}">
      <dgm:prSet/>
      <dgm:spPr/>
      <dgm:t>
        <a:bodyPr/>
        <a:lstStyle/>
        <a:p>
          <a:endParaRPr lang="ru-RU" sz="1800" b="1" i="0"/>
        </a:p>
      </dgm:t>
    </dgm:pt>
    <dgm:pt modelId="{AEB1804C-25E1-4B7B-823B-884E4DBB487E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i="0" dirty="0" smtClean="0"/>
            <a:t>ГОСТ Р 56377-2015 «Клинические рекомендации (протоколы лечения). Профилактика тромбоэмболических синдромов»</a:t>
          </a:r>
          <a:endParaRPr lang="ru-RU" sz="1800" b="1" i="0" dirty="0"/>
        </a:p>
      </dgm:t>
    </dgm:pt>
    <dgm:pt modelId="{50982352-C4AB-4FF9-A4B9-33CF86630295}" type="parTrans" cxnId="{66C5864B-7CD5-4391-983E-D622A69951AD}">
      <dgm:prSet/>
      <dgm:spPr/>
      <dgm:t>
        <a:bodyPr/>
        <a:lstStyle/>
        <a:p>
          <a:endParaRPr lang="ru-RU" sz="1800" b="1" i="0"/>
        </a:p>
      </dgm:t>
    </dgm:pt>
    <dgm:pt modelId="{53993595-0EDB-405F-93F2-294ED3321515}" type="sibTrans" cxnId="{66C5864B-7CD5-4391-983E-D622A69951AD}">
      <dgm:prSet/>
      <dgm:spPr/>
      <dgm:t>
        <a:bodyPr/>
        <a:lstStyle/>
        <a:p>
          <a:endParaRPr lang="ru-RU" sz="1800" b="1" i="0"/>
        </a:p>
      </dgm:t>
    </dgm:pt>
    <dgm:pt modelId="{9270DC6C-8873-4C09-864D-7CAF2EFABD5F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i="0" dirty="0" smtClean="0"/>
            <a:t>ГОСТ Р 56819-2015 «Надлежащая медицинская практика. Инфологическая модель. Профилактика пролежней»</a:t>
          </a:r>
          <a:endParaRPr lang="ru-RU" sz="1800" b="1" i="0" dirty="0"/>
        </a:p>
      </dgm:t>
    </dgm:pt>
    <dgm:pt modelId="{5CB33AE3-B8F8-49B7-AD4A-229102389398}" type="parTrans" cxnId="{145177A7-289D-492A-A7E6-2339270F8AE8}">
      <dgm:prSet/>
      <dgm:spPr/>
      <dgm:t>
        <a:bodyPr/>
        <a:lstStyle/>
        <a:p>
          <a:endParaRPr lang="ru-RU" sz="1800" b="1" i="0"/>
        </a:p>
      </dgm:t>
    </dgm:pt>
    <dgm:pt modelId="{444A58D3-4191-4774-A917-3D29B55D305D}" type="sibTrans" cxnId="{145177A7-289D-492A-A7E6-2339270F8AE8}">
      <dgm:prSet/>
      <dgm:spPr/>
      <dgm:t>
        <a:bodyPr/>
        <a:lstStyle/>
        <a:p>
          <a:endParaRPr lang="ru-RU" sz="1800" b="1" i="0"/>
        </a:p>
      </dgm:t>
    </dgm:pt>
    <dgm:pt modelId="{CAA4ECD1-DDC4-442D-B9B1-C32D55356F15}" type="pres">
      <dgm:prSet presAssocID="{CD35C8AA-B77A-43D8-9715-ABC89FEA6E6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CFEC94-9A7D-4DD7-9ED7-C6A3983A8D23}" type="pres">
      <dgm:prSet presAssocID="{A177B165-90D5-4905-B091-DA4BB80F9469}" presName="parentLin" presStyleCnt="0"/>
      <dgm:spPr/>
    </dgm:pt>
    <dgm:pt modelId="{AC7BCDEE-7A7B-471A-AA71-4EE1468874C4}" type="pres">
      <dgm:prSet presAssocID="{A177B165-90D5-4905-B091-DA4BB80F9469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4F37F29F-9E0E-48F5-AA45-CE206005B3FF}" type="pres">
      <dgm:prSet presAssocID="{A177B165-90D5-4905-B091-DA4BB80F9469}" presName="parentText" presStyleLbl="node1" presStyleIdx="0" presStyleCnt="6" custScaleX="136743" custScaleY="84681" custLinFactNeighborX="-281" custLinFactNeighborY="-101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463A34-3BAC-4489-92DE-CFEC1F271045}" type="pres">
      <dgm:prSet presAssocID="{A177B165-90D5-4905-B091-DA4BB80F9469}" presName="negativeSpace" presStyleCnt="0"/>
      <dgm:spPr/>
    </dgm:pt>
    <dgm:pt modelId="{EA83785C-CB5F-4CF9-B661-081D7776FD80}" type="pres">
      <dgm:prSet presAssocID="{A177B165-90D5-4905-B091-DA4BB80F9469}" presName="childText" presStyleLbl="conFgAcc1" presStyleIdx="0" presStyleCnt="6">
        <dgm:presLayoutVars>
          <dgm:bulletEnabled val="1"/>
        </dgm:presLayoutVars>
      </dgm:prSet>
      <dgm:spPr/>
    </dgm:pt>
    <dgm:pt modelId="{9FE1D155-08CB-4464-A6E6-026BEEB57347}" type="pres">
      <dgm:prSet presAssocID="{567F7D66-1E99-45A6-A2F4-354A1ECCEDE0}" presName="spaceBetweenRectangles" presStyleCnt="0"/>
      <dgm:spPr/>
    </dgm:pt>
    <dgm:pt modelId="{C4BC3198-8D0A-4D36-9022-F7A3E19098FF}" type="pres">
      <dgm:prSet presAssocID="{83CAFF57-A061-4E5E-A9C0-AD1CE85142E4}" presName="parentLin" presStyleCnt="0"/>
      <dgm:spPr/>
    </dgm:pt>
    <dgm:pt modelId="{FEF09B17-DD06-4E46-B0A0-FC637CA63638}" type="pres">
      <dgm:prSet presAssocID="{83CAFF57-A061-4E5E-A9C0-AD1CE85142E4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09640484-A1A5-4718-9CBB-65557F468F6C}" type="pres">
      <dgm:prSet presAssocID="{83CAFF57-A061-4E5E-A9C0-AD1CE85142E4}" presName="parentText" presStyleLbl="node1" presStyleIdx="1" presStyleCnt="6" custScaleX="135097" custScaleY="846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FE890D-D3BF-40ED-BEE1-29BD0FFC7975}" type="pres">
      <dgm:prSet presAssocID="{83CAFF57-A061-4E5E-A9C0-AD1CE85142E4}" presName="negativeSpace" presStyleCnt="0"/>
      <dgm:spPr/>
    </dgm:pt>
    <dgm:pt modelId="{578945BD-E22F-4F9B-8BBD-5BD6B2C5ADC3}" type="pres">
      <dgm:prSet presAssocID="{83CAFF57-A061-4E5E-A9C0-AD1CE85142E4}" presName="childText" presStyleLbl="conFgAcc1" presStyleIdx="1" presStyleCnt="6">
        <dgm:presLayoutVars>
          <dgm:bulletEnabled val="1"/>
        </dgm:presLayoutVars>
      </dgm:prSet>
      <dgm:spPr/>
    </dgm:pt>
    <dgm:pt modelId="{885E182A-5942-45E4-B608-3136FBD5676D}" type="pres">
      <dgm:prSet presAssocID="{881578C9-E598-4C63-B453-9FCEEF701ED3}" presName="spaceBetweenRectangles" presStyleCnt="0"/>
      <dgm:spPr/>
    </dgm:pt>
    <dgm:pt modelId="{B5773F30-18BE-4323-906E-7B4F393483A7}" type="pres">
      <dgm:prSet presAssocID="{410764C2-9683-4E6F-828A-75D5694DDBE5}" presName="parentLin" presStyleCnt="0"/>
      <dgm:spPr/>
    </dgm:pt>
    <dgm:pt modelId="{4F9AF64C-B068-4E31-AFC1-0FE21156BBE6}" type="pres">
      <dgm:prSet presAssocID="{410764C2-9683-4E6F-828A-75D5694DDBE5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083CD318-6963-4A9A-B9C0-DF0109486BA2}" type="pres">
      <dgm:prSet presAssocID="{410764C2-9683-4E6F-828A-75D5694DDBE5}" presName="parentText" presStyleLbl="node1" presStyleIdx="2" presStyleCnt="6" custScaleX="135518" custScaleY="996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E2180D-AF2B-4CE6-A327-D2857C2F9181}" type="pres">
      <dgm:prSet presAssocID="{410764C2-9683-4E6F-828A-75D5694DDBE5}" presName="negativeSpace" presStyleCnt="0"/>
      <dgm:spPr/>
    </dgm:pt>
    <dgm:pt modelId="{E2B204CC-294D-4CF8-8D01-D636B5E34449}" type="pres">
      <dgm:prSet presAssocID="{410764C2-9683-4E6F-828A-75D5694DDBE5}" presName="childText" presStyleLbl="conFgAcc1" presStyleIdx="2" presStyleCnt="6">
        <dgm:presLayoutVars>
          <dgm:bulletEnabled val="1"/>
        </dgm:presLayoutVars>
      </dgm:prSet>
      <dgm:spPr/>
    </dgm:pt>
    <dgm:pt modelId="{3E945F89-AC59-476A-A3F9-0FECD2D3B1D4}" type="pres">
      <dgm:prSet presAssocID="{6168F64B-B276-4F1A-B936-11BD697F9B1B}" presName="spaceBetweenRectangles" presStyleCnt="0"/>
      <dgm:spPr/>
    </dgm:pt>
    <dgm:pt modelId="{4CBD67D8-ECB6-454A-92FA-60B59111A226}" type="pres">
      <dgm:prSet presAssocID="{24FC5F5F-F819-43E3-913A-0872A2443709}" presName="parentLin" presStyleCnt="0"/>
      <dgm:spPr/>
    </dgm:pt>
    <dgm:pt modelId="{61169547-EBCD-4B51-9FF8-92AB2BFCB072}" type="pres">
      <dgm:prSet presAssocID="{24FC5F5F-F819-43E3-913A-0872A2443709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FDE6540A-AA77-44C9-AD5F-2BAE85E80213}" type="pres">
      <dgm:prSet presAssocID="{24FC5F5F-F819-43E3-913A-0872A2443709}" presName="parentText" presStyleLbl="node1" presStyleIdx="3" presStyleCnt="6" custScaleX="135248" custLinFactNeighborX="86622" custLinFactNeighborY="-16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609F6-483A-4A3F-AF2D-0DB57F970699}" type="pres">
      <dgm:prSet presAssocID="{24FC5F5F-F819-43E3-913A-0872A2443709}" presName="negativeSpace" presStyleCnt="0"/>
      <dgm:spPr/>
    </dgm:pt>
    <dgm:pt modelId="{D60BFFEB-4938-4980-951A-3AD4B8041886}" type="pres">
      <dgm:prSet presAssocID="{24FC5F5F-F819-43E3-913A-0872A2443709}" presName="childText" presStyleLbl="conFgAcc1" presStyleIdx="3" presStyleCnt="6">
        <dgm:presLayoutVars>
          <dgm:bulletEnabled val="1"/>
        </dgm:presLayoutVars>
      </dgm:prSet>
      <dgm:spPr/>
    </dgm:pt>
    <dgm:pt modelId="{E837E2A0-2A71-44EB-9F72-02DAC9070F5E}" type="pres">
      <dgm:prSet presAssocID="{8264208C-6355-4D5C-BAC2-C3B391EF80CB}" presName="spaceBetweenRectangles" presStyleCnt="0"/>
      <dgm:spPr/>
    </dgm:pt>
    <dgm:pt modelId="{8FFD40CA-65CD-4CE5-BE72-BF51FAC56377}" type="pres">
      <dgm:prSet presAssocID="{AEB1804C-25E1-4B7B-823B-884E4DBB487E}" presName="parentLin" presStyleCnt="0"/>
      <dgm:spPr/>
    </dgm:pt>
    <dgm:pt modelId="{3C36DD36-7C01-4AAB-AC1B-93EB80DB59E3}" type="pres">
      <dgm:prSet presAssocID="{AEB1804C-25E1-4B7B-823B-884E4DBB487E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D4A5E96E-B979-46D6-A354-1DE4CEBFD0BD}" type="pres">
      <dgm:prSet presAssocID="{AEB1804C-25E1-4B7B-823B-884E4DBB487E}" presName="parentText" presStyleLbl="node1" presStyleIdx="4" presStyleCnt="6" custScaleX="134459" custLinFactNeighborX="12220" custLinFactNeighborY="35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B02AF-2490-4AB0-993C-03D01C0108D5}" type="pres">
      <dgm:prSet presAssocID="{AEB1804C-25E1-4B7B-823B-884E4DBB487E}" presName="negativeSpace" presStyleCnt="0"/>
      <dgm:spPr/>
    </dgm:pt>
    <dgm:pt modelId="{1DD13DA1-32E6-42E6-9E22-9E656EE94F2D}" type="pres">
      <dgm:prSet presAssocID="{AEB1804C-25E1-4B7B-823B-884E4DBB487E}" presName="childText" presStyleLbl="conFgAcc1" presStyleIdx="4" presStyleCnt="6">
        <dgm:presLayoutVars>
          <dgm:bulletEnabled val="1"/>
        </dgm:presLayoutVars>
      </dgm:prSet>
      <dgm:spPr/>
    </dgm:pt>
    <dgm:pt modelId="{19FFB11A-D9C3-4B2E-9C9A-D9FBED89A858}" type="pres">
      <dgm:prSet presAssocID="{53993595-0EDB-405F-93F2-294ED3321515}" presName="spaceBetweenRectangles" presStyleCnt="0"/>
      <dgm:spPr/>
    </dgm:pt>
    <dgm:pt modelId="{7047BD1E-48D7-419F-9385-881C5EB51433}" type="pres">
      <dgm:prSet presAssocID="{9270DC6C-8873-4C09-864D-7CAF2EFABD5F}" presName="parentLin" presStyleCnt="0"/>
      <dgm:spPr/>
    </dgm:pt>
    <dgm:pt modelId="{E766EC04-505C-4B31-8606-66F7CB113FC4}" type="pres">
      <dgm:prSet presAssocID="{9270DC6C-8873-4C09-864D-7CAF2EFABD5F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A3C31E12-6F29-43E6-9CB6-8A032584011E}" type="pres">
      <dgm:prSet presAssocID="{9270DC6C-8873-4C09-864D-7CAF2EFABD5F}" presName="parentText" presStyleLbl="node1" presStyleIdx="5" presStyleCnt="6" custScaleX="1387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DBD55D-CAEA-4A09-80BA-6F16D3278E26}" type="pres">
      <dgm:prSet presAssocID="{9270DC6C-8873-4C09-864D-7CAF2EFABD5F}" presName="negativeSpace" presStyleCnt="0"/>
      <dgm:spPr/>
    </dgm:pt>
    <dgm:pt modelId="{14E4F09C-0AE9-4765-BE25-25FE0951216F}" type="pres">
      <dgm:prSet presAssocID="{9270DC6C-8873-4C09-864D-7CAF2EFABD5F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6BE2DF46-E186-4E58-975F-2A5EFE96A382}" type="presOf" srcId="{24FC5F5F-F819-43E3-913A-0872A2443709}" destId="{61169547-EBCD-4B51-9FF8-92AB2BFCB072}" srcOrd="0" destOrd="0" presId="urn:microsoft.com/office/officeart/2005/8/layout/list1"/>
    <dgm:cxn modelId="{365C0D0A-3B7F-4E1D-842F-7B8468F5D342}" type="presOf" srcId="{83CAFF57-A061-4E5E-A9C0-AD1CE85142E4}" destId="{FEF09B17-DD06-4E46-B0A0-FC637CA63638}" srcOrd="0" destOrd="0" presId="urn:microsoft.com/office/officeart/2005/8/layout/list1"/>
    <dgm:cxn modelId="{02C1F6A5-FB9C-4BE8-B402-49F27A20D87B}" srcId="{CD35C8AA-B77A-43D8-9715-ABC89FEA6E62}" destId="{83CAFF57-A061-4E5E-A9C0-AD1CE85142E4}" srcOrd="1" destOrd="0" parTransId="{95941376-FDCB-4125-9367-1BECD3AD0912}" sibTransId="{881578C9-E598-4C63-B453-9FCEEF701ED3}"/>
    <dgm:cxn modelId="{145177A7-289D-492A-A7E6-2339270F8AE8}" srcId="{CD35C8AA-B77A-43D8-9715-ABC89FEA6E62}" destId="{9270DC6C-8873-4C09-864D-7CAF2EFABD5F}" srcOrd="5" destOrd="0" parTransId="{5CB33AE3-B8F8-49B7-AD4A-229102389398}" sibTransId="{444A58D3-4191-4774-A917-3D29B55D305D}"/>
    <dgm:cxn modelId="{B87E0716-432D-42C8-BA60-0050292B5656}" type="presOf" srcId="{9270DC6C-8873-4C09-864D-7CAF2EFABD5F}" destId="{E766EC04-505C-4B31-8606-66F7CB113FC4}" srcOrd="0" destOrd="0" presId="urn:microsoft.com/office/officeart/2005/8/layout/list1"/>
    <dgm:cxn modelId="{16D5A3B4-DF42-4AB1-BF5C-05F852F348A4}" srcId="{CD35C8AA-B77A-43D8-9715-ABC89FEA6E62}" destId="{410764C2-9683-4E6F-828A-75D5694DDBE5}" srcOrd="2" destOrd="0" parTransId="{CB61A157-E8E0-4CCC-A22C-A533B1798F7A}" sibTransId="{6168F64B-B276-4F1A-B936-11BD697F9B1B}"/>
    <dgm:cxn modelId="{61BB68DC-A2A8-47E1-901D-C4F5AC3BE07B}" type="presOf" srcId="{AEB1804C-25E1-4B7B-823B-884E4DBB487E}" destId="{3C36DD36-7C01-4AAB-AC1B-93EB80DB59E3}" srcOrd="0" destOrd="0" presId="urn:microsoft.com/office/officeart/2005/8/layout/list1"/>
    <dgm:cxn modelId="{7B11720A-187A-4315-B179-B3DA08A2BFCC}" type="presOf" srcId="{CD35C8AA-B77A-43D8-9715-ABC89FEA6E62}" destId="{CAA4ECD1-DDC4-442D-B9B1-C32D55356F15}" srcOrd="0" destOrd="0" presId="urn:microsoft.com/office/officeart/2005/8/layout/list1"/>
    <dgm:cxn modelId="{797A51EF-3C76-4A90-B70C-3FE7C42B0FDA}" type="presOf" srcId="{9270DC6C-8873-4C09-864D-7CAF2EFABD5F}" destId="{A3C31E12-6F29-43E6-9CB6-8A032584011E}" srcOrd="1" destOrd="0" presId="urn:microsoft.com/office/officeart/2005/8/layout/list1"/>
    <dgm:cxn modelId="{A2452C71-245A-413D-95BA-7FCF80156B38}" type="presOf" srcId="{A177B165-90D5-4905-B091-DA4BB80F9469}" destId="{AC7BCDEE-7A7B-471A-AA71-4EE1468874C4}" srcOrd="0" destOrd="0" presId="urn:microsoft.com/office/officeart/2005/8/layout/list1"/>
    <dgm:cxn modelId="{EA3F34E7-B592-422A-87B6-0932CBDA85F3}" type="presOf" srcId="{A177B165-90D5-4905-B091-DA4BB80F9469}" destId="{4F37F29F-9E0E-48F5-AA45-CE206005B3FF}" srcOrd="1" destOrd="0" presId="urn:microsoft.com/office/officeart/2005/8/layout/list1"/>
    <dgm:cxn modelId="{AC99FA9E-4778-4CEE-97E3-1C0140D5F868}" srcId="{CD35C8AA-B77A-43D8-9715-ABC89FEA6E62}" destId="{A177B165-90D5-4905-B091-DA4BB80F9469}" srcOrd="0" destOrd="0" parTransId="{6FADB34C-2529-4B34-AED6-F8EDE7833A02}" sibTransId="{567F7D66-1E99-45A6-A2F4-354A1ECCEDE0}"/>
    <dgm:cxn modelId="{0FD45809-BF72-4A07-89FA-D09285F2D156}" type="presOf" srcId="{24FC5F5F-F819-43E3-913A-0872A2443709}" destId="{FDE6540A-AA77-44C9-AD5F-2BAE85E80213}" srcOrd="1" destOrd="0" presId="urn:microsoft.com/office/officeart/2005/8/layout/list1"/>
    <dgm:cxn modelId="{0F180FA9-6740-434A-B96F-74BB9C76FEA3}" type="presOf" srcId="{AEB1804C-25E1-4B7B-823B-884E4DBB487E}" destId="{D4A5E96E-B979-46D6-A354-1DE4CEBFD0BD}" srcOrd="1" destOrd="0" presId="urn:microsoft.com/office/officeart/2005/8/layout/list1"/>
    <dgm:cxn modelId="{6FD8CBD5-8494-4D4B-86D3-02E2D2C4B4FA}" type="presOf" srcId="{410764C2-9683-4E6F-828A-75D5694DDBE5}" destId="{083CD318-6963-4A9A-B9C0-DF0109486BA2}" srcOrd="1" destOrd="0" presId="urn:microsoft.com/office/officeart/2005/8/layout/list1"/>
    <dgm:cxn modelId="{A36E0D50-ADE5-49CD-8E72-3E54D00A33A8}" srcId="{CD35C8AA-B77A-43D8-9715-ABC89FEA6E62}" destId="{24FC5F5F-F819-43E3-913A-0872A2443709}" srcOrd="3" destOrd="0" parTransId="{F14D4B67-BB4E-4A37-B2C6-C74136482A78}" sibTransId="{8264208C-6355-4D5C-BAC2-C3B391EF80CB}"/>
    <dgm:cxn modelId="{778C1048-6B99-43A0-AB81-79E8CFF3ED64}" type="presOf" srcId="{83CAFF57-A061-4E5E-A9C0-AD1CE85142E4}" destId="{09640484-A1A5-4718-9CBB-65557F468F6C}" srcOrd="1" destOrd="0" presId="urn:microsoft.com/office/officeart/2005/8/layout/list1"/>
    <dgm:cxn modelId="{66C5864B-7CD5-4391-983E-D622A69951AD}" srcId="{CD35C8AA-B77A-43D8-9715-ABC89FEA6E62}" destId="{AEB1804C-25E1-4B7B-823B-884E4DBB487E}" srcOrd="4" destOrd="0" parTransId="{50982352-C4AB-4FF9-A4B9-33CF86630295}" sibTransId="{53993595-0EDB-405F-93F2-294ED3321515}"/>
    <dgm:cxn modelId="{122A3062-596F-40FC-9D5A-7EA2F5E70F01}" type="presOf" srcId="{410764C2-9683-4E6F-828A-75D5694DDBE5}" destId="{4F9AF64C-B068-4E31-AFC1-0FE21156BBE6}" srcOrd="0" destOrd="0" presId="urn:microsoft.com/office/officeart/2005/8/layout/list1"/>
    <dgm:cxn modelId="{941657CA-052B-446E-BA82-0DA347489765}" type="presParOf" srcId="{CAA4ECD1-DDC4-442D-B9B1-C32D55356F15}" destId="{59CFEC94-9A7D-4DD7-9ED7-C6A3983A8D23}" srcOrd="0" destOrd="0" presId="urn:microsoft.com/office/officeart/2005/8/layout/list1"/>
    <dgm:cxn modelId="{5113708B-7C28-4524-8A28-18F1515193A5}" type="presParOf" srcId="{59CFEC94-9A7D-4DD7-9ED7-C6A3983A8D23}" destId="{AC7BCDEE-7A7B-471A-AA71-4EE1468874C4}" srcOrd="0" destOrd="0" presId="urn:microsoft.com/office/officeart/2005/8/layout/list1"/>
    <dgm:cxn modelId="{E770CAFD-8941-44F4-9156-C38E259C40D2}" type="presParOf" srcId="{59CFEC94-9A7D-4DD7-9ED7-C6A3983A8D23}" destId="{4F37F29F-9E0E-48F5-AA45-CE206005B3FF}" srcOrd="1" destOrd="0" presId="urn:microsoft.com/office/officeart/2005/8/layout/list1"/>
    <dgm:cxn modelId="{39B5CE41-C346-48B9-9D6C-B4E6D6C7CBC8}" type="presParOf" srcId="{CAA4ECD1-DDC4-442D-B9B1-C32D55356F15}" destId="{79463A34-3BAC-4489-92DE-CFEC1F271045}" srcOrd="1" destOrd="0" presId="urn:microsoft.com/office/officeart/2005/8/layout/list1"/>
    <dgm:cxn modelId="{3999F925-33EF-4208-833D-BE59A5E45070}" type="presParOf" srcId="{CAA4ECD1-DDC4-442D-B9B1-C32D55356F15}" destId="{EA83785C-CB5F-4CF9-B661-081D7776FD80}" srcOrd="2" destOrd="0" presId="urn:microsoft.com/office/officeart/2005/8/layout/list1"/>
    <dgm:cxn modelId="{DF2F2A1A-6473-4BA6-BC1D-8A23360B0E45}" type="presParOf" srcId="{CAA4ECD1-DDC4-442D-B9B1-C32D55356F15}" destId="{9FE1D155-08CB-4464-A6E6-026BEEB57347}" srcOrd="3" destOrd="0" presId="urn:microsoft.com/office/officeart/2005/8/layout/list1"/>
    <dgm:cxn modelId="{1E8A132D-5C3D-405A-9DEC-59EA838ACDD0}" type="presParOf" srcId="{CAA4ECD1-DDC4-442D-B9B1-C32D55356F15}" destId="{C4BC3198-8D0A-4D36-9022-F7A3E19098FF}" srcOrd="4" destOrd="0" presId="urn:microsoft.com/office/officeart/2005/8/layout/list1"/>
    <dgm:cxn modelId="{69166532-4900-4637-83A0-0135436798DB}" type="presParOf" srcId="{C4BC3198-8D0A-4D36-9022-F7A3E19098FF}" destId="{FEF09B17-DD06-4E46-B0A0-FC637CA63638}" srcOrd="0" destOrd="0" presId="urn:microsoft.com/office/officeart/2005/8/layout/list1"/>
    <dgm:cxn modelId="{304B0B12-9FAE-4299-AD40-39CD67138D0D}" type="presParOf" srcId="{C4BC3198-8D0A-4D36-9022-F7A3E19098FF}" destId="{09640484-A1A5-4718-9CBB-65557F468F6C}" srcOrd="1" destOrd="0" presId="urn:microsoft.com/office/officeart/2005/8/layout/list1"/>
    <dgm:cxn modelId="{51CAC309-CDE8-45EB-9303-0B0EB747FD09}" type="presParOf" srcId="{CAA4ECD1-DDC4-442D-B9B1-C32D55356F15}" destId="{3DFE890D-D3BF-40ED-BEE1-29BD0FFC7975}" srcOrd="5" destOrd="0" presId="urn:microsoft.com/office/officeart/2005/8/layout/list1"/>
    <dgm:cxn modelId="{B973D529-7D10-4586-819E-7FE7A5F81CD3}" type="presParOf" srcId="{CAA4ECD1-DDC4-442D-B9B1-C32D55356F15}" destId="{578945BD-E22F-4F9B-8BBD-5BD6B2C5ADC3}" srcOrd="6" destOrd="0" presId="urn:microsoft.com/office/officeart/2005/8/layout/list1"/>
    <dgm:cxn modelId="{08B14BC0-23C0-425E-BCDD-990576A0193E}" type="presParOf" srcId="{CAA4ECD1-DDC4-442D-B9B1-C32D55356F15}" destId="{885E182A-5942-45E4-B608-3136FBD5676D}" srcOrd="7" destOrd="0" presId="urn:microsoft.com/office/officeart/2005/8/layout/list1"/>
    <dgm:cxn modelId="{CC68A875-00AF-465F-909D-234B04BC0CE7}" type="presParOf" srcId="{CAA4ECD1-DDC4-442D-B9B1-C32D55356F15}" destId="{B5773F30-18BE-4323-906E-7B4F393483A7}" srcOrd="8" destOrd="0" presId="urn:microsoft.com/office/officeart/2005/8/layout/list1"/>
    <dgm:cxn modelId="{2DD13EAF-B8C1-495A-96B5-8CA692BE7155}" type="presParOf" srcId="{B5773F30-18BE-4323-906E-7B4F393483A7}" destId="{4F9AF64C-B068-4E31-AFC1-0FE21156BBE6}" srcOrd="0" destOrd="0" presId="urn:microsoft.com/office/officeart/2005/8/layout/list1"/>
    <dgm:cxn modelId="{EE24BB20-FB2B-4D28-8268-5914D840619D}" type="presParOf" srcId="{B5773F30-18BE-4323-906E-7B4F393483A7}" destId="{083CD318-6963-4A9A-B9C0-DF0109486BA2}" srcOrd="1" destOrd="0" presId="urn:microsoft.com/office/officeart/2005/8/layout/list1"/>
    <dgm:cxn modelId="{B2C81AE9-2BDE-42D5-9AD9-F390CD54A824}" type="presParOf" srcId="{CAA4ECD1-DDC4-442D-B9B1-C32D55356F15}" destId="{5AE2180D-AF2B-4CE6-A327-D2857C2F9181}" srcOrd="9" destOrd="0" presId="urn:microsoft.com/office/officeart/2005/8/layout/list1"/>
    <dgm:cxn modelId="{567D2932-5D75-4345-B444-3B9896D44F47}" type="presParOf" srcId="{CAA4ECD1-DDC4-442D-B9B1-C32D55356F15}" destId="{E2B204CC-294D-4CF8-8D01-D636B5E34449}" srcOrd="10" destOrd="0" presId="urn:microsoft.com/office/officeart/2005/8/layout/list1"/>
    <dgm:cxn modelId="{376A28F6-8E12-46CE-B59E-3C113B76F5DA}" type="presParOf" srcId="{CAA4ECD1-DDC4-442D-B9B1-C32D55356F15}" destId="{3E945F89-AC59-476A-A3F9-0FECD2D3B1D4}" srcOrd="11" destOrd="0" presId="urn:microsoft.com/office/officeart/2005/8/layout/list1"/>
    <dgm:cxn modelId="{4AE22207-31B2-4BD8-83F5-F4B77CEF59C1}" type="presParOf" srcId="{CAA4ECD1-DDC4-442D-B9B1-C32D55356F15}" destId="{4CBD67D8-ECB6-454A-92FA-60B59111A226}" srcOrd="12" destOrd="0" presId="urn:microsoft.com/office/officeart/2005/8/layout/list1"/>
    <dgm:cxn modelId="{BFBBBB66-6849-44CF-805C-82EDE8794363}" type="presParOf" srcId="{4CBD67D8-ECB6-454A-92FA-60B59111A226}" destId="{61169547-EBCD-4B51-9FF8-92AB2BFCB072}" srcOrd="0" destOrd="0" presId="urn:microsoft.com/office/officeart/2005/8/layout/list1"/>
    <dgm:cxn modelId="{6DB0FF22-028A-4412-A9CC-0F21B186196A}" type="presParOf" srcId="{4CBD67D8-ECB6-454A-92FA-60B59111A226}" destId="{FDE6540A-AA77-44C9-AD5F-2BAE85E80213}" srcOrd="1" destOrd="0" presId="urn:microsoft.com/office/officeart/2005/8/layout/list1"/>
    <dgm:cxn modelId="{CA13451C-64E2-4B36-8208-ACDC14B95D9D}" type="presParOf" srcId="{CAA4ECD1-DDC4-442D-B9B1-C32D55356F15}" destId="{75C609F6-483A-4A3F-AF2D-0DB57F970699}" srcOrd="13" destOrd="0" presId="urn:microsoft.com/office/officeart/2005/8/layout/list1"/>
    <dgm:cxn modelId="{AD2DCF72-3608-469D-AEDE-C4207138245D}" type="presParOf" srcId="{CAA4ECD1-DDC4-442D-B9B1-C32D55356F15}" destId="{D60BFFEB-4938-4980-951A-3AD4B8041886}" srcOrd="14" destOrd="0" presId="urn:microsoft.com/office/officeart/2005/8/layout/list1"/>
    <dgm:cxn modelId="{6C52BF28-08EC-4D7D-85CB-7D880A3BA929}" type="presParOf" srcId="{CAA4ECD1-DDC4-442D-B9B1-C32D55356F15}" destId="{E837E2A0-2A71-44EB-9F72-02DAC9070F5E}" srcOrd="15" destOrd="0" presId="urn:microsoft.com/office/officeart/2005/8/layout/list1"/>
    <dgm:cxn modelId="{544B9DFA-074C-44E5-9E9D-E245079E47EA}" type="presParOf" srcId="{CAA4ECD1-DDC4-442D-B9B1-C32D55356F15}" destId="{8FFD40CA-65CD-4CE5-BE72-BF51FAC56377}" srcOrd="16" destOrd="0" presId="urn:microsoft.com/office/officeart/2005/8/layout/list1"/>
    <dgm:cxn modelId="{B6352691-10E1-4A71-99AC-FE2C7B91AB3F}" type="presParOf" srcId="{8FFD40CA-65CD-4CE5-BE72-BF51FAC56377}" destId="{3C36DD36-7C01-4AAB-AC1B-93EB80DB59E3}" srcOrd="0" destOrd="0" presId="urn:microsoft.com/office/officeart/2005/8/layout/list1"/>
    <dgm:cxn modelId="{A1AA13C7-DF50-4DF0-BB31-BA0E6FE67E48}" type="presParOf" srcId="{8FFD40CA-65CD-4CE5-BE72-BF51FAC56377}" destId="{D4A5E96E-B979-46D6-A354-1DE4CEBFD0BD}" srcOrd="1" destOrd="0" presId="urn:microsoft.com/office/officeart/2005/8/layout/list1"/>
    <dgm:cxn modelId="{AD09416F-B650-464D-BA59-E88216EFBDCD}" type="presParOf" srcId="{CAA4ECD1-DDC4-442D-B9B1-C32D55356F15}" destId="{5DDB02AF-2490-4AB0-993C-03D01C0108D5}" srcOrd="17" destOrd="0" presId="urn:microsoft.com/office/officeart/2005/8/layout/list1"/>
    <dgm:cxn modelId="{0341EEA8-915B-4911-AB27-8C393FD1646A}" type="presParOf" srcId="{CAA4ECD1-DDC4-442D-B9B1-C32D55356F15}" destId="{1DD13DA1-32E6-42E6-9E22-9E656EE94F2D}" srcOrd="18" destOrd="0" presId="urn:microsoft.com/office/officeart/2005/8/layout/list1"/>
    <dgm:cxn modelId="{6185D4A6-9F53-4DC6-B60F-BB396A400020}" type="presParOf" srcId="{CAA4ECD1-DDC4-442D-B9B1-C32D55356F15}" destId="{19FFB11A-D9C3-4B2E-9C9A-D9FBED89A858}" srcOrd="19" destOrd="0" presId="urn:microsoft.com/office/officeart/2005/8/layout/list1"/>
    <dgm:cxn modelId="{7BABBC6A-5D71-4785-BE0A-CAA535143FAF}" type="presParOf" srcId="{CAA4ECD1-DDC4-442D-B9B1-C32D55356F15}" destId="{7047BD1E-48D7-419F-9385-881C5EB51433}" srcOrd="20" destOrd="0" presId="urn:microsoft.com/office/officeart/2005/8/layout/list1"/>
    <dgm:cxn modelId="{BCBC9586-C3C8-4F3B-AEC7-DB8F907C8ABA}" type="presParOf" srcId="{7047BD1E-48D7-419F-9385-881C5EB51433}" destId="{E766EC04-505C-4B31-8606-66F7CB113FC4}" srcOrd="0" destOrd="0" presId="urn:microsoft.com/office/officeart/2005/8/layout/list1"/>
    <dgm:cxn modelId="{04E6009B-0DF1-4E17-8D01-200F7E259AD6}" type="presParOf" srcId="{7047BD1E-48D7-419F-9385-881C5EB51433}" destId="{A3C31E12-6F29-43E6-9CB6-8A032584011E}" srcOrd="1" destOrd="0" presId="urn:microsoft.com/office/officeart/2005/8/layout/list1"/>
    <dgm:cxn modelId="{65BEE0D5-637C-4F8C-A373-DDBCC2EBD2D6}" type="presParOf" srcId="{CAA4ECD1-DDC4-442D-B9B1-C32D55356F15}" destId="{51DBD55D-CAEA-4A09-80BA-6F16D3278E26}" srcOrd="21" destOrd="0" presId="urn:microsoft.com/office/officeart/2005/8/layout/list1"/>
    <dgm:cxn modelId="{75B906C8-7C1F-447C-B2B9-0993802A28D0}" type="presParOf" srcId="{CAA4ECD1-DDC4-442D-B9B1-C32D55356F15}" destId="{14E4F09C-0AE9-4765-BE25-25FE0951216F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5484379-5CA6-4C91-9AC1-B0E481F6350A}" type="doc">
      <dgm:prSet loTypeId="urn:microsoft.com/office/officeart/2005/8/layout/default#1" loCatId="list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CEE4D58C-8B1D-4574-A6FE-411147B78580}">
      <dgm:prSet phldrT="[Текст]" custT="1"/>
      <dgm:spPr/>
      <dgm:t>
        <a:bodyPr/>
        <a:lstStyle/>
        <a:p>
          <a:r>
            <a:rPr lang="ru-RU" sz="2600" b="1" i="0" dirty="0" smtClean="0">
              <a:solidFill>
                <a:srgbClr val="006600"/>
              </a:solidFill>
            </a:rPr>
            <a:t>Скорой</a:t>
          </a:r>
          <a:endParaRPr lang="ru-RU" sz="2600" b="1" i="0" dirty="0">
            <a:solidFill>
              <a:srgbClr val="006600"/>
            </a:solidFill>
          </a:endParaRPr>
        </a:p>
      </dgm:t>
    </dgm:pt>
    <dgm:pt modelId="{CB1F4DD4-7C67-4395-B689-0BAA08E34AF9}" type="parTrans" cxnId="{57A8E78A-4651-418B-9646-8733BFF2A9B8}">
      <dgm:prSet/>
      <dgm:spPr/>
      <dgm:t>
        <a:bodyPr/>
        <a:lstStyle/>
        <a:p>
          <a:endParaRPr lang="ru-RU" sz="2000"/>
        </a:p>
      </dgm:t>
    </dgm:pt>
    <dgm:pt modelId="{A9A29F7D-1162-4CBC-8EA1-86DCE724AFBE}" type="sibTrans" cxnId="{57A8E78A-4651-418B-9646-8733BFF2A9B8}">
      <dgm:prSet/>
      <dgm:spPr/>
      <dgm:t>
        <a:bodyPr/>
        <a:lstStyle/>
        <a:p>
          <a:endParaRPr lang="ru-RU" sz="2000"/>
        </a:p>
      </dgm:t>
    </dgm:pt>
    <dgm:pt modelId="{A7DBF512-EB6B-4A43-A1C6-1E782CB201E7}">
      <dgm:prSet phldrT="[Текст]" custT="1"/>
      <dgm:spPr/>
      <dgm:t>
        <a:bodyPr/>
        <a:lstStyle/>
        <a:p>
          <a:r>
            <a:rPr lang="ru-RU" sz="2600" b="1" i="0" dirty="0" smtClean="0">
              <a:solidFill>
                <a:srgbClr val="006600"/>
              </a:solidFill>
            </a:rPr>
            <a:t>Стационарной</a:t>
          </a:r>
          <a:endParaRPr lang="ru-RU" sz="2600" b="1" i="0" dirty="0">
            <a:solidFill>
              <a:srgbClr val="006600"/>
            </a:solidFill>
          </a:endParaRPr>
        </a:p>
      </dgm:t>
    </dgm:pt>
    <dgm:pt modelId="{236AD8F1-B562-4079-9157-557E75D5DD82}" type="parTrans" cxnId="{6E590663-BB78-43CA-B798-1A45EC88B37C}">
      <dgm:prSet/>
      <dgm:spPr/>
      <dgm:t>
        <a:bodyPr/>
        <a:lstStyle/>
        <a:p>
          <a:endParaRPr lang="ru-RU" sz="2000"/>
        </a:p>
      </dgm:t>
    </dgm:pt>
    <dgm:pt modelId="{19B7C04C-3155-4D50-8448-3B308C8A1752}" type="sibTrans" cxnId="{6E590663-BB78-43CA-B798-1A45EC88B37C}">
      <dgm:prSet/>
      <dgm:spPr/>
      <dgm:t>
        <a:bodyPr/>
        <a:lstStyle/>
        <a:p>
          <a:endParaRPr lang="ru-RU" sz="2000"/>
        </a:p>
      </dgm:t>
    </dgm:pt>
    <dgm:pt modelId="{9CE9C579-C8F4-4F48-A121-9D90A66C4235}">
      <dgm:prSet phldrT="[Текст]" custT="1"/>
      <dgm:spPr/>
      <dgm:t>
        <a:bodyPr/>
        <a:lstStyle/>
        <a:p>
          <a:r>
            <a:rPr lang="ru-RU" sz="2600" b="1" i="0" dirty="0" smtClean="0">
              <a:solidFill>
                <a:srgbClr val="006600"/>
              </a:solidFill>
            </a:rPr>
            <a:t>Высокотехнологичной</a:t>
          </a:r>
          <a:endParaRPr lang="ru-RU" sz="2600" b="1" i="0" dirty="0">
            <a:solidFill>
              <a:srgbClr val="006600"/>
            </a:solidFill>
          </a:endParaRPr>
        </a:p>
      </dgm:t>
    </dgm:pt>
    <dgm:pt modelId="{8CD6D9D2-5129-4D25-B612-C99C51D2ED5F}" type="parTrans" cxnId="{20B6209D-CF52-41CE-8A87-D43BEBC4409F}">
      <dgm:prSet/>
      <dgm:spPr/>
      <dgm:t>
        <a:bodyPr/>
        <a:lstStyle/>
        <a:p>
          <a:endParaRPr lang="ru-RU" sz="2000"/>
        </a:p>
      </dgm:t>
    </dgm:pt>
    <dgm:pt modelId="{5FF7BBAE-9725-4146-A8AC-768634062652}" type="sibTrans" cxnId="{20B6209D-CF52-41CE-8A87-D43BEBC4409F}">
      <dgm:prSet/>
      <dgm:spPr/>
      <dgm:t>
        <a:bodyPr/>
        <a:lstStyle/>
        <a:p>
          <a:endParaRPr lang="ru-RU" sz="2000"/>
        </a:p>
      </dgm:t>
    </dgm:pt>
    <dgm:pt modelId="{2B8DDA49-4BE2-407B-8191-CFEF2AB6493E}">
      <dgm:prSet phldrT="[Текст]" custT="1"/>
      <dgm:spPr/>
      <dgm:t>
        <a:bodyPr/>
        <a:lstStyle/>
        <a:p>
          <a:r>
            <a:rPr lang="ru-RU" sz="2600" b="1" i="0" dirty="0" smtClean="0">
              <a:solidFill>
                <a:srgbClr val="006600"/>
              </a:solidFill>
            </a:rPr>
            <a:t>Амбулаторно-поликлинической</a:t>
          </a:r>
          <a:endParaRPr lang="ru-RU" sz="2600" b="1" i="0" dirty="0">
            <a:solidFill>
              <a:srgbClr val="006600"/>
            </a:solidFill>
          </a:endParaRPr>
        </a:p>
      </dgm:t>
    </dgm:pt>
    <dgm:pt modelId="{A7134A23-61EC-4667-AEA0-366469807375}" type="parTrans" cxnId="{A213A149-91D3-40D0-AB39-DF307A6A64E8}">
      <dgm:prSet/>
      <dgm:spPr/>
      <dgm:t>
        <a:bodyPr/>
        <a:lstStyle/>
        <a:p>
          <a:endParaRPr lang="ru-RU" sz="2000"/>
        </a:p>
      </dgm:t>
    </dgm:pt>
    <dgm:pt modelId="{072629A9-24A3-48EA-93CB-3CC412D72BE2}" type="sibTrans" cxnId="{A213A149-91D3-40D0-AB39-DF307A6A64E8}">
      <dgm:prSet/>
      <dgm:spPr/>
      <dgm:t>
        <a:bodyPr/>
        <a:lstStyle/>
        <a:p>
          <a:endParaRPr lang="ru-RU" sz="2000"/>
        </a:p>
      </dgm:t>
    </dgm:pt>
    <dgm:pt modelId="{550C4EA4-6BFA-470A-AA45-2CBF6D70B7F2}">
      <dgm:prSet phldrT="[Текст]" custT="1"/>
      <dgm:spPr/>
      <dgm:t>
        <a:bodyPr/>
        <a:lstStyle/>
        <a:p>
          <a:r>
            <a:rPr lang="ru-RU" sz="2600" b="1" i="0" dirty="0" smtClean="0">
              <a:solidFill>
                <a:srgbClr val="006600"/>
              </a:solidFill>
            </a:rPr>
            <a:t>Санаторно-курортной</a:t>
          </a:r>
          <a:endParaRPr lang="ru-RU" sz="2600" b="1" i="0" dirty="0">
            <a:solidFill>
              <a:srgbClr val="006600"/>
            </a:solidFill>
          </a:endParaRPr>
        </a:p>
      </dgm:t>
    </dgm:pt>
    <dgm:pt modelId="{48FB2635-3646-48FA-9D3D-DEAA04E12F3A}" type="parTrans" cxnId="{2880EE48-5ACB-4B6F-9344-34ED80C01770}">
      <dgm:prSet/>
      <dgm:spPr/>
      <dgm:t>
        <a:bodyPr/>
        <a:lstStyle/>
        <a:p>
          <a:endParaRPr lang="ru-RU" sz="2000"/>
        </a:p>
      </dgm:t>
    </dgm:pt>
    <dgm:pt modelId="{A7AAC310-3912-4F05-AA1D-ADC1815DA6EE}" type="sibTrans" cxnId="{2880EE48-5ACB-4B6F-9344-34ED80C01770}">
      <dgm:prSet/>
      <dgm:spPr/>
      <dgm:t>
        <a:bodyPr/>
        <a:lstStyle/>
        <a:p>
          <a:endParaRPr lang="ru-RU" sz="2000"/>
        </a:p>
      </dgm:t>
    </dgm:pt>
    <dgm:pt modelId="{BF668701-E0F1-43DC-92AE-A18F6BE62ACA}" type="pres">
      <dgm:prSet presAssocID="{55484379-5CA6-4C91-9AC1-B0E481F6350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2E8B6E-99AF-4473-BD18-0F393DD16D21}" type="pres">
      <dgm:prSet presAssocID="{CEE4D58C-8B1D-4574-A6FE-411147B78580}" presName="node" presStyleLbl="node1" presStyleIdx="0" presStyleCnt="5" custScaleY="653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5F7C49-7118-482E-AFFC-8ACDDEB92B36}" type="pres">
      <dgm:prSet presAssocID="{A9A29F7D-1162-4CBC-8EA1-86DCE724AFBE}" presName="sibTrans" presStyleCnt="0"/>
      <dgm:spPr/>
    </dgm:pt>
    <dgm:pt modelId="{0F7830C3-200F-47D3-A8BE-F210258DE2FD}" type="pres">
      <dgm:prSet presAssocID="{A7DBF512-EB6B-4A43-A1C6-1E782CB201E7}" presName="node" presStyleLbl="node1" presStyleIdx="1" presStyleCnt="5" custScaleY="66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7EBDB-4D4F-471B-AA91-39F0FE45AED4}" type="pres">
      <dgm:prSet presAssocID="{19B7C04C-3155-4D50-8448-3B308C8A1752}" presName="sibTrans" presStyleCnt="0"/>
      <dgm:spPr/>
    </dgm:pt>
    <dgm:pt modelId="{75E2F905-DE22-4FCA-8647-6D4081BC9F11}" type="pres">
      <dgm:prSet presAssocID="{9CE9C579-C8F4-4F48-A121-9D90A66C4235}" presName="node" presStyleLbl="node1" presStyleIdx="2" presStyleCnt="5" custScaleX="84186" custScaleY="555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04C56-40C2-4F87-ABCD-3A02A92040A6}" type="pres">
      <dgm:prSet presAssocID="{5FF7BBAE-9725-4146-A8AC-768634062652}" presName="sibTrans" presStyleCnt="0"/>
      <dgm:spPr/>
    </dgm:pt>
    <dgm:pt modelId="{C48D11A1-EBA9-4F62-9505-1B2586487BAE}" type="pres">
      <dgm:prSet presAssocID="{2B8DDA49-4BE2-407B-8191-CFEF2AB6493E}" presName="node" presStyleLbl="node1" presStyleIdx="3" presStyleCnt="5" custScaleY="653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57777D-E4B1-4C1B-884B-210600365DA2}" type="pres">
      <dgm:prSet presAssocID="{072629A9-24A3-48EA-93CB-3CC412D72BE2}" presName="sibTrans" presStyleCnt="0"/>
      <dgm:spPr/>
    </dgm:pt>
    <dgm:pt modelId="{31694797-DA7D-41AF-A142-7CCB5163F0C2}" type="pres">
      <dgm:prSet presAssocID="{550C4EA4-6BFA-470A-AA45-2CBF6D70B7F2}" presName="node" presStyleLbl="node1" presStyleIdx="4" presStyleCnt="5" custScaleY="653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44E313-5FBA-4AE9-AE49-1BE4E85FC38B}" type="presOf" srcId="{9CE9C579-C8F4-4F48-A121-9D90A66C4235}" destId="{75E2F905-DE22-4FCA-8647-6D4081BC9F11}" srcOrd="0" destOrd="0" presId="urn:microsoft.com/office/officeart/2005/8/layout/default#1"/>
    <dgm:cxn modelId="{677041DF-F70D-4329-ADE8-F7D8925540CA}" type="presOf" srcId="{CEE4D58C-8B1D-4574-A6FE-411147B78580}" destId="{4F2E8B6E-99AF-4473-BD18-0F393DD16D21}" srcOrd="0" destOrd="0" presId="urn:microsoft.com/office/officeart/2005/8/layout/default#1"/>
    <dgm:cxn modelId="{2880EE48-5ACB-4B6F-9344-34ED80C01770}" srcId="{55484379-5CA6-4C91-9AC1-B0E481F6350A}" destId="{550C4EA4-6BFA-470A-AA45-2CBF6D70B7F2}" srcOrd="4" destOrd="0" parTransId="{48FB2635-3646-48FA-9D3D-DEAA04E12F3A}" sibTransId="{A7AAC310-3912-4F05-AA1D-ADC1815DA6EE}"/>
    <dgm:cxn modelId="{4E129C00-2DE4-49DA-8958-9F047009D56F}" type="presOf" srcId="{A7DBF512-EB6B-4A43-A1C6-1E782CB201E7}" destId="{0F7830C3-200F-47D3-A8BE-F210258DE2FD}" srcOrd="0" destOrd="0" presId="urn:microsoft.com/office/officeart/2005/8/layout/default#1"/>
    <dgm:cxn modelId="{609ABD94-0C13-4A87-888C-45867DE16E37}" type="presOf" srcId="{550C4EA4-6BFA-470A-AA45-2CBF6D70B7F2}" destId="{31694797-DA7D-41AF-A142-7CCB5163F0C2}" srcOrd="0" destOrd="0" presId="urn:microsoft.com/office/officeart/2005/8/layout/default#1"/>
    <dgm:cxn modelId="{746AC110-3A71-4F37-817C-BC121EBFB7A6}" type="presOf" srcId="{55484379-5CA6-4C91-9AC1-B0E481F6350A}" destId="{BF668701-E0F1-43DC-92AE-A18F6BE62ACA}" srcOrd="0" destOrd="0" presId="urn:microsoft.com/office/officeart/2005/8/layout/default#1"/>
    <dgm:cxn modelId="{57A8E78A-4651-418B-9646-8733BFF2A9B8}" srcId="{55484379-5CA6-4C91-9AC1-B0E481F6350A}" destId="{CEE4D58C-8B1D-4574-A6FE-411147B78580}" srcOrd="0" destOrd="0" parTransId="{CB1F4DD4-7C67-4395-B689-0BAA08E34AF9}" sibTransId="{A9A29F7D-1162-4CBC-8EA1-86DCE724AFBE}"/>
    <dgm:cxn modelId="{A3E70EDE-D75B-4F0D-B358-D3A207E8E437}" type="presOf" srcId="{2B8DDA49-4BE2-407B-8191-CFEF2AB6493E}" destId="{C48D11A1-EBA9-4F62-9505-1B2586487BAE}" srcOrd="0" destOrd="0" presId="urn:microsoft.com/office/officeart/2005/8/layout/default#1"/>
    <dgm:cxn modelId="{A213A149-91D3-40D0-AB39-DF307A6A64E8}" srcId="{55484379-5CA6-4C91-9AC1-B0E481F6350A}" destId="{2B8DDA49-4BE2-407B-8191-CFEF2AB6493E}" srcOrd="3" destOrd="0" parTransId="{A7134A23-61EC-4667-AEA0-366469807375}" sibTransId="{072629A9-24A3-48EA-93CB-3CC412D72BE2}"/>
    <dgm:cxn modelId="{20B6209D-CF52-41CE-8A87-D43BEBC4409F}" srcId="{55484379-5CA6-4C91-9AC1-B0E481F6350A}" destId="{9CE9C579-C8F4-4F48-A121-9D90A66C4235}" srcOrd="2" destOrd="0" parTransId="{8CD6D9D2-5129-4D25-B612-C99C51D2ED5F}" sibTransId="{5FF7BBAE-9725-4146-A8AC-768634062652}"/>
    <dgm:cxn modelId="{6E590663-BB78-43CA-B798-1A45EC88B37C}" srcId="{55484379-5CA6-4C91-9AC1-B0E481F6350A}" destId="{A7DBF512-EB6B-4A43-A1C6-1E782CB201E7}" srcOrd="1" destOrd="0" parTransId="{236AD8F1-B562-4079-9157-557E75D5DD82}" sibTransId="{19B7C04C-3155-4D50-8448-3B308C8A1752}"/>
    <dgm:cxn modelId="{0CAF4132-D471-4389-9D46-807411A3FA98}" type="presParOf" srcId="{BF668701-E0F1-43DC-92AE-A18F6BE62ACA}" destId="{4F2E8B6E-99AF-4473-BD18-0F393DD16D21}" srcOrd="0" destOrd="0" presId="urn:microsoft.com/office/officeart/2005/8/layout/default#1"/>
    <dgm:cxn modelId="{EC9C3179-61DA-4612-9959-73F570251699}" type="presParOf" srcId="{BF668701-E0F1-43DC-92AE-A18F6BE62ACA}" destId="{705F7C49-7118-482E-AFFC-8ACDDEB92B36}" srcOrd="1" destOrd="0" presId="urn:microsoft.com/office/officeart/2005/8/layout/default#1"/>
    <dgm:cxn modelId="{8D2F6342-8518-4C7A-81B0-04F3E191DD25}" type="presParOf" srcId="{BF668701-E0F1-43DC-92AE-A18F6BE62ACA}" destId="{0F7830C3-200F-47D3-A8BE-F210258DE2FD}" srcOrd="2" destOrd="0" presId="urn:microsoft.com/office/officeart/2005/8/layout/default#1"/>
    <dgm:cxn modelId="{4F166FAA-8772-43FB-893D-3F2B9A19EAB9}" type="presParOf" srcId="{BF668701-E0F1-43DC-92AE-A18F6BE62ACA}" destId="{D097EBDB-4D4F-471B-AA91-39F0FE45AED4}" srcOrd="3" destOrd="0" presId="urn:microsoft.com/office/officeart/2005/8/layout/default#1"/>
    <dgm:cxn modelId="{C2354BCC-B7FA-47E1-821E-838CD1550DD0}" type="presParOf" srcId="{BF668701-E0F1-43DC-92AE-A18F6BE62ACA}" destId="{75E2F905-DE22-4FCA-8647-6D4081BC9F11}" srcOrd="4" destOrd="0" presId="urn:microsoft.com/office/officeart/2005/8/layout/default#1"/>
    <dgm:cxn modelId="{2A4121EC-5D34-497D-A506-520F22DE4C0E}" type="presParOf" srcId="{BF668701-E0F1-43DC-92AE-A18F6BE62ACA}" destId="{1C904C56-40C2-4F87-ABCD-3A02A92040A6}" srcOrd="5" destOrd="0" presId="urn:microsoft.com/office/officeart/2005/8/layout/default#1"/>
    <dgm:cxn modelId="{7161DD7A-DB3E-45E3-9C71-438A9731C3BE}" type="presParOf" srcId="{BF668701-E0F1-43DC-92AE-A18F6BE62ACA}" destId="{C48D11A1-EBA9-4F62-9505-1B2586487BAE}" srcOrd="6" destOrd="0" presId="urn:microsoft.com/office/officeart/2005/8/layout/default#1"/>
    <dgm:cxn modelId="{BBE4A761-BD41-45EF-A4B8-AEB5A279E409}" type="presParOf" srcId="{BF668701-E0F1-43DC-92AE-A18F6BE62ACA}" destId="{6E57777D-E4B1-4C1B-884B-210600365DA2}" srcOrd="7" destOrd="0" presId="urn:microsoft.com/office/officeart/2005/8/layout/default#1"/>
    <dgm:cxn modelId="{F9703E64-D0B7-43BD-A8DA-30940AE2E1CF}" type="presParOf" srcId="{BF668701-E0F1-43DC-92AE-A18F6BE62ACA}" destId="{31694797-DA7D-41AF-A142-7CCB5163F0C2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342D7B5-55D4-4F85-B323-CBA0F3200C35}" type="doc">
      <dgm:prSet loTypeId="urn:microsoft.com/office/officeart/2005/8/layout/hProcess9" loCatId="process" qsTypeId="urn:microsoft.com/office/officeart/2005/8/quickstyle/simple3" qsCatId="simple" csTypeId="urn:microsoft.com/office/officeart/2005/8/colors/colorful2" csCatId="colorful" phldr="1"/>
      <dgm:spPr/>
    </dgm:pt>
    <dgm:pt modelId="{2A227623-21B7-4F4B-B6DC-5AB16A84E492}">
      <dgm:prSet phldrT="[Текст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800" b="1" i="0" dirty="0" smtClean="0">
              <a:solidFill>
                <a:srgbClr val="006600"/>
              </a:solidFill>
            </a:rPr>
            <a:t>регламент процесса </a:t>
          </a:r>
          <a:endParaRPr lang="ru-RU" sz="2800" b="1" i="0" dirty="0">
            <a:solidFill>
              <a:srgbClr val="006600"/>
            </a:solidFill>
            <a:latin typeface="+mn-lt"/>
            <a:cs typeface="Times New Roman" pitchFamily="18" charset="0"/>
          </a:endParaRPr>
        </a:p>
      </dgm:t>
    </dgm:pt>
    <dgm:pt modelId="{F4A196AC-4087-4B4C-81E3-EBA967051947}" type="parTrans" cxnId="{F532D8E2-F077-4F96-A74B-02BF308C54A1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800" b="1" i="0">
            <a:solidFill>
              <a:srgbClr val="006600"/>
            </a:solidFill>
            <a:latin typeface="+mn-lt"/>
          </a:endParaRPr>
        </a:p>
      </dgm:t>
    </dgm:pt>
    <dgm:pt modelId="{EE8B64B0-B74D-4294-B11D-14CE947EAB93}" type="sibTrans" cxnId="{F532D8E2-F077-4F96-A74B-02BF308C54A1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800" b="1" i="0">
            <a:solidFill>
              <a:srgbClr val="006600"/>
            </a:solidFill>
            <a:latin typeface="+mn-lt"/>
          </a:endParaRPr>
        </a:p>
      </dgm:t>
    </dgm:pt>
    <dgm:pt modelId="{3265658D-6446-4AB9-B335-B1D6E0F6B290}">
      <dgm:prSet phldrT="[Текст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800" b="1" i="0" dirty="0" smtClean="0">
              <a:solidFill>
                <a:srgbClr val="006600"/>
              </a:solidFill>
            </a:rPr>
            <a:t>стандартная операционная процедура (СОП) </a:t>
          </a:r>
          <a:endParaRPr lang="ru-RU" sz="2800" b="1" i="0" dirty="0">
            <a:solidFill>
              <a:srgbClr val="006600"/>
            </a:solidFill>
            <a:latin typeface="+mn-lt"/>
            <a:cs typeface="Times New Roman" pitchFamily="18" charset="0"/>
          </a:endParaRPr>
        </a:p>
      </dgm:t>
    </dgm:pt>
    <dgm:pt modelId="{CB75D7FC-1FFE-4F74-B092-A92F90B38876}" type="parTrans" cxnId="{93CE0B60-1E53-48A8-B7E4-E582EA8C24F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800" b="1" i="0">
            <a:solidFill>
              <a:srgbClr val="006600"/>
            </a:solidFill>
            <a:latin typeface="+mn-lt"/>
          </a:endParaRPr>
        </a:p>
      </dgm:t>
    </dgm:pt>
    <dgm:pt modelId="{E98BC82A-5A5E-4316-9769-0E900CD62F04}" type="sibTrans" cxnId="{93CE0B60-1E53-48A8-B7E4-E582EA8C24F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800" b="1" i="0">
            <a:solidFill>
              <a:srgbClr val="006600"/>
            </a:solidFill>
            <a:latin typeface="+mn-lt"/>
          </a:endParaRPr>
        </a:p>
      </dgm:t>
    </dgm:pt>
    <dgm:pt modelId="{BBC1D965-ECA0-4B94-95A1-B6F34B95F988}" type="pres">
      <dgm:prSet presAssocID="{6342D7B5-55D4-4F85-B323-CBA0F3200C35}" presName="CompostProcess" presStyleCnt="0">
        <dgm:presLayoutVars>
          <dgm:dir/>
          <dgm:resizeHandles val="exact"/>
        </dgm:presLayoutVars>
      </dgm:prSet>
      <dgm:spPr/>
    </dgm:pt>
    <dgm:pt modelId="{A0903AED-8429-4C34-BAC4-F799832537C4}" type="pres">
      <dgm:prSet presAssocID="{6342D7B5-55D4-4F85-B323-CBA0F3200C35}" presName="arrow" presStyleLbl="bgShp" presStyleIdx="0" presStyleCnt="1" custScaleX="113537" custLinFactNeighborX="-621" custLinFactNeighborY="-5886"/>
      <dgm:spPr/>
    </dgm:pt>
    <dgm:pt modelId="{C4539616-2235-461F-9895-403A3434BC6F}" type="pres">
      <dgm:prSet presAssocID="{6342D7B5-55D4-4F85-B323-CBA0F3200C35}" presName="linearProcess" presStyleCnt="0"/>
      <dgm:spPr/>
    </dgm:pt>
    <dgm:pt modelId="{881751BA-95D3-4C3E-AC0D-24E6E272641C}" type="pres">
      <dgm:prSet presAssocID="{2A227623-21B7-4F4B-B6DC-5AB16A84E492}" presName="textNode" presStyleLbl="node1" presStyleIdx="0" presStyleCnt="2" custScaleX="77740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D7237-6C52-4330-B7BC-D36662724FC5}" type="pres">
      <dgm:prSet presAssocID="{EE8B64B0-B74D-4294-B11D-14CE947EAB93}" presName="sibTrans" presStyleCnt="0"/>
      <dgm:spPr/>
    </dgm:pt>
    <dgm:pt modelId="{539E9CD8-1444-42C7-A2B5-E95E76B35CCF}" type="pres">
      <dgm:prSet presAssocID="{3265658D-6446-4AB9-B335-B1D6E0F6B290}" presName="textNode" presStyleLbl="node1" presStyleIdx="1" presStyleCnt="2" custScaleY="238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32D8E2-F077-4F96-A74B-02BF308C54A1}" srcId="{6342D7B5-55D4-4F85-B323-CBA0F3200C35}" destId="{2A227623-21B7-4F4B-B6DC-5AB16A84E492}" srcOrd="0" destOrd="0" parTransId="{F4A196AC-4087-4B4C-81E3-EBA967051947}" sibTransId="{EE8B64B0-B74D-4294-B11D-14CE947EAB93}"/>
    <dgm:cxn modelId="{BD3730C5-7A37-4970-8744-9CEB21810245}" type="presOf" srcId="{3265658D-6446-4AB9-B335-B1D6E0F6B290}" destId="{539E9CD8-1444-42C7-A2B5-E95E76B35CCF}" srcOrd="0" destOrd="0" presId="urn:microsoft.com/office/officeart/2005/8/layout/hProcess9"/>
    <dgm:cxn modelId="{3AF69ED6-B8B5-4B97-91F7-2C3CCF428678}" type="presOf" srcId="{2A227623-21B7-4F4B-B6DC-5AB16A84E492}" destId="{881751BA-95D3-4C3E-AC0D-24E6E272641C}" srcOrd="0" destOrd="0" presId="urn:microsoft.com/office/officeart/2005/8/layout/hProcess9"/>
    <dgm:cxn modelId="{8876A730-D939-4C2A-A738-82E539850527}" type="presOf" srcId="{6342D7B5-55D4-4F85-B323-CBA0F3200C35}" destId="{BBC1D965-ECA0-4B94-95A1-B6F34B95F988}" srcOrd="0" destOrd="0" presId="urn:microsoft.com/office/officeart/2005/8/layout/hProcess9"/>
    <dgm:cxn modelId="{93CE0B60-1E53-48A8-B7E4-E582EA8C24F0}" srcId="{6342D7B5-55D4-4F85-B323-CBA0F3200C35}" destId="{3265658D-6446-4AB9-B335-B1D6E0F6B290}" srcOrd="1" destOrd="0" parTransId="{CB75D7FC-1FFE-4F74-B092-A92F90B38876}" sibTransId="{E98BC82A-5A5E-4316-9769-0E900CD62F04}"/>
    <dgm:cxn modelId="{9779710F-FC99-40B0-90FE-DB4B1280D118}" type="presParOf" srcId="{BBC1D965-ECA0-4B94-95A1-B6F34B95F988}" destId="{A0903AED-8429-4C34-BAC4-F799832537C4}" srcOrd="0" destOrd="0" presId="urn:microsoft.com/office/officeart/2005/8/layout/hProcess9"/>
    <dgm:cxn modelId="{B4FAA825-58E3-4E45-BEA6-A549ADACD249}" type="presParOf" srcId="{BBC1D965-ECA0-4B94-95A1-B6F34B95F988}" destId="{C4539616-2235-461F-9895-403A3434BC6F}" srcOrd="1" destOrd="0" presId="urn:microsoft.com/office/officeart/2005/8/layout/hProcess9"/>
    <dgm:cxn modelId="{8BE56081-0AB2-484F-B39F-B1DFDF36AB64}" type="presParOf" srcId="{C4539616-2235-461F-9895-403A3434BC6F}" destId="{881751BA-95D3-4C3E-AC0D-24E6E272641C}" srcOrd="0" destOrd="0" presId="urn:microsoft.com/office/officeart/2005/8/layout/hProcess9"/>
    <dgm:cxn modelId="{55724360-ECAF-41DF-AB59-F059E064BDA6}" type="presParOf" srcId="{C4539616-2235-461F-9895-403A3434BC6F}" destId="{556D7237-6C52-4330-B7BC-D36662724FC5}" srcOrd="1" destOrd="0" presId="urn:microsoft.com/office/officeart/2005/8/layout/hProcess9"/>
    <dgm:cxn modelId="{FDDAD5E0-15AC-4AB3-88AE-180CF34CC109}" type="presParOf" srcId="{C4539616-2235-461F-9895-403A3434BC6F}" destId="{539E9CD8-1444-42C7-A2B5-E95E76B35CCF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3785C-CB5F-4CF9-B661-081D7776FD80}">
      <dsp:nvSpPr>
        <dsp:cNvPr id="0" name=""/>
        <dsp:cNvSpPr/>
      </dsp:nvSpPr>
      <dsp:spPr>
        <a:xfrm>
          <a:off x="0" y="287302"/>
          <a:ext cx="8955798" cy="38681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37F29F-9E0E-48F5-AA45-CE206005B3FF}">
      <dsp:nvSpPr>
        <dsp:cNvPr id="0" name=""/>
        <dsp:cNvSpPr/>
      </dsp:nvSpPr>
      <dsp:spPr>
        <a:xfrm>
          <a:off x="443043" y="0"/>
          <a:ext cx="8505526" cy="54995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/>
            <a:t>Указ Президента РФ от 7 мая 2018г. № 204 «О национальных целях и стратегических задачах развития РФ на период до 2024г»</a:t>
          </a:r>
          <a:endParaRPr lang="ru-RU" sz="1500" b="1" i="1" kern="1200" dirty="0">
            <a:solidFill>
              <a:schemeClr val="tx1"/>
            </a:solidFill>
            <a:latin typeface="+mn-lt"/>
          </a:endParaRPr>
        </a:p>
      </dsp:txBody>
      <dsp:txXfrm>
        <a:off x="469889" y="26846"/>
        <a:ext cx="8451834" cy="496260"/>
      </dsp:txXfrm>
    </dsp:sp>
    <dsp:sp modelId="{578945BD-E22F-4F9B-8BBD-5BD6B2C5ADC3}">
      <dsp:nvSpPr>
        <dsp:cNvPr id="0" name=""/>
        <dsp:cNvSpPr/>
      </dsp:nvSpPr>
      <dsp:spPr>
        <a:xfrm>
          <a:off x="0" y="1017858"/>
          <a:ext cx="8955798" cy="38681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640484-A1A5-4718-9CBB-65557F468F6C}">
      <dsp:nvSpPr>
        <dsp:cNvPr id="0" name=""/>
        <dsp:cNvSpPr/>
      </dsp:nvSpPr>
      <dsp:spPr>
        <a:xfrm>
          <a:off x="447789" y="792918"/>
          <a:ext cx="8469310" cy="54966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/>
            <a:t>Распоряжение  Правительства РФ «Об утверждении государственной программы РФ «Развитие </a:t>
          </a:r>
          <a:r>
            <a:rPr lang="ru-RU" sz="1500" b="1" i="1" kern="1200" dirty="0" smtClean="0">
              <a:solidFill>
                <a:schemeClr val="tx1"/>
              </a:solidFill>
            </a:rPr>
            <a:t>здравоохранения 2018 - 2025 </a:t>
          </a:r>
          <a:r>
            <a:rPr lang="ru-RU" sz="1500" b="1" i="1" kern="1200" dirty="0" err="1" smtClean="0">
              <a:solidFill>
                <a:schemeClr val="tx1"/>
              </a:solidFill>
            </a:rPr>
            <a:t>гг</a:t>
          </a:r>
          <a:r>
            <a:rPr lang="ru-RU" sz="1500" b="1" i="1" kern="1200" dirty="0" smtClean="0">
              <a:solidFill>
                <a:schemeClr val="tx1"/>
              </a:solidFill>
            </a:rPr>
            <a:t>»</a:t>
          </a:r>
          <a:endParaRPr lang="ru-RU" sz="1500" b="1" i="1" kern="1200" dirty="0">
            <a:solidFill>
              <a:schemeClr val="tx1"/>
            </a:solidFill>
            <a:latin typeface="+mn-lt"/>
          </a:endParaRPr>
        </a:p>
      </dsp:txBody>
      <dsp:txXfrm>
        <a:off x="474621" y="819750"/>
        <a:ext cx="8415646" cy="495996"/>
      </dsp:txXfrm>
    </dsp:sp>
    <dsp:sp modelId="{E2B204CC-294D-4CF8-8D01-D636B5E34449}">
      <dsp:nvSpPr>
        <dsp:cNvPr id="0" name=""/>
        <dsp:cNvSpPr/>
      </dsp:nvSpPr>
      <dsp:spPr>
        <a:xfrm>
          <a:off x="0" y="1845733"/>
          <a:ext cx="8955798" cy="38681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3CD318-6963-4A9A-B9C0-DF0109486BA2}">
      <dsp:nvSpPr>
        <dsp:cNvPr id="0" name=""/>
        <dsp:cNvSpPr/>
      </dsp:nvSpPr>
      <dsp:spPr>
        <a:xfrm>
          <a:off x="447789" y="1523474"/>
          <a:ext cx="8495702" cy="646978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/>
            <a:t>Концепция развития   здравоохранения до 2020 года в РФ  и долгосрочная целевая программа Омской области (Постановление Правительства Омской области от 16 октября 2013 г. N 265-п (с изм. от 17.10.2018 № 306п). </a:t>
          </a:r>
          <a:endParaRPr lang="ru-RU" sz="1500" b="1" i="1" kern="1200" dirty="0">
            <a:latin typeface="+mn-lt"/>
          </a:endParaRPr>
        </a:p>
      </dsp:txBody>
      <dsp:txXfrm>
        <a:off x="479372" y="1555057"/>
        <a:ext cx="8432536" cy="583812"/>
      </dsp:txXfrm>
    </dsp:sp>
    <dsp:sp modelId="{D60BFFEB-4938-4980-951A-3AD4B8041886}">
      <dsp:nvSpPr>
        <dsp:cNvPr id="0" name=""/>
        <dsp:cNvSpPr/>
      </dsp:nvSpPr>
      <dsp:spPr>
        <a:xfrm>
          <a:off x="0" y="2676068"/>
          <a:ext cx="8955798" cy="38681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E6540A-AA77-44C9-AD5F-2BAE85E80213}">
      <dsp:nvSpPr>
        <dsp:cNvPr id="0" name=""/>
        <dsp:cNvSpPr/>
      </dsp:nvSpPr>
      <dsp:spPr>
        <a:xfrm>
          <a:off x="477021" y="2340457"/>
          <a:ext cx="8478776" cy="64944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/>
            <a:t>Федеральный закон от 27 декабря 2002 г. N 184-ФЗ "О техническом регулировании", ГОСТ Р 1.0-2004 </a:t>
          </a:r>
          <a:r>
            <a:rPr lang="ru-RU" sz="1500" b="1" i="1" kern="1200" dirty="0" smtClean="0">
              <a:solidFill>
                <a:schemeClr val="tx1"/>
              </a:solidFill>
            </a:rPr>
            <a:t>"Стандартизация </a:t>
          </a:r>
          <a:r>
            <a:rPr lang="ru-RU" sz="1500" b="1" i="1" kern="1200" dirty="0" smtClean="0"/>
            <a:t>в Российской Федерации. Основные положения".</a:t>
          </a:r>
          <a:endParaRPr lang="ru-RU" sz="1500" b="1" i="1" kern="1200" dirty="0"/>
        </a:p>
      </dsp:txBody>
      <dsp:txXfrm>
        <a:off x="508724" y="2372160"/>
        <a:ext cx="8415370" cy="586034"/>
      </dsp:txXfrm>
    </dsp:sp>
    <dsp:sp modelId="{1DD13DA1-32E6-42E6-9E22-9E656EE94F2D}">
      <dsp:nvSpPr>
        <dsp:cNvPr id="0" name=""/>
        <dsp:cNvSpPr/>
      </dsp:nvSpPr>
      <dsp:spPr>
        <a:xfrm>
          <a:off x="0" y="3506404"/>
          <a:ext cx="8955798" cy="38681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A5E96E-B979-46D6-A354-1DE4CEBFD0BD}">
      <dsp:nvSpPr>
        <dsp:cNvPr id="0" name=""/>
        <dsp:cNvSpPr/>
      </dsp:nvSpPr>
      <dsp:spPr>
        <a:xfrm>
          <a:off x="502509" y="3204986"/>
          <a:ext cx="8429313" cy="64944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/>
            <a:t>Федеральный закон от 29.06.2015г. №162-ФЗ «О стандартизации в Российской Федерации» </a:t>
          </a:r>
          <a:endParaRPr lang="ru-RU" sz="1500" b="1" i="1" kern="1200" dirty="0"/>
        </a:p>
      </dsp:txBody>
      <dsp:txXfrm>
        <a:off x="534212" y="3236689"/>
        <a:ext cx="8365907" cy="586034"/>
      </dsp:txXfrm>
    </dsp:sp>
    <dsp:sp modelId="{14E4F09C-0AE9-4765-BE25-25FE0951216F}">
      <dsp:nvSpPr>
        <dsp:cNvPr id="0" name=""/>
        <dsp:cNvSpPr/>
      </dsp:nvSpPr>
      <dsp:spPr>
        <a:xfrm>
          <a:off x="0" y="4336740"/>
          <a:ext cx="8955798" cy="38681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C31E12-6F29-43E6-9CB6-8A032584011E}">
      <dsp:nvSpPr>
        <dsp:cNvPr id="0" name=""/>
        <dsp:cNvSpPr/>
      </dsp:nvSpPr>
      <dsp:spPr>
        <a:xfrm>
          <a:off x="438169" y="4012020"/>
          <a:ext cx="8509232" cy="64944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/>
            <a:t>Федеральный Закон от 21.11.2011г. №323-ФЗ «Об основах охраны здоровья граждан в Российской Федерации» </a:t>
          </a:r>
          <a:endParaRPr lang="ru-RU" sz="1500" b="1" i="1" kern="1200" dirty="0"/>
        </a:p>
      </dsp:txBody>
      <dsp:txXfrm>
        <a:off x="469872" y="4043723"/>
        <a:ext cx="8445826" cy="58603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EC8355-3ECD-4A61-BF8C-01064AC42DA6}">
      <dsp:nvSpPr>
        <dsp:cNvPr id="0" name=""/>
        <dsp:cNvSpPr/>
      </dsp:nvSpPr>
      <dsp:spPr>
        <a:xfrm>
          <a:off x="1688121" y="0"/>
          <a:ext cx="1125414" cy="1136468"/>
        </a:xfrm>
        <a:prstGeom prst="trapezoid">
          <a:avLst>
            <a:gd name="adj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/>
            <a:t>I</a:t>
          </a:r>
          <a:endParaRPr lang="ru-RU" sz="4800" kern="1200" dirty="0"/>
        </a:p>
      </dsp:txBody>
      <dsp:txXfrm>
        <a:off x="1688121" y="0"/>
        <a:ext cx="1125414" cy="1136468"/>
      </dsp:txXfrm>
    </dsp:sp>
    <dsp:sp modelId="{E6DD2723-8A85-42B4-84DD-88FC40C63B60}">
      <dsp:nvSpPr>
        <dsp:cNvPr id="0" name=""/>
        <dsp:cNvSpPr/>
      </dsp:nvSpPr>
      <dsp:spPr>
        <a:xfrm>
          <a:off x="1125414" y="1136469"/>
          <a:ext cx="2250828" cy="1136468"/>
        </a:xfrm>
        <a:prstGeom prst="trapezoid">
          <a:avLst>
            <a:gd name="adj" fmla="val 49514"/>
          </a:avLst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tint val="50000"/>
                <a:satMod val="300000"/>
              </a:schemeClr>
            </a:gs>
            <a:gs pos="35000">
              <a:schemeClr val="accent2">
                <a:hueOff val="1560506"/>
                <a:satOff val="-1946"/>
                <a:lumOff val="458"/>
                <a:alphaOff val="0"/>
                <a:tint val="37000"/>
                <a:satMod val="30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II</a:t>
          </a:r>
          <a:endParaRPr lang="ru-RU" sz="6500" kern="1200" dirty="0"/>
        </a:p>
      </dsp:txBody>
      <dsp:txXfrm>
        <a:off x="1519309" y="1136469"/>
        <a:ext cx="1463038" cy="1136468"/>
      </dsp:txXfrm>
    </dsp:sp>
    <dsp:sp modelId="{5885B62D-2704-4096-AB02-EF1ADF8F614C}">
      <dsp:nvSpPr>
        <dsp:cNvPr id="0" name=""/>
        <dsp:cNvSpPr/>
      </dsp:nvSpPr>
      <dsp:spPr>
        <a:xfrm>
          <a:off x="562707" y="2272938"/>
          <a:ext cx="3376243" cy="1136468"/>
        </a:xfrm>
        <a:prstGeom prst="trapezoid">
          <a:avLst>
            <a:gd name="adj" fmla="val 49514"/>
          </a:avLst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tint val="50000"/>
                <a:satMod val="300000"/>
              </a:schemeClr>
            </a:gs>
            <a:gs pos="35000">
              <a:schemeClr val="accent2">
                <a:hueOff val="3121013"/>
                <a:satOff val="-3893"/>
                <a:lumOff val="915"/>
                <a:alphaOff val="0"/>
                <a:tint val="37000"/>
                <a:satMod val="30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III</a:t>
          </a:r>
          <a:endParaRPr lang="ru-RU" sz="6500" kern="1200" dirty="0"/>
        </a:p>
      </dsp:txBody>
      <dsp:txXfrm>
        <a:off x="1153549" y="2272938"/>
        <a:ext cx="2194558" cy="1136468"/>
      </dsp:txXfrm>
    </dsp:sp>
    <dsp:sp modelId="{D1A7834D-23D7-41BA-8BF6-719859CA220F}">
      <dsp:nvSpPr>
        <dsp:cNvPr id="0" name=""/>
        <dsp:cNvSpPr/>
      </dsp:nvSpPr>
      <dsp:spPr>
        <a:xfrm>
          <a:off x="0" y="3409407"/>
          <a:ext cx="4501657" cy="1136468"/>
        </a:xfrm>
        <a:prstGeom prst="trapezoid">
          <a:avLst>
            <a:gd name="adj" fmla="val 49514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IV</a:t>
          </a:r>
          <a:endParaRPr lang="ru-RU" sz="6500" kern="1200" dirty="0"/>
        </a:p>
      </dsp:txBody>
      <dsp:txXfrm>
        <a:off x="787790" y="3409407"/>
        <a:ext cx="2926077" cy="11364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3785C-CB5F-4CF9-B661-081D7776FD80}">
      <dsp:nvSpPr>
        <dsp:cNvPr id="0" name=""/>
        <dsp:cNvSpPr/>
      </dsp:nvSpPr>
      <dsp:spPr>
        <a:xfrm>
          <a:off x="0" y="1452106"/>
          <a:ext cx="8955798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37F29F-9E0E-48F5-AA45-CE206005B3FF}">
      <dsp:nvSpPr>
        <dsp:cNvPr id="0" name=""/>
        <dsp:cNvSpPr/>
      </dsp:nvSpPr>
      <dsp:spPr>
        <a:xfrm>
          <a:off x="443043" y="0"/>
          <a:ext cx="8505526" cy="197339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C00000"/>
              </a:solidFill>
            </a:rPr>
            <a:t>Стандартизация</a:t>
          </a:r>
          <a:r>
            <a:rPr lang="ru-RU" sz="2400" b="1" i="1" kern="1200" dirty="0" smtClean="0">
              <a:solidFill>
                <a:srgbClr val="006600"/>
              </a:solidFill>
            </a:rPr>
            <a:t> </a:t>
          </a:r>
          <a:r>
            <a:rPr lang="ru-RU" sz="2000" b="1" i="1" kern="1200" dirty="0" smtClean="0"/>
            <a:t>– </a:t>
          </a:r>
          <a:r>
            <a:rPr lang="ru-RU" sz="2200" b="1" i="0" kern="1200" dirty="0" smtClean="0">
              <a:solidFill>
                <a:srgbClr val="006600"/>
              </a:solidFill>
            </a:rPr>
            <a:t>деятельность, направленная на достижение оптимальной степени упорядочения в системе здравоохранения путем разработки и установления требований, норм, правил, характеристик, условий и технологий при производстве и реализации медицинских товаров и услуг.</a:t>
          </a:r>
          <a:endParaRPr lang="ru-RU" sz="2200" b="1" i="0" kern="1200" dirty="0">
            <a:solidFill>
              <a:srgbClr val="006600"/>
            </a:solidFill>
            <a:latin typeface="+mn-lt"/>
          </a:endParaRPr>
        </a:p>
      </dsp:txBody>
      <dsp:txXfrm>
        <a:off x="539376" y="96333"/>
        <a:ext cx="8312860" cy="1780730"/>
      </dsp:txXfrm>
    </dsp:sp>
    <dsp:sp modelId="{578945BD-E22F-4F9B-8BBD-5BD6B2C5ADC3}">
      <dsp:nvSpPr>
        <dsp:cNvPr id="0" name=""/>
        <dsp:cNvSpPr/>
      </dsp:nvSpPr>
      <dsp:spPr>
        <a:xfrm>
          <a:off x="0" y="3580325"/>
          <a:ext cx="8955798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640484-A1A5-4718-9CBB-65557F468F6C}">
      <dsp:nvSpPr>
        <dsp:cNvPr id="0" name=""/>
        <dsp:cNvSpPr/>
      </dsp:nvSpPr>
      <dsp:spPr>
        <a:xfrm>
          <a:off x="447789" y="2553706"/>
          <a:ext cx="8469310" cy="155797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C00000"/>
              </a:solidFill>
            </a:rPr>
            <a:t>Объект стандартизации </a:t>
          </a:r>
          <a:r>
            <a:rPr lang="ru-RU" sz="2000" b="1" i="0" kern="1200" dirty="0" smtClean="0">
              <a:solidFill>
                <a:srgbClr val="006600"/>
              </a:solidFill>
            </a:rPr>
            <a:t>– </a:t>
          </a:r>
          <a:r>
            <a:rPr lang="ru-RU" sz="2200" b="1" i="0" kern="1200" dirty="0" smtClean="0">
              <a:solidFill>
                <a:srgbClr val="006600"/>
              </a:solidFill>
            </a:rPr>
            <a:t>это продукция (работы, услуги), процессы, системы менеджмента, терминология, условные обозначения, исследования (испытания) и измерения (включая отбор образцов) и методы испытаний, маркировка, процедуры оценки соответствия и иные объекты</a:t>
          </a:r>
          <a:r>
            <a:rPr lang="en-US" sz="2200" b="1" i="0" kern="1200" dirty="0" smtClean="0">
              <a:solidFill>
                <a:srgbClr val="006600"/>
              </a:solidFill>
            </a:rPr>
            <a:t>.</a:t>
          </a:r>
          <a:endParaRPr lang="ru-RU" sz="2200" b="1" i="0" kern="1200" dirty="0">
            <a:solidFill>
              <a:srgbClr val="006600"/>
            </a:solidFill>
            <a:latin typeface="+mn-lt"/>
          </a:endParaRPr>
        </a:p>
      </dsp:txBody>
      <dsp:txXfrm>
        <a:off x="523843" y="2629760"/>
        <a:ext cx="8317202" cy="14058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3785C-CB5F-4CF9-B661-081D7776FD80}">
      <dsp:nvSpPr>
        <dsp:cNvPr id="0" name=""/>
        <dsp:cNvSpPr/>
      </dsp:nvSpPr>
      <dsp:spPr>
        <a:xfrm>
          <a:off x="0" y="679653"/>
          <a:ext cx="8955798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37F29F-9E0E-48F5-AA45-CE206005B3FF}">
      <dsp:nvSpPr>
        <dsp:cNvPr id="0" name=""/>
        <dsp:cNvSpPr/>
      </dsp:nvSpPr>
      <dsp:spPr>
        <a:xfrm>
          <a:off x="443043" y="389687"/>
          <a:ext cx="8505526" cy="974915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i="0" kern="1200" dirty="0" smtClean="0">
              <a:solidFill>
                <a:srgbClr val="006600"/>
              </a:solidFill>
            </a:rPr>
            <a:t>улучшение качества жизни населения страны</a:t>
          </a:r>
          <a:endParaRPr lang="ru-RU" sz="3000" b="1" i="0" kern="1200" dirty="0">
            <a:solidFill>
              <a:srgbClr val="006600"/>
            </a:solidFill>
            <a:latin typeface="+mn-lt"/>
          </a:endParaRPr>
        </a:p>
      </dsp:txBody>
      <dsp:txXfrm>
        <a:off x="490634" y="437278"/>
        <a:ext cx="8410344" cy="879733"/>
      </dsp:txXfrm>
    </dsp:sp>
    <dsp:sp modelId="{578945BD-E22F-4F9B-8BBD-5BD6B2C5ADC3}">
      <dsp:nvSpPr>
        <dsp:cNvPr id="0" name=""/>
        <dsp:cNvSpPr/>
      </dsp:nvSpPr>
      <dsp:spPr>
        <a:xfrm>
          <a:off x="0" y="2162688"/>
          <a:ext cx="8955798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640484-A1A5-4718-9CBB-65557F468F6C}">
      <dsp:nvSpPr>
        <dsp:cNvPr id="0" name=""/>
        <dsp:cNvSpPr/>
      </dsp:nvSpPr>
      <dsp:spPr>
        <a:xfrm>
          <a:off x="447789" y="1828609"/>
          <a:ext cx="8469310" cy="974397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i="0" kern="1200" dirty="0" smtClean="0">
              <a:solidFill>
                <a:srgbClr val="006600"/>
              </a:solidFill>
            </a:rPr>
            <a:t>повышение качества оказания услуг и повышение конкурентоспособности МО</a:t>
          </a:r>
          <a:endParaRPr lang="ru-RU" sz="3000" b="1" i="0" kern="1200" dirty="0">
            <a:solidFill>
              <a:srgbClr val="006600"/>
            </a:solidFill>
            <a:latin typeface="+mn-lt"/>
          </a:endParaRPr>
        </a:p>
      </dsp:txBody>
      <dsp:txXfrm>
        <a:off x="495355" y="1876175"/>
        <a:ext cx="8374178" cy="879265"/>
      </dsp:txXfrm>
    </dsp:sp>
    <dsp:sp modelId="{51327FCD-A765-4038-AB93-EC323A0D76EF}">
      <dsp:nvSpPr>
        <dsp:cNvPr id="0" name=""/>
        <dsp:cNvSpPr/>
      </dsp:nvSpPr>
      <dsp:spPr>
        <a:xfrm>
          <a:off x="0" y="4037357"/>
          <a:ext cx="8955798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9D3C00-30D0-499B-8750-113C56F1E9DF}">
      <dsp:nvSpPr>
        <dsp:cNvPr id="0" name=""/>
        <dsp:cNvSpPr/>
      </dsp:nvSpPr>
      <dsp:spPr>
        <a:xfrm>
          <a:off x="447789" y="3205235"/>
          <a:ext cx="8254908" cy="140776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i="0" kern="1200" dirty="0" smtClean="0">
              <a:solidFill>
                <a:srgbClr val="006600"/>
              </a:solidFill>
            </a:rPr>
            <a:t>обеспечение рационального использования ресурсов, в наших условиях – это «Бережливое производство»</a:t>
          </a:r>
          <a:endParaRPr lang="ru-RU" sz="3000" b="1" i="0" kern="1200" dirty="0">
            <a:solidFill>
              <a:srgbClr val="006600"/>
            </a:solidFill>
          </a:endParaRPr>
        </a:p>
      </dsp:txBody>
      <dsp:txXfrm>
        <a:off x="516510" y="3273956"/>
        <a:ext cx="8117466" cy="12703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C0B8E-95B5-47A5-ADB5-6D5BE20E4330}">
      <dsp:nvSpPr>
        <dsp:cNvPr id="0" name=""/>
        <dsp:cNvSpPr/>
      </dsp:nvSpPr>
      <dsp:spPr>
        <a:xfrm>
          <a:off x="637270" y="0"/>
          <a:ext cx="7222402" cy="4218141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20D538A-66FD-431B-9E6D-5433EC976B5C}">
      <dsp:nvSpPr>
        <dsp:cNvPr id="0" name=""/>
        <dsp:cNvSpPr/>
      </dsp:nvSpPr>
      <dsp:spPr>
        <a:xfrm>
          <a:off x="4575" y="1049785"/>
          <a:ext cx="3714434" cy="211856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i="0" kern="1200" dirty="0" smtClean="0">
              <a:solidFill>
                <a:srgbClr val="006600"/>
              </a:solidFill>
            </a:rPr>
            <a:t>стандарты организаций, в том числе технические условия</a:t>
          </a:r>
          <a:endParaRPr lang="ru-RU" sz="2700" b="1" i="0" kern="1200" dirty="0">
            <a:solidFill>
              <a:srgbClr val="006600"/>
            </a:solidFill>
          </a:endParaRPr>
        </a:p>
      </dsp:txBody>
      <dsp:txXfrm>
        <a:off x="107995" y="1153205"/>
        <a:ext cx="3507594" cy="1911729"/>
      </dsp:txXfrm>
    </dsp:sp>
    <dsp:sp modelId="{E70D062B-4323-4FA1-8607-7E74F3DB64B3}">
      <dsp:nvSpPr>
        <dsp:cNvPr id="0" name=""/>
        <dsp:cNvSpPr/>
      </dsp:nvSpPr>
      <dsp:spPr>
        <a:xfrm>
          <a:off x="4065679" y="977781"/>
          <a:ext cx="4426689" cy="226257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i="0" kern="1200" dirty="0" smtClean="0">
              <a:solidFill>
                <a:srgbClr val="006600"/>
              </a:solidFill>
            </a:rPr>
            <a:t>документы, которые устанавливают обязательные требования в отношении объектов стандартизации</a:t>
          </a:r>
          <a:endParaRPr lang="ru-RU" sz="2700" b="1" i="0" kern="1200" dirty="0">
            <a:solidFill>
              <a:srgbClr val="006600"/>
            </a:solidFill>
          </a:endParaRPr>
        </a:p>
      </dsp:txBody>
      <dsp:txXfrm>
        <a:off x="4176129" y="1088231"/>
        <a:ext cx="4205789" cy="20416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3785C-CB5F-4CF9-B661-081D7776FD80}">
      <dsp:nvSpPr>
        <dsp:cNvPr id="0" name=""/>
        <dsp:cNvSpPr/>
      </dsp:nvSpPr>
      <dsp:spPr>
        <a:xfrm>
          <a:off x="0" y="305862"/>
          <a:ext cx="8955798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37F29F-9E0E-48F5-AA45-CE206005B3FF}">
      <dsp:nvSpPr>
        <dsp:cNvPr id="0" name=""/>
        <dsp:cNvSpPr/>
      </dsp:nvSpPr>
      <dsp:spPr>
        <a:xfrm>
          <a:off x="443043" y="0"/>
          <a:ext cx="8505526" cy="599947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0" kern="1200" dirty="0" smtClean="0">
              <a:solidFill>
                <a:srgbClr val="006600"/>
              </a:solidFill>
            </a:rPr>
            <a:t>клинические рекомендации</a:t>
          </a:r>
          <a:endParaRPr lang="ru-RU" sz="2900" b="1" i="0" kern="1200" dirty="0">
            <a:solidFill>
              <a:srgbClr val="006600"/>
            </a:solidFill>
            <a:latin typeface="+mn-lt"/>
          </a:endParaRPr>
        </a:p>
      </dsp:txBody>
      <dsp:txXfrm>
        <a:off x="472330" y="29287"/>
        <a:ext cx="8446952" cy="541373"/>
      </dsp:txXfrm>
    </dsp:sp>
    <dsp:sp modelId="{578945BD-E22F-4F9B-8BBD-5BD6B2C5ADC3}">
      <dsp:nvSpPr>
        <dsp:cNvPr id="0" name=""/>
        <dsp:cNvSpPr/>
      </dsp:nvSpPr>
      <dsp:spPr>
        <a:xfrm>
          <a:off x="0" y="1285651"/>
          <a:ext cx="8955798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640484-A1A5-4718-9CBB-65557F468F6C}">
      <dsp:nvSpPr>
        <dsp:cNvPr id="0" name=""/>
        <dsp:cNvSpPr/>
      </dsp:nvSpPr>
      <dsp:spPr>
        <a:xfrm>
          <a:off x="447789" y="1040262"/>
          <a:ext cx="8469310" cy="59962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0" kern="1200" dirty="0" smtClean="0">
              <a:solidFill>
                <a:srgbClr val="006600"/>
              </a:solidFill>
            </a:rPr>
            <a:t>национальные стандарты</a:t>
          </a:r>
          <a:endParaRPr lang="ru-RU" sz="2900" b="1" i="0" kern="1200" dirty="0">
            <a:solidFill>
              <a:srgbClr val="006600"/>
            </a:solidFill>
            <a:latin typeface="+mn-lt"/>
          </a:endParaRPr>
        </a:p>
      </dsp:txBody>
      <dsp:txXfrm>
        <a:off x="477060" y="1069533"/>
        <a:ext cx="8410768" cy="541087"/>
      </dsp:txXfrm>
    </dsp:sp>
    <dsp:sp modelId="{E2B204CC-294D-4CF8-8D01-D636B5E34449}">
      <dsp:nvSpPr>
        <dsp:cNvPr id="0" name=""/>
        <dsp:cNvSpPr/>
      </dsp:nvSpPr>
      <dsp:spPr>
        <a:xfrm>
          <a:off x="0" y="2371606"/>
          <a:ext cx="8955798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3CD318-6963-4A9A-B9C0-DF0109486BA2}">
      <dsp:nvSpPr>
        <dsp:cNvPr id="0" name=""/>
        <dsp:cNvSpPr/>
      </dsp:nvSpPr>
      <dsp:spPr>
        <a:xfrm>
          <a:off x="447789" y="2020051"/>
          <a:ext cx="8495702" cy="70579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0" kern="1200" dirty="0" smtClean="0">
              <a:solidFill>
                <a:srgbClr val="006600"/>
              </a:solidFill>
            </a:rPr>
            <a:t>стандарты медицинской помощи</a:t>
          </a:r>
          <a:endParaRPr lang="ru-RU" sz="2900" b="1" i="0" kern="1200" dirty="0">
            <a:solidFill>
              <a:srgbClr val="006600"/>
            </a:solidFill>
            <a:latin typeface="+mn-lt"/>
          </a:endParaRPr>
        </a:p>
      </dsp:txBody>
      <dsp:txXfrm>
        <a:off x="482243" y="2054505"/>
        <a:ext cx="8426794" cy="636886"/>
      </dsp:txXfrm>
    </dsp:sp>
    <dsp:sp modelId="{D60BFFEB-4938-4980-951A-3AD4B8041886}">
      <dsp:nvSpPr>
        <dsp:cNvPr id="0" name=""/>
        <dsp:cNvSpPr/>
      </dsp:nvSpPr>
      <dsp:spPr>
        <a:xfrm>
          <a:off x="0" y="3460246"/>
          <a:ext cx="8955798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E6540A-AA77-44C9-AD5F-2BAE85E80213}">
      <dsp:nvSpPr>
        <dsp:cNvPr id="0" name=""/>
        <dsp:cNvSpPr/>
      </dsp:nvSpPr>
      <dsp:spPr>
        <a:xfrm>
          <a:off x="477021" y="3094125"/>
          <a:ext cx="8478776" cy="70848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236955" tIns="0" rIns="236955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0" kern="1200" dirty="0" smtClean="0">
              <a:solidFill>
                <a:srgbClr val="006600"/>
              </a:solidFill>
            </a:rPr>
            <a:t>стандартные операционные процедуры (</a:t>
          </a:r>
          <a:r>
            <a:rPr lang="ru-RU" sz="2900" b="1" i="0" kern="1200" dirty="0" err="1" smtClean="0">
              <a:solidFill>
                <a:srgbClr val="006600"/>
              </a:solidFill>
            </a:rPr>
            <a:t>СОПы</a:t>
          </a:r>
          <a:r>
            <a:rPr lang="ru-RU" sz="2900" b="1" i="0" kern="1200" dirty="0" smtClean="0">
              <a:solidFill>
                <a:srgbClr val="006600"/>
              </a:solidFill>
            </a:rPr>
            <a:t>) </a:t>
          </a:r>
          <a:endParaRPr lang="ru-RU" sz="2900" i="0" kern="1200" dirty="0">
            <a:solidFill>
              <a:srgbClr val="006600"/>
            </a:solidFill>
          </a:endParaRPr>
        </a:p>
      </dsp:txBody>
      <dsp:txXfrm>
        <a:off x="511606" y="3128710"/>
        <a:ext cx="8409606" cy="6393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C0B8E-95B5-47A5-ADB5-6D5BE20E4330}">
      <dsp:nvSpPr>
        <dsp:cNvPr id="0" name=""/>
        <dsp:cNvSpPr/>
      </dsp:nvSpPr>
      <dsp:spPr>
        <a:xfrm>
          <a:off x="2" y="0"/>
          <a:ext cx="8310028" cy="2385636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20D538A-66FD-431B-9E6D-5433EC976B5C}">
      <dsp:nvSpPr>
        <dsp:cNvPr id="0" name=""/>
        <dsp:cNvSpPr/>
      </dsp:nvSpPr>
      <dsp:spPr>
        <a:xfrm>
          <a:off x="53999" y="348393"/>
          <a:ext cx="3100795" cy="168884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rgbClr val="006600"/>
              </a:solidFill>
            </a:rPr>
            <a:t>качество оказания медицинской помощи пациентам при выполнении манипуляций</a:t>
          </a:r>
          <a:endParaRPr lang="ru-RU" sz="1800" b="1" i="0" kern="1200" dirty="0">
            <a:solidFill>
              <a:srgbClr val="006600"/>
            </a:solidFill>
          </a:endParaRPr>
        </a:p>
      </dsp:txBody>
      <dsp:txXfrm>
        <a:off x="136442" y="430836"/>
        <a:ext cx="2935909" cy="1523962"/>
      </dsp:txXfrm>
    </dsp:sp>
    <dsp:sp modelId="{E70D062B-4323-4FA1-8607-7E74F3DB64B3}">
      <dsp:nvSpPr>
        <dsp:cNvPr id="0" name=""/>
        <dsp:cNvSpPr/>
      </dsp:nvSpPr>
      <dsp:spPr>
        <a:xfrm>
          <a:off x="3570296" y="389102"/>
          <a:ext cx="4685737" cy="160743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rgbClr val="006600"/>
              </a:solidFill>
            </a:rPr>
            <a:t>трудовую дисциплину сотрудников по качественному выполнению врачебных назначений, мероприятий по уходу за пациентами, минимизации  осложнений.</a:t>
          </a:r>
          <a:endParaRPr lang="ru-RU" sz="1800" b="1" i="0" kern="1200" dirty="0">
            <a:solidFill>
              <a:srgbClr val="006600"/>
            </a:solidFill>
          </a:endParaRPr>
        </a:p>
      </dsp:txBody>
      <dsp:txXfrm>
        <a:off x="3648764" y="467570"/>
        <a:ext cx="4528801" cy="145049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3785C-CB5F-4CF9-B661-081D7776FD80}">
      <dsp:nvSpPr>
        <dsp:cNvPr id="0" name=""/>
        <dsp:cNvSpPr/>
      </dsp:nvSpPr>
      <dsp:spPr>
        <a:xfrm>
          <a:off x="0" y="258779"/>
          <a:ext cx="8784976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37F29F-9E0E-48F5-AA45-CE206005B3FF}">
      <dsp:nvSpPr>
        <dsp:cNvPr id="0" name=""/>
        <dsp:cNvSpPr/>
      </dsp:nvSpPr>
      <dsp:spPr>
        <a:xfrm>
          <a:off x="434592" y="20411"/>
          <a:ext cx="8343292" cy="44996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ГОСТ Р 52623-2006 «Технологии выполнения простых медицинских услуг. Общие положения»</a:t>
          </a:r>
          <a:endParaRPr lang="ru-RU" sz="1800" b="1" i="0" kern="1200" dirty="0">
            <a:solidFill>
              <a:schemeClr val="tx1"/>
            </a:solidFill>
            <a:latin typeface="+mn-lt"/>
          </a:endParaRPr>
        </a:p>
      </dsp:txBody>
      <dsp:txXfrm>
        <a:off x="456557" y="42376"/>
        <a:ext cx="8299362" cy="406030"/>
      </dsp:txXfrm>
    </dsp:sp>
    <dsp:sp modelId="{578945BD-E22F-4F9B-8BBD-5BD6B2C5ADC3}">
      <dsp:nvSpPr>
        <dsp:cNvPr id="0" name=""/>
        <dsp:cNvSpPr/>
      </dsp:nvSpPr>
      <dsp:spPr>
        <a:xfrm>
          <a:off x="0" y="993621"/>
          <a:ext cx="8784976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640484-A1A5-4718-9CBB-65557F468F6C}">
      <dsp:nvSpPr>
        <dsp:cNvPr id="0" name=""/>
        <dsp:cNvSpPr/>
      </dsp:nvSpPr>
      <dsp:spPr>
        <a:xfrm>
          <a:off x="439248" y="809579"/>
          <a:ext cx="8307767" cy="449721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ГОСТ Р 52623.1-2008 «Технологии выполнения простых медицинских услуг функционального обследования»</a:t>
          </a:r>
          <a:endParaRPr lang="ru-RU" sz="1800" b="1" i="0" kern="1200" dirty="0">
            <a:solidFill>
              <a:schemeClr val="tx1"/>
            </a:solidFill>
            <a:latin typeface="+mn-lt"/>
          </a:endParaRPr>
        </a:p>
      </dsp:txBody>
      <dsp:txXfrm>
        <a:off x="461202" y="831533"/>
        <a:ext cx="8263859" cy="405813"/>
      </dsp:txXfrm>
    </dsp:sp>
    <dsp:sp modelId="{E2B204CC-294D-4CF8-8D01-D636B5E34449}">
      <dsp:nvSpPr>
        <dsp:cNvPr id="0" name=""/>
        <dsp:cNvSpPr/>
      </dsp:nvSpPr>
      <dsp:spPr>
        <a:xfrm>
          <a:off x="0" y="1808087"/>
          <a:ext cx="8784976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3CD318-6963-4A9A-B9C0-DF0109486BA2}">
      <dsp:nvSpPr>
        <dsp:cNvPr id="0" name=""/>
        <dsp:cNvSpPr/>
      </dsp:nvSpPr>
      <dsp:spPr>
        <a:xfrm>
          <a:off x="439248" y="1544421"/>
          <a:ext cx="8333656" cy="52934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ГОСТ Р 52623.2-2015 «Технологии выполнения простых медицинских услуг. Десмургия, иммобилизации, бандажи, ортопедические пособия»</a:t>
          </a:r>
        </a:p>
      </dsp:txBody>
      <dsp:txXfrm>
        <a:off x="465089" y="1570262"/>
        <a:ext cx="8281974" cy="477664"/>
      </dsp:txXfrm>
    </dsp:sp>
    <dsp:sp modelId="{D60BFFEB-4938-4980-951A-3AD4B8041886}">
      <dsp:nvSpPr>
        <dsp:cNvPr id="0" name=""/>
        <dsp:cNvSpPr/>
      </dsp:nvSpPr>
      <dsp:spPr>
        <a:xfrm>
          <a:off x="0" y="2624567"/>
          <a:ext cx="8784976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E6540A-AA77-44C9-AD5F-2BAE85E80213}">
      <dsp:nvSpPr>
        <dsp:cNvPr id="0" name=""/>
        <dsp:cNvSpPr/>
      </dsp:nvSpPr>
      <dsp:spPr>
        <a:xfrm>
          <a:off x="467922" y="2349977"/>
          <a:ext cx="8317053" cy="53136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ГОСТ Р 52623.3-2015 «Технологии выполнения простых медицинских услуг инвазивных вмешательств»</a:t>
          </a:r>
          <a:endParaRPr lang="ru-RU" sz="1800" b="1" i="0" kern="1200" dirty="0"/>
        </a:p>
      </dsp:txBody>
      <dsp:txXfrm>
        <a:off x="493861" y="2375916"/>
        <a:ext cx="8265175" cy="479482"/>
      </dsp:txXfrm>
    </dsp:sp>
    <dsp:sp modelId="{1DD13DA1-32E6-42E6-9E22-9E656EE94F2D}">
      <dsp:nvSpPr>
        <dsp:cNvPr id="0" name=""/>
        <dsp:cNvSpPr/>
      </dsp:nvSpPr>
      <dsp:spPr>
        <a:xfrm>
          <a:off x="0" y="3441047"/>
          <a:ext cx="8784976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A5E96E-B979-46D6-A354-1DE4CEBFD0BD}">
      <dsp:nvSpPr>
        <dsp:cNvPr id="0" name=""/>
        <dsp:cNvSpPr/>
      </dsp:nvSpPr>
      <dsp:spPr>
        <a:xfrm>
          <a:off x="492925" y="3194433"/>
          <a:ext cx="8268533" cy="53136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ГОСТ Р 56377-2015 «Клинические рекомендации (протоколы лечения). Профилактика тромбоэмболических синдромов»</a:t>
          </a:r>
          <a:endParaRPr lang="ru-RU" sz="1800" b="1" i="0" kern="1200" dirty="0"/>
        </a:p>
      </dsp:txBody>
      <dsp:txXfrm>
        <a:off x="518864" y="3220372"/>
        <a:ext cx="8216655" cy="479482"/>
      </dsp:txXfrm>
    </dsp:sp>
    <dsp:sp modelId="{14E4F09C-0AE9-4765-BE25-25FE0951216F}">
      <dsp:nvSpPr>
        <dsp:cNvPr id="0" name=""/>
        <dsp:cNvSpPr/>
      </dsp:nvSpPr>
      <dsp:spPr>
        <a:xfrm>
          <a:off x="0" y="4257527"/>
          <a:ext cx="8784976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C31E12-6F29-43E6-9CB6-8A032584011E}">
      <dsp:nvSpPr>
        <dsp:cNvPr id="0" name=""/>
        <dsp:cNvSpPr/>
      </dsp:nvSpPr>
      <dsp:spPr>
        <a:xfrm>
          <a:off x="429811" y="3991847"/>
          <a:ext cx="8346928" cy="53136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ГОСТ Р 56819-2015 «Надлежащая медицинская практика. Инфологическая модель. Профилактика пролежней»</a:t>
          </a:r>
          <a:endParaRPr lang="ru-RU" sz="1800" b="1" i="0" kern="1200" dirty="0"/>
        </a:p>
      </dsp:txBody>
      <dsp:txXfrm>
        <a:off x="455750" y="4017786"/>
        <a:ext cx="8295050" cy="47948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2E8B6E-99AF-4473-BD18-0F393DD16D21}">
      <dsp:nvSpPr>
        <dsp:cNvPr id="0" name=""/>
        <dsp:cNvSpPr/>
      </dsp:nvSpPr>
      <dsp:spPr>
        <a:xfrm>
          <a:off x="1795" y="244465"/>
          <a:ext cx="2918313" cy="114434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kern="1200" dirty="0" smtClean="0">
              <a:solidFill>
                <a:srgbClr val="006600"/>
              </a:solidFill>
            </a:rPr>
            <a:t>Скорой</a:t>
          </a:r>
          <a:endParaRPr lang="ru-RU" sz="2600" b="1" i="0" kern="1200" dirty="0">
            <a:solidFill>
              <a:srgbClr val="006600"/>
            </a:solidFill>
          </a:endParaRPr>
        </a:p>
      </dsp:txBody>
      <dsp:txXfrm>
        <a:off x="1795" y="244465"/>
        <a:ext cx="2918313" cy="1144340"/>
      </dsp:txXfrm>
    </dsp:sp>
    <dsp:sp modelId="{0F7830C3-200F-47D3-A8BE-F210258DE2FD}">
      <dsp:nvSpPr>
        <dsp:cNvPr id="0" name=""/>
        <dsp:cNvSpPr/>
      </dsp:nvSpPr>
      <dsp:spPr>
        <a:xfrm>
          <a:off x="3211941" y="230720"/>
          <a:ext cx="2918313" cy="117183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kern="1200" dirty="0" smtClean="0">
              <a:solidFill>
                <a:srgbClr val="006600"/>
              </a:solidFill>
            </a:rPr>
            <a:t>Стационарной</a:t>
          </a:r>
          <a:endParaRPr lang="ru-RU" sz="2600" b="1" i="0" kern="1200" dirty="0">
            <a:solidFill>
              <a:srgbClr val="006600"/>
            </a:solidFill>
          </a:endParaRPr>
        </a:p>
      </dsp:txBody>
      <dsp:txXfrm>
        <a:off x="3211941" y="230720"/>
        <a:ext cx="2918313" cy="1171831"/>
      </dsp:txXfrm>
    </dsp:sp>
    <dsp:sp modelId="{75E2F905-DE22-4FCA-8647-6D4081BC9F11}">
      <dsp:nvSpPr>
        <dsp:cNvPr id="0" name=""/>
        <dsp:cNvSpPr/>
      </dsp:nvSpPr>
      <dsp:spPr>
        <a:xfrm>
          <a:off x="6422086" y="330290"/>
          <a:ext cx="2456811" cy="97269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kern="1200" dirty="0" smtClean="0">
              <a:solidFill>
                <a:srgbClr val="006600"/>
              </a:solidFill>
            </a:rPr>
            <a:t>Высокотехнологичной</a:t>
          </a:r>
          <a:endParaRPr lang="ru-RU" sz="2600" b="1" i="0" kern="1200" dirty="0">
            <a:solidFill>
              <a:srgbClr val="006600"/>
            </a:solidFill>
          </a:endParaRPr>
        </a:p>
      </dsp:txBody>
      <dsp:txXfrm>
        <a:off x="6422086" y="330290"/>
        <a:ext cx="2456811" cy="972691"/>
      </dsp:txXfrm>
    </dsp:sp>
    <dsp:sp modelId="{C48D11A1-EBA9-4F62-9505-1B2586487BAE}">
      <dsp:nvSpPr>
        <dsp:cNvPr id="0" name=""/>
        <dsp:cNvSpPr/>
      </dsp:nvSpPr>
      <dsp:spPr>
        <a:xfrm>
          <a:off x="1376117" y="1694383"/>
          <a:ext cx="2918313" cy="114392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kern="1200" dirty="0" smtClean="0">
              <a:solidFill>
                <a:srgbClr val="006600"/>
              </a:solidFill>
            </a:rPr>
            <a:t>Амбулаторно-поликлинической</a:t>
          </a:r>
          <a:endParaRPr lang="ru-RU" sz="2600" b="1" i="0" kern="1200" dirty="0">
            <a:solidFill>
              <a:srgbClr val="006600"/>
            </a:solidFill>
          </a:endParaRPr>
        </a:p>
      </dsp:txBody>
      <dsp:txXfrm>
        <a:off x="1376117" y="1694383"/>
        <a:ext cx="2918313" cy="1143920"/>
      </dsp:txXfrm>
    </dsp:sp>
    <dsp:sp modelId="{31694797-DA7D-41AF-A142-7CCB5163F0C2}">
      <dsp:nvSpPr>
        <dsp:cNvPr id="0" name=""/>
        <dsp:cNvSpPr/>
      </dsp:nvSpPr>
      <dsp:spPr>
        <a:xfrm>
          <a:off x="4586262" y="1694383"/>
          <a:ext cx="2918313" cy="114392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kern="1200" dirty="0" smtClean="0">
              <a:solidFill>
                <a:srgbClr val="006600"/>
              </a:solidFill>
            </a:rPr>
            <a:t>Санаторно-курортной</a:t>
          </a:r>
          <a:endParaRPr lang="ru-RU" sz="2600" b="1" i="0" kern="1200" dirty="0">
            <a:solidFill>
              <a:srgbClr val="006600"/>
            </a:solidFill>
          </a:endParaRPr>
        </a:p>
      </dsp:txBody>
      <dsp:txXfrm>
        <a:off x="4586262" y="1694383"/>
        <a:ext cx="2918313" cy="114392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903AED-8429-4C34-BAC4-F799832537C4}">
      <dsp:nvSpPr>
        <dsp:cNvPr id="0" name=""/>
        <dsp:cNvSpPr/>
      </dsp:nvSpPr>
      <dsp:spPr>
        <a:xfrm>
          <a:off x="108541" y="0"/>
          <a:ext cx="8593587" cy="1624113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81751BA-95D3-4C3E-AC0D-24E6E272641C}">
      <dsp:nvSpPr>
        <dsp:cNvPr id="0" name=""/>
        <dsp:cNvSpPr/>
      </dsp:nvSpPr>
      <dsp:spPr>
        <a:xfrm>
          <a:off x="2473" y="0"/>
          <a:ext cx="3707038" cy="162411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b="1" i="0" kern="1200" dirty="0" smtClean="0">
              <a:solidFill>
                <a:srgbClr val="006600"/>
              </a:solidFill>
            </a:rPr>
            <a:t>регламент процесса </a:t>
          </a:r>
          <a:endParaRPr lang="ru-RU" sz="2800" b="1" i="0" kern="1200" dirty="0">
            <a:solidFill>
              <a:srgbClr val="006600"/>
            </a:solidFill>
            <a:latin typeface="+mn-lt"/>
            <a:cs typeface="Times New Roman" pitchFamily="18" charset="0"/>
          </a:endParaRPr>
        </a:p>
      </dsp:txBody>
      <dsp:txXfrm>
        <a:off x="81756" y="79283"/>
        <a:ext cx="3548472" cy="1465547"/>
      </dsp:txXfrm>
    </dsp:sp>
    <dsp:sp modelId="{539E9CD8-1444-42C7-A2B5-E95E76B35CCF}">
      <dsp:nvSpPr>
        <dsp:cNvPr id="0" name=""/>
        <dsp:cNvSpPr/>
      </dsp:nvSpPr>
      <dsp:spPr>
        <a:xfrm>
          <a:off x="4133695" y="36682"/>
          <a:ext cx="4768508" cy="1550748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b="1" i="0" kern="1200" dirty="0" smtClean="0">
              <a:solidFill>
                <a:srgbClr val="006600"/>
              </a:solidFill>
            </a:rPr>
            <a:t>стандартная операционная процедура (СОП) </a:t>
          </a:r>
          <a:endParaRPr lang="ru-RU" sz="2800" b="1" i="0" kern="1200" dirty="0">
            <a:solidFill>
              <a:srgbClr val="006600"/>
            </a:solidFill>
            <a:latin typeface="+mn-lt"/>
            <a:cs typeface="Times New Roman" pitchFamily="18" charset="0"/>
          </a:endParaRPr>
        </a:p>
      </dsp:txBody>
      <dsp:txXfrm>
        <a:off x="4209396" y="112383"/>
        <a:ext cx="4617106" cy="13993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99AF8B-D5D6-4197-92A8-A190768ABB6F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B22A5-65ED-42C0-BFDE-3EE92C7FB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910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B22A5-65ED-42C0-BFDE-3EE92C7FB12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080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59450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322938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178222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35324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138214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187818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883486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654991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582246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59417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06709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095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8.wdp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5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5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5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5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5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5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microsoft.com/office/2007/relationships/hdphoto" Target="../media/hdphoto4.wdp"/><Relationship Id="rId3" Type="http://schemas.openxmlformats.org/officeDocument/2006/relationships/image" Target="../media/image8.jpeg"/><Relationship Id="rId7" Type="http://schemas.microsoft.com/office/2007/relationships/hdphoto" Target="../media/hdphoto1.wdp"/><Relationship Id="rId12" Type="http://schemas.openxmlformats.org/officeDocument/2006/relationships/image" Target="../media/image14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microsoft.com/office/2007/relationships/hdphoto" Target="../media/hdphoto3.wdp"/><Relationship Id="rId5" Type="http://schemas.openxmlformats.org/officeDocument/2006/relationships/image" Target="../media/image10.png"/><Relationship Id="rId10" Type="http://schemas.openxmlformats.org/officeDocument/2006/relationships/image" Target="../media/image13.jpeg"/><Relationship Id="rId4" Type="http://schemas.openxmlformats.org/officeDocument/2006/relationships/image" Target="../media/image9.jpeg"/><Relationship Id="rId9" Type="http://schemas.microsoft.com/office/2007/relationships/hdphoto" Target="../media/hdphoto2.wdp"/><Relationship Id="rId1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5.pn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microsoft.com/office/2007/relationships/hdphoto" Target="../media/hdphoto6.wdp"/><Relationship Id="rId10" Type="http://schemas.openxmlformats.org/officeDocument/2006/relationships/image" Target="../media/image5.png"/><Relationship Id="rId4" Type="http://schemas.openxmlformats.org/officeDocument/2006/relationships/image" Target="../media/image25.jpe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498120"/>
            <a:ext cx="9300213" cy="19389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0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5pPr>
            <a:lvl6pPr>
              <a:defRPr>
                <a:latin typeface="Arial" charset="0"/>
                <a:cs typeface="Arial" charset="0"/>
              </a:defRPr>
            </a:lvl6pPr>
            <a:lvl7pPr>
              <a:defRPr>
                <a:latin typeface="Arial" charset="0"/>
                <a:cs typeface="Arial" charset="0"/>
              </a:defRPr>
            </a:lvl7pPr>
            <a:lvl8pPr>
              <a:defRPr>
                <a:latin typeface="Arial" charset="0"/>
                <a:cs typeface="Arial" charset="0"/>
              </a:defRPr>
            </a:lvl8pPr>
            <a:lvl9pPr>
              <a:defRPr>
                <a:latin typeface="Arial" charset="0"/>
                <a:cs typeface="Arial" charset="0"/>
              </a:defRPr>
            </a:lvl9pPr>
          </a:lstStyle>
          <a:p>
            <a:r>
              <a:rPr lang="ru-RU" dirty="0"/>
              <a:t>Стандартизация. </a:t>
            </a:r>
          </a:p>
          <a:p>
            <a:r>
              <a:rPr lang="ru-RU" dirty="0" err="1" smtClean="0"/>
              <a:t>СОПы</a:t>
            </a:r>
            <a:r>
              <a:rPr lang="ru-RU" dirty="0" smtClean="0"/>
              <a:t> </a:t>
            </a:r>
            <a:r>
              <a:rPr lang="ru-RU" dirty="0"/>
              <a:t>– как механизм повышения качества медицинской помощи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6446" y="5006786"/>
            <a:ext cx="8858280" cy="1446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>
                <a:solidFill>
                  <a:srgbClr val="006600"/>
                </a:solidFill>
                <a:latin typeface="Arial" charset="0"/>
                <a:cs typeface="Arial" charset="0"/>
              </a:rPr>
              <a:t>Т.Ф. Моисеева, </a:t>
            </a:r>
            <a:endParaRPr lang="en-US" sz="2200" b="1" dirty="0" smtClean="0">
              <a:solidFill>
                <a:srgbClr val="006600"/>
              </a:solidFill>
              <a:latin typeface="Arial" charset="0"/>
              <a:cs typeface="Arial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rgbClr val="006600"/>
                </a:solidFill>
                <a:latin typeface="Arial" charset="0"/>
                <a:cs typeface="Arial" charset="0"/>
              </a:rPr>
              <a:t>главная </a:t>
            </a:r>
            <a:r>
              <a:rPr lang="ru-RU" sz="2200" b="1" dirty="0">
                <a:solidFill>
                  <a:srgbClr val="006600"/>
                </a:solidFill>
                <a:latin typeface="Arial" charset="0"/>
                <a:cs typeface="Arial" charset="0"/>
              </a:rPr>
              <a:t>медицинская сестра БУЗОО «ОКБ», главный внештатный специалист </a:t>
            </a:r>
            <a:r>
              <a:rPr lang="ru-RU" sz="2200" b="1" dirty="0" smtClean="0">
                <a:solidFill>
                  <a:srgbClr val="006600"/>
                </a:solidFill>
                <a:latin typeface="Arial" charset="0"/>
                <a:cs typeface="Arial" charset="0"/>
              </a:rPr>
              <a:t>МЗОО </a:t>
            </a:r>
            <a:r>
              <a:rPr lang="ru-RU" sz="2200" b="1" dirty="0">
                <a:solidFill>
                  <a:srgbClr val="006600"/>
                </a:solidFill>
                <a:latin typeface="Arial" charset="0"/>
                <a:cs typeface="Arial" charset="0"/>
              </a:rPr>
              <a:t>по управлению сестринской деятельностью, член Правления </a:t>
            </a:r>
            <a:r>
              <a:rPr lang="ru-RU" sz="2200" b="1" dirty="0" smtClean="0">
                <a:solidFill>
                  <a:srgbClr val="006600"/>
                </a:solidFill>
                <a:latin typeface="Arial" charset="0"/>
                <a:cs typeface="Arial" charset="0"/>
              </a:rPr>
              <a:t>ОПСА</a:t>
            </a:r>
            <a:endParaRPr lang="ru-RU" sz="2200" b="1" dirty="0">
              <a:solidFill>
                <a:srgbClr val="006600"/>
              </a:solidFill>
              <a:latin typeface="Arial" charset="0"/>
              <a:cs typeface="Arial" charset="0"/>
            </a:endParaRPr>
          </a:p>
        </p:txBody>
      </p:sp>
      <p:pic>
        <p:nvPicPr>
          <p:cNvPr id="15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52425"/>
            <a:ext cx="2535238" cy="227171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6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692696"/>
            <a:ext cx="1434476" cy="1362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764704"/>
            <a:ext cx="897257" cy="1264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27484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764704"/>
            <a:ext cx="6203228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Цели стандартизации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4097550240"/>
              </p:ext>
            </p:extLst>
          </p:nvPr>
        </p:nvGraphicFramePr>
        <p:xfrm>
          <a:off x="94100" y="1412777"/>
          <a:ext cx="895579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 descr="C:\Users\Sveta\Desktop\Эмблема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692696"/>
            <a:ext cx="8401159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К документам </a:t>
            </a:r>
            <a:endParaRPr lang="ru-RU" sz="40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по стандартизации </a:t>
            </a: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относятся: 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289015454"/>
              </p:ext>
            </p:extLst>
          </p:nvPr>
        </p:nvGraphicFramePr>
        <p:xfrm>
          <a:off x="323527" y="1988840"/>
          <a:ext cx="8496944" cy="4218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 descr="C:\Users\Sveta\Desktop\Эмблема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692696"/>
            <a:ext cx="3888432" cy="86177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Стандарт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496" y="1700808"/>
            <a:ext cx="90460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6600"/>
                </a:solidFill>
              </a:rPr>
              <a:t>это </a:t>
            </a:r>
            <a:r>
              <a:rPr lang="ru-RU" sz="3000" b="1" dirty="0">
                <a:solidFill>
                  <a:srgbClr val="006600"/>
                </a:solidFill>
              </a:rPr>
              <a:t>нормативный документ, регламентирующий набор правил, норм и требований объекта стандартизации и утвержденный компетентным органом. Именно на основе стандартов оценивается качество, в том числе при внутреннем и внешнем аудите деятельности любой </a:t>
            </a:r>
            <a:r>
              <a:rPr lang="ru-RU" sz="3000" b="1" dirty="0" smtClean="0">
                <a:solidFill>
                  <a:srgbClr val="006600"/>
                </a:solidFill>
              </a:rPr>
              <a:t>организации </a:t>
            </a:r>
            <a:endParaRPr lang="ru-RU" sz="3000" b="1" dirty="0">
              <a:solidFill>
                <a:srgbClr val="006600"/>
              </a:solidFill>
            </a:endParaRPr>
          </a:p>
        </p:txBody>
      </p:sp>
      <p:pic>
        <p:nvPicPr>
          <p:cNvPr id="10" name="Рисунок 7" descr="Диспансер май 20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578" y="4656240"/>
            <a:ext cx="2581246" cy="1768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4616787"/>
            <a:ext cx="2487365" cy="1797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D:\Фото главного врача\Юбилей ООКБ\Юбилей ООКБ\Здания ОКБ\Изображение 46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2355" y="4653136"/>
            <a:ext cx="2557798" cy="1705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Sveta\Desktop\Эмблема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43797" y="980728"/>
            <a:ext cx="8764707" cy="116955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5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Виды стандартов в работе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5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сестринского персонала: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597812649"/>
              </p:ext>
            </p:extLst>
          </p:nvPr>
        </p:nvGraphicFramePr>
        <p:xfrm>
          <a:off x="118546" y="2374264"/>
          <a:ext cx="8955798" cy="4125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 descr="C:\Users\Sveta\Desktop\Эмблема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1772816"/>
            <a:ext cx="903649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600" b="1" dirty="0" smtClean="0">
                <a:solidFill>
                  <a:srgbClr val="006600"/>
                </a:solidFill>
              </a:rPr>
              <a:t>«</a:t>
            </a:r>
            <a:r>
              <a:rPr lang="ru-RU" sz="2600" b="1" dirty="0">
                <a:solidFill>
                  <a:srgbClr val="006600"/>
                </a:solidFill>
              </a:rPr>
              <a:t>Протоколы наблюдения за периферическим катетером</a:t>
            </a:r>
            <a:r>
              <a:rPr lang="ru-RU" sz="2600" b="1" dirty="0" smtClean="0">
                <a:solidFill>
                  <a:srgbClr val="006600"/>
                </a:solidFill>
              </a:rPr>
              <a:t>»</a:t>
            </a:r>
            <a:endParaRPr lang="ru-RU" sz="2600" b="1" dirty="0">
              <a:solidFill>
                <a:srgbClr val="00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600" b="1" dirty="0" smtClean="0">
                <a:solidFill>
                  <a:srgbClr val="006600"/>
                </a:solidFill>
              </a:rPr>
              <a:t>«</a:t>
            </a:r>
            <a:r>
              <a:rPr lang="ru-RU" sz="2600" b="1" dirty="0">
                <a:solidFill>
                  <a:srgbClr val="006600"/>
                </a:solidFill>
              </a:rPr>
              <a:t>Протоколы наблюдения за мочевым катетером</a:t>
            </a:r>
            <a:r>
              <a:rPr lang="ru-RU" sz="2600" b="1" dirty="0" smtClean="0">
                <a:solidFill>
                  <a:srgbClr val="006600"/>
                </a:solidFill>
              </a:rPr>
              <a:t>»</a:t>
            </a:r>
            <a:endParaRPr lang="ru-RU" sz="2600" b="1" dirty="0">
              <a:solidFill>
                <a:srgbClr val="00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600" b="1" dirty="0" smtClean="0">
                <a:solidFill>
                  <a:srgbClr val="006600"/>
                </a:solidFill>
              </a:rPr>
              <a:t>«</a:t>
            </a:r>
            <a:r>
              <a:rPr lang="ru-RU" sz="2600" b="1" dirty="0">
                <a:solidFill>
                  <a:srgbClr val="006600"/>
                </a:solidFill>
              </a:rPr>
              <a:t>Протокол профилактики ИВЛ ассоциированной инфекции</a:t>
            </a:r>
            <a:r>
              <a:rPr lang="ru-RU" sz="2600" b="1" dirty="0" smtClean="0">
                <a:solidFill>
                  <a:srgbClr val="006600"/>
                </a:solidFill>
              </a:rPr>
              <a:t>»</a:t>
            </a:r>
            <a:endParaRPr lang="ru-RU" sz="2600" b="1" dirty="0">
              <a:solidFill>
                <a:srgbClr val="0066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692696"/>
            <a:ext cx="6423490" cy="1031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5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Клинические рекомендации</a:t>
            </a:r>
          </a:p>
          <a:p>
            <a:pPr lvl="0" algn="ctr"/>
            <a:r>
              <a:rPr lang="ru-RU" sz="2600" b="1" i="1" dirty="0" smtClean="0">
                <a:solidFill>
                  <a:srgbClr val="C00000"/>
                </a:solidFill>
              </a:rPr>
              <a:t>(</a:t>
            </a:r>
            <a:r>
              <a:rPr lang="ru-RU" sz="2600" b="1" i="1" dirty="0">
                <a:solidFill>
                  <a:srgbClr val="C00000"/>
                </a:solidFill>
              </a:rPr>
              <a:t>протоколы ведения больных</a:t>
            </a:r>
            <a:r>
              <a:rPr lang="ru-RU" sz="2600" b="1" i="1" dirty="0" smtClean="0">
                <a:solidFill>
                  <a:srgbClr val="C00000"/>
                </a:solidFill>
              </a:rPr>
              <a:t>)</a:t>
            </a:r>
            <a:endParaRPr lang="ru-RU" sz="2600" b="1" i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3555013"/>
            <a:ext cx="8568952" cy="95410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Внедрение в сестринскую деятельность протоколов улучшило: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95930548"/>
              </p:ext>
            </p:extLst>
          </p:nvPr>
        </p:nvGraphicFramePr>
        <p:xfrm>
          <a:off x="481107" y="4273260"/>
          <a:ext cx="8310033" cy="2385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Picture 2" descr="C:\Users\Sveta\Desktop\Эмблема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2025" y="692696"/>
            <a:ext cx="8066439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5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Национальные стандарты</a:t>
            </a:r>
          </a:p>
          <a:p>
            <a:pPr algn="ctr"/>
            <a:r>
              <a:rPr lang="ru-RU" sz="1600" b="1" i="1" dirty="0" smtClean="0"/>
              <a:t> </a:t>
            </a:r>
            <a:r>
              <a:rPr lang="ru-RU" sz="1600" b="1" i="1" dirty="0">
                <a:solidFill>
                  <a:srgbClr val="C00000"/>
                </a:solidFill>
              </a:rPr>
              <a:t>(стандарты медицинских технологий и услуг, стандарты сестринских технологий</a:t>
            </a:r>
            <a:r>
              <a:rPr lang="ru-RU" sz="1400" b="1" i="1" dirty="0" smtClean="0">
                <a:solidFill>
                  <a:srgbClr val="C00000"/>
                </a:solidFill>
              </a:rPr>
              <a:t>)</a:t>
            </a:r>
            <a:endParaRPr lang="ru-RU" sz="1400" b="1" dirty="0">
              <a:solidFill>
                <a:srgbClr val="C00000"/>
              </a:solidFill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576200985"/>
              </p:ext>
            </p:extLst>
          </p:nvPr>
        </p:nvGraphicFramePr>
        <p:xfrm>
          <a:off x="142529" y="1745628"/>
          <a:ext cx="8784976" cy="4785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Picture 2" descr="C:\Users\Sveta\Desktop\Эмблема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4419109"/>
            <a:ext cx="91709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Федеральный закон от 21 ноября </a:t>
            </a:r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2011 г. </a:t>
            </a:r>
            <a:r>
              <a:rPr lang="ru-RU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№323  «Об основах охраны здоровья граждан в </a:t>
            </a:r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РФ» </a:t>
            </a:r>
            <a:endParaRPr lang="ru-RU" sz="2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1977" y="925850"/>
            <a:ext cx="8406527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7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Стандарты медицинской помощи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08873462"/>
              </p:ext>
            </p:extLst>
          </p:nvPr>
        </p:nvGraphicFramePr>
        <p:xfrm>
          <a:off x="131652" y="1581449"/>
          <a:ext cx="8880694" cy="3069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AutoShape 3"/>
          <p:cNvSpPr>
            <a:spLocks noChangeArrowheads="1"/>
          </p:cNvSpPr>
          <p:nvPr/>
        </p:nvSpPr>
        <p:spPr bwMode="gray">
          <a:xfrm rot="5400000">
            <a:off x="3891793" y="1812689"/>
            <a:ext cx="1288404" cy="8424936"/>
          </a:xfrm>
          <a:prstGeom prst="upArrow">
            <a:avLst>
              <a:gd name="adj1" fmla="val 57824"/>
              <a:gd name="adj2" fmla="val 54398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2410" y="5622339"/>
            <a:ext cx="69268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6600"/>
                </a:solidFill>
              </a:rPr>
              <a:t>на основании </a:t>
            </a:r>
            <a:r>
              <a:rPr lang="ru-RU" sz="2400" b="1" dirty="0" smtClean="0">
                <a:solidFill>
                  <a:srgbClr val="006600"/>
                </a:solidFill>
              </a:rPr>
              <a:t>стандартов </a:t>
            </a:r>
            <a:r>
              <a:rPr lang="ru-RU" sz="2400" b="1" dirty="0">
                <a:solidFill>
                  <a:srgbClr val="006600"/>
                </a:solidFill>
              </a:rPr>
              <a:t>выполняется и оплачивается медицинская услуга </a:t>
            </a:r>
            <a:endParaRPr lang="ru-RU" sz="2400" dirty="0">
              <a:solidFill>
                <a:srgbClr val="006600"/>
              </a:solidFill>
            </a:endParaRPr>
          </a:p>
        </p:txBody>
      </p:sp>
      <p:pic>
        <p:nvPicPr>
          <p:cNvPr id="12" name="Picture 2" descr="C:\Users\Sveta\Desktop\Эмблема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261790"/>
            <a:ext cx="8904677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7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Основные документы менеджмента качества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4609" y="4365104"/>
            <a:ext cx="8811887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6600"/>
                </a:solidFill>
              </a:rPr>
              <a:t>Документ, описывающий и перечисляющий поэтапно шаги (действия), которые должны предпринимать участники процесса для выполнения конкретного плана и достижения конкретных результатов процесса – </a:t>
            </a:r>
            <a:r>
              <a:rPr lang="ru-RU" sz="2600" b="1" dirty="0">
                <a:solidFill>
                  <a:srgbClr val="C00000"/>
                </a:solidFill>
              </a:rPr>
              <a:t>это регламент процесса. </a:t>
            </a:r>
          </a:p>
        </p:txBody>
      </p:sp>
      <p:graphicFrame>
        <p:nvGraphicFramePr>
          <p:cNvPr id="1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6310447"/>
              </p:ext>
            </p:extLst>
          </p:nvPr>
        </p:nvGraphicFramePr>
        <p:xfrm>
          <a:off x="107504" y="2524967"/>
          <a:ext cx="8904677" cy="1624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2" descr="C:\Users\Sveta\Desktop\Эмблема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575742"/>
            <a:ext cx="8136904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7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Стандартизация процесса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899592" y="1388763"/>
            <a:ext cx="7620527" cy="5064573"/>
            <a:chOff x="323529" y="638715"/>
            <a:chExt cx="8640959" cy="5814621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7753696" y="2276872"/>
              <a:ext cx="714586" cy="50405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</a:t>
              </a:r>
              <a:endParaRPr lang="ru-RU" sz="2400" b="1" dirty="0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6071252" y="2282360"/>
              <a:ext cx="714586" cy="50405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</a:t>
              </a:r>
              <a:endParaRPr lang="ru-RU" sz="2400" b="1" dirty="0"/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4361470" y="2276872"/>
              <a:ext cx="714586" cy="50405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</a:t>
              </a:r>
              <a:endParaRPr lang="ru-RU" sz="2400" b="1" dirty="0"/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483768" y="2276872"/>
              <a:ext cx="714586" cy="50405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</a:t>
              </a:r>
              <a:endParaRPr lang="ru-RU" sz="2400" b="1" dirty="0"/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562080" y="2286784"/>
              <a:ext cx="714586" cy="50405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</a:t>
              </a:r>
              <a:endParaRPr lang="ru-RU" sz="2400" b="1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709409" y="2924944"/>
              <a:ext cx="419927" cy="28803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1</a:t>
              </a:r>
              <a:endParaRPr lang="ru-RU" sz="2000" b="1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627784" y="2924944"/>
              <a:ext cx="419927" cy="28803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2</a:t>
              </a:r>
              <a:endParaRPr lang="ru-RU" sz="2000" b="1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561846" y="2924944"/>
              <a:ext cx="419927" cy="28803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3</a:t>
              </a:r>
              <a:endParaRPr lang="ru-RU" sz="2000" b="1" dirty="0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884368" y="2924944"/>
              <a:ext cx="419927" cy="28803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5</a:t>
              </a:r>
              <a:endParaRPr lang="ru-RU" sz="2000" b="1" dirty="0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6218581" y="2924944"/>
              <a:ext cx="419927" cy="28803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4</a:t>
              </a:r>
              <a:endParaRPr lang="ru-RU" sz="2000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331640" y="638715"/>
              <a:ext cx="67687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u="sng" dirty="0" smtClean="0">
                  <a:solidFill>
                    <a:srgbClr val="C00000"/>
                  </a:solidFill>
                </a:rPr>
                <a:t>Стандартизированный процесс</a:t>
              </a:r>
              <a:endParaRPr lang="ru-RU" sz="2800" b="1" u="sng" dirty="0">
                <a:solidFill>
                  <a:srgbClr val="C0000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156176" y="1313213"/>
              <a:ext cx="265645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 smtClean="0">
                  <a:solidFill>
                    <a:srgbClr val="006600"/>
                  </a:solidFill>
                </a:rPr>
                <a:t>Регламент процесса</a:t>
              </a:r>
              <a:endParaRPr lang="ru-RU" sz="2200" b="1" dirty="0">
                <a:solidFill>
                  <a:srgbClr val="006600"/>
                </a:solidFill>
              </a:endParaRPr>
            </a:p>
          </p:txBody>
        </p:sp>
        <p:sp>
          <p:nvSpPr>
            <p:cNvPr id="10" name="Правая фигурная скобка 9"/>
            <p:cNvSpPr/>
            <p:nvPr/>
          </p:nvSpPr>
          <p:spPr>
            <a:xfrm rot="16200000">
              <a:off x="3784647" y="-2129962"/>
              <a:ext cx="1521779" cy="8444016"/>
            </a:xfrm>
            <a:prstGeom prst="rightBrace">
              <a:avLst/>
            </a:prstGeom>
            <a:ln w="28575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Скругленный прямоугольник 1"/>
            <p:cNvSpPr/>
            <p:nvPr/>
          </p:nvSpPr>
          <p:spPr>
            <a:xfrm>
              <a:off x="4139952" y="1196752"/>
              <a:ext cx="714586" cy="50405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Р</a:t>
              </a:r>
              <a:endParaRPr lang="ru-RU" sz="2400" b="1" dirty="0"/>
            </a:p>
          </p:txBody>
        </p:sp>
        <p:cxnSp>
          <p:nvCxnSpPr>
            <p:cNvPr id="30" name="Прямая со стрелкой 29"/>
            <p:cNvCxnSpPr>
              <a:stCxn id="9" idx="1"/>
            </p:cNvCxnSpPr>
            <p:nvPr/>
          </p:nvCxnSpPr>
          <p:spPr>
            <a:xfrm flipH="1" flipV="1">
              <a:off x="4924198" y="1497880"/>
              <a:ext cx="1231978" cy="30777"/>
            </a:xfrm>
            <a:prstGeom prst="straightConnector1">
              <a:avLst/>
            </a:prstGeom>
            <a:ln w="28575">
              <a:solidFill>
                <a:srgbClr val="00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441655" y="3433465"/>
              <a:ext cx="83258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u="sng" dirty="0" err="1" smtClean="0">
                  <a:solidFill>
                    <a:srgbClr val="C00000"/>
                  </a:solidFill>
                </a:rPr>
                <a:t>Нестандартизированный</a:t>
              </a:r>
              <a:r>
                <a:rPr lang="ru-RU" sz="2800" b="1" u="sng" dirty="0" smtClean="0">
                  <a:solidFill>
                    <a:srgbClr val="C00000"/>
                  </a:solidFill>
                </a:rPr>
                <a:t> процесс</a:t>
              </a:r>
              <a:endParaRPr lang="ru-RU" sz="2800" b="1" u="sng" dirty="0">
                <a:solidFill>
                  <a:srgbClr val="C00000"/>
                </a:solidFill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467544" y="4524556"/>
              <a:ext cx="714586" cy="50405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</a:t>
              </a:r>
              <a:endParaRPr lang="ru-RU" sz="2400" b="1" dirty="0"/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4414516" y="4380540"/>
              <a:ext cx="714586" cy="50405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</a:t>
              </a:r>
              <a:endParaRPr lang="ru-RU" sz="2400" b="1" dirty="0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7687680" y="4341284"/>
              <a:ext cx="714586" cy="50405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</a:t>
              </a:r>
              <a:endParaRPr lang="ru-RU" sz="24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78427" y="4380540"/>
              <a:ext cx="419927" cy="28803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2</a:t>
              </a:r>
              <a:endParaRPr lang="ru-RU" sz="2000" b="1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907704" y="5301208"/>
              <a:ext cx="419927" cy="28803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2</a:t>
              </a:r>
              <a:endParaRPr lang="ru-RU" sz="2000" b="1" dirty="0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614874" y="5279504"/>
              <a:ext cx="419927" cy="28803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1</a:t>
              </a:r>
              <a:endParaRPr lang="ru-RU" sz="2000" b="1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7000445" y="5507712"/>
              <a:ext cx="419927" cy="28803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4</a:t>
              </a:r>
              <a:endParaRPr lang="ru-RU" sz="2000" b="1" dirty="0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7884367" y="5085184"/>
              <a:ext cx="419927" cy="28803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5</a:t>
              </a:r>
              <a:endParaRPr lang="ru-RU" sz="2000" b="1" dirty="0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5861288" y="5082892"/>
              <a:ext cx="419927" cy="28803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4</a:t>
              </a:r>
              <a:endParaRPr lang="ru-RU" sz="2000" b="1" dirty="0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596277" y="5133568"/>
              <a:ext cx="419927" cy="28803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3</a:t>
              </a:r>
              <a:endParaRPr lang="ru-RU" sz="2000" b="1" dirty="0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1271602" y="4074184"/>
              <a:ext cx="2868350" cy="1721560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5369582" y="4607272"/>
              <a:ext cx="2318098" cy="1702048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692213" y="5082892"/>
              <a:ext cx="10122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риск</a:t>
              </a:r>
              <a:endParaRPr lang="ru-RU" b="1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712440" y="5611078"/>
              <a:ext cx="10122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риск</a:t>
              </a:r>
              <a:endParaRPr lang="ru-RU" b="1" dirty="0"/>
            </a:p>
          </p:txBody>
        </p:sp>
        <p:cxnSp>
          <p:nvCxnSpPr>
            <p:cNvPr id="47" name="Прямая со стрелкой 46"/>
            <p:cNvCxnSpPr>
              <a:stCxn id="38" idx="3"/>
              <a:endCxn id="37" idx="1"/>
            </p:cNvCxnSpPr>
            <p:nvPr/>
          </p:nvCxnSpPr>
          <p:spPr>
            <a:xfrm>
              <a:off x="1034801" y="5423520"/>
              <a:ext cx="872903" cy="2170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 стрелкой 48"/>
            <p:cNvCxnSpPr>
              <a:endCxn id="36" idx="1"/>
            </p:cNvCxnSpPr>
            <p:nvPr/>
          </p:nvCxnSpPr>
          <p:spPr>
            <a:xfrm flipV="1">
              <a:off x="2327631" y="4524556"/>
              <a:ext cx="450796" cy="75494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 стрелкой 50"/>
            <p:cNvCxnSpPr>
              <a:stCxn id="36" idx="3"/>
              <a:endCxn id="42" idx="1"/>
            </p:cNvCxnSpPr>
            <p:nvPr/>
          </p:nvCxnSpPr>
          <p:spPr>
            <a:xfrm>
              <a:off x="3198354" y="4524556"/>
              <a:ext cx="1397923" cy="75302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>
              <a:stCxn id="42" idx="3"/>
            </p:cNvCxnSpPr>
            <p:nvPr/>
          </p:nvCxnSpPr>
          <p:spPr>
            <a:xfrm>
              <a:off x="5016204" y="5277584"/>
              <a:ext cx="845084" cy="236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 стрелкой 54"/>
            <p:cNvCxnSpPr>
              <a:stCxn id="41" idx="3"/>
              <a:endCxn id="39" idx="1"/>
            </p:cNvCxnSpPr>
            <p:nvPr/>
          </p:nvCxnSpPr>
          <p:spPr>
            <a:xfrm>
              <a:off x="6281215" y="5226908"/>
              <a:ext cx="719230" cy="42482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 стрелкой 56"/>
            <p:cNvCxnSpPr>
              <a:stCxn id="39" idx="3"/>
              <a:endCxn id="40" idx="1"/>
            </p:cNvCxnSpPr>
            <p:nvPr/>
          </p:nvCxnSpPr>
          <p:spPr>
            <a:xfrm flipV="1">
              <a:off x="7420372" y="5229200"/>
              <a:ext cx="463995" cy="42252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>
              <a:off x="349990" y="6453336"/>
              <a:ext cx="861449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>
              <a:stCxn id="5" idx="3"/>
              <a:endCxn id="24" idx="1"/>
            </p:cNvCxnSpPr>
            <p:nvPr/>
          </p:nvCxnSpPr>
          <p:spPr>
            <a:xfrm>
              <a:off x="1129336" y="3068960"/>
              <a:ext cx="149844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 стрелкой 62"/>
            <p:cNvCxnSpPr>
              <a:stCxn id="24" idx="3"/>
              <a:endCxn id="26" idx="1"/>
            </p:cNvCxnSpPr>
            <p:nvPr/>
          </p:nvCxnSpPr>
          <p:spPr>
            <a:xfrm>
              <a:off x="3047711" y="3068960"/>
              <a:ext cx="151413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1" name="Прямая со стрелкой 5120"/>
            <p:cNvCxnSpPr>
              <a:stCxn id="26" idx="3"/>
              <a:endCxn id="28" idx="1"/>
            </p:cNvCxnSpPr>
            <p:nvPr/>
          </p:nvCxnSpPr>
          <p:spPr>
            <a:xfrm>
              <a:off x="4981773" y="3068960"/>
              <a:ext cx="123680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4" name="Прямая со стрелкой 5123"/>
            <p:cNvCxnSpPr>
              <a:stCxn id="28" idx="3"/>
              <a:endCxn id="27" idx="1"/>
            </p:cNvCxnSpPr>
            <p:nvPr/>
          </p:nvCxnSpPr>
          <p:spPr>
            <a:xfrm>
              <a:off x="6638508" y="3068960"/>
              <a:ext cx="12458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Прямоугольный треугольник 47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0" name="Прямоугольный треугольник 49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pic>
        <p:nvPicPr>
          <p:cNvPr id="52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8471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24538" y="548680"/>
            <a:ext cx="7851918" cy="123110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7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defRPr>
            </a:lvl1pPr>
          </a:lstStyle>
          <a:p>
            <a:r>
              <a:rPr lang="ru-RU" dirty="0"/>
              <a:t>СОП – инструмент системы стандартизации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112011" y="1825503"/>
            <a:ext cx="5108061" cy="4545876"/>
            <a:chOff x="59273" y="1015927"/>
            <a:chExt cx="5447454" cy="5662805"/>
          </a:xfrm>
        </p:grpSpPr>
        <p:graphicFrame>
          <p:nvGraphicFramePr>
            <p:cNvPr id="2" name="Схема 1"/>
            <p:cNvGraphicFramePr/>
            <p:nvPr>
              <p:extLst>
                <p:ext uri="{D42A27DB-BD31-4B8C-83A1-F6EECF244321}">
                  <p14:modId xmlns:p14="http://schemas.microsoft.com/office/powerpoint/2010/main" val="1618109041"/>
                </p:ext>
              </p:extLst>
            </p:nvPr>
          </p:nvGraphicFramePr>
          <p:xfrm>
            <a:off x="59273" y="1015927"/>
            <a:ext cx="4800760" cy="566280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6" name="Группа 5"/>
            <p:cNvGrpSpPr/>
            <p:nvPr/>
          </p:nvGrpSpPr>
          <p:grpSpPr>
            <a:xfrm>
              <a:off x="2699792" y="1268760"/>
              <a:ext cx="2806935" cy="5227806"/>
              <a:chOff x="2699792" y="1268760"/>
              <a:chExt cx="2806935" cy="5227806"/>
            </a:xfrm>
          </p:grpSpPr>
          <p:sp>
            <p:nvSpPr>
              <p:cNvPr id="4" name="Овал 3"/>
              <p:cNvSpPr/>
              <p:nvPr/>
            </p:nvSpPr>
            <p:spPr>
              <a:xfrm>
                <a:off x="2699792" y="1268760"/>
                <a:ext cx="2448272" cy="1008112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/>
                  <a:t>Нормативно-правовые акты</a:t>
                </a:r>
                <a:endParaRPr lang="ru-RU" b="1" dirty="0"/>
              </a:p>
            </p:txBody>
          </p:sp>
          <p:sp>
            <p:nvSpPr>
              <p:cNvPr id="12" name="Овал 11"/>
              <p:cNvSpPr/>
              <p:nvPr/>
            </p:nvSpPr>
            <p:spPr>
              <a:xfrm>
                <a:off x="2987824" y="2420888"/>
                <a:ext cx="2381758" cy="139105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b="1" dirty="0" smtClean="0"/>
                  <a:t>Политика в области качества, руководство по качеству приказы по качеству</a:t>
                </a:r>
                <a:endParaRPr lang="ru-RU" sz="1400" b="1" dirty="0"/>
              </a:p>
            </p:txBody>
          </p:sp>
          <p:sp>
            <p:nvSpPr>
              <p:cNvPr id="13" name="Овал 12"/>
              <p:cNvSpPr/>
              <p:nvPr/>
            </p:nvSpPr>
            <p:spPr>
              <a:xfrm>
                <a:off x="3065325" y="4005064"/>
                <a:ext cx="2441402" cy="1224136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b="1" dirty="0" smtClean="0"/>
                  <a:t>Регламенты стандартные операционные процедуры СОП</a:t>
                </a:r>
                <a:endParaRPr lang="ru-RU" sz="1400" b="1" dirty="0"/>
              </a:p>
            </p:txBody>
          </p:sp>
          <p:sp>
            <p:nvSpPr>
              <p:cNvPr id="14" name="Овал 13"/>
              <p:cNvSpPr/>
              <p:nvPr/>
            </p:nvSpPr>
            <p:spPr>
              <a:xfrm>
                <a:off x="3202470" y="5596466"/>
                <a:ext cx="2304257" cy="900100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/>
                  <a:t>Записи</a:t>
                </a:r>
                <a:endParaRPr lang="ru-RU" b="1" dirty="0"/>
              </a:p>
            </p:txBody>
          </p:sp>
        </p:grpSp>
      </p:grp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443750"/>
              </p:ext>
            </p:extLst>
          </p:nvPr>
        </p:nvGraphicFramePr>
        <p:xfrm>
          <a:off x="5369582" y="1844824"/>
          <a:ext cx="3474552" cy="455500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474552"/>
              </a:tblGrid>
              <a:tr h="1303111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Устанавливают законодательно-нормативные требования в области управления качеством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991002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Устанавливают цели, задачи, принципы,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инструменты реализации СМК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03111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Определяют внутренние требования к деятельности организации, структуре, персоналу, ресурсам, процессам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5777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Свидетельствуют о выполнении установленных действий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6" name="Picture 2" descr="C:\Users\Sveta\Desktop\Эмблема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1636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21574" y="1916831"/>
            <a:ext cx="581492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  <a:p>
            <a:pPr algn="ctr"/>
            <a:r>
              <a:rPr lang="ru-RU" sz="4000" b="1" dirty="0">
                <a:solidFill>
                  <a:srgbClr val="006600"/>
                </a:solidFill>
              </a:rPr>
              <a:t>«Там, где нет стандартов, </a:t>
            </a:r>
            <a:endParaRPr lang="ru-RU" sz="4000" b="1" dirty="0" smtClean="0">
              <a:solidFill>
                <a:srgbClr val="0066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006600"/>
                </a:solidFill>
              </a:rPr>
              <a:t>не </a:t>
            </a:r>
            <a:r>
              <a:rPr lang="ru-RU" sz="4000" b="1" dirty="0">
                <a:solidFill>
                  <a:srgbClr val="006600"/>
                </a:solidFill>
              </a:rPr>
              <a:t>может быть совершенствования» </a:t>
            </a:r>
            <a:endParaRPr lang="ru-RU" sz="4000" b="1" dirty="0" smtClean="0">
              <a:solidFill>
                <a:srgbClr val="006600"/>
              </a:solidFill>
            </a:endParaRPr>
          </a:p>
          <a:p>
            <a:pPr algn="ctr"/>
            <a:endParaRPr lang="ru-RU" sz="3200" b="1" dirty="0">
              <a:solidFill>
                <a:srgbClr val="00B050"/>
              </a:solidFill>
            </a:endParaRPr>
          </a:p>
          <a:p>
            <a:pPr algn="r"/>
            <a:r>
              <a:rPr lang="ru-RU" sz="2400" i="1" dirty="0" err="1" smtClean="0"/>
              <a:t>Масааки</a:t>
            </a:r>
            <a:r>
              <a:rPr lang="ru-RU" sz="2400" i="1" dirty="0" smtClean="0"/>
              <a:t> </a:t>
            </a:r>
            <a:r>
              <a:rPr lang="ru-RU" sz="2400" i="1" dirty="0" err="1"/>
              <a:t>Имаи</a:t>
            </a:r>
            <a:r>
              <a:rPr lang="ru-RU" sz="2400" i="1" dirty="0"/>
              <a:t> </a:t>
            </a:r>
            <a:endParaRPr lang="ru-RU" sz="2400" dirty="0"/>
          </a:p>
          <a:p>
            <a:pPr algn="r"/>
            <a:r>
              <a:rPr lang="ru-RU" sz="2400" i="1" dirty="0"/>
              <a:t>основатель </a:t>
            </a:r>
            <a:r>
              <a:rPr lang="en-US" sz="2400" i="1" dirty="0"/>
              <a:t>KAIZEN Institute </a:t>
            </a:r>
            <a:endParaRPr lang="ru-RU" sz="24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398" y="1668792"/>
            <a:ext cx="3024336" cy="4460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Users\Sveta\Desktop\Эмблема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390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8546" y="3789040"/>
            <a:ext cx="849694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i="1" u="sng" dirty="0">
                <a:solidFill>
                  <a:srgbClr val="C00000"/>
                </a:solidFill>
              </a:rPr>
              <a:t>Цель СОП</a:t>
            </a:r>
            <a:r>
              <a:rPr lang="ru-RU" sz="2700" i="1" dirty="0">
                <a:solidFill>
                  <a:srgbClr val="C00000"/>
                </a:solidFill>
              </a:rPr>
              <a:t> </a:t>
            </a:r>
            <a:r>
              <a:rPr lang="ru-RU" sz="2700" i="1" dirty="0"/>
              <a:t>- </a:t>
            </a:r>
            <a:r>
              <a:rPr lang="ru-RU" sz="2700" b="1" dirty="0">
                <a:solidFill>
                  <a:srgbClr val="006600"/>
                </a:solidFill>
              </a:rPr>
              <a:t>предоставить персоналу однозначные и понятные инструкции, которые позволят </a:t>
            </a:r>
            <a:r>
              <a:rPr lang="ru-RU" sz="2700" b="1" dirty="0" smtClean="0">
                <a:solidFill>
                  <a:srgbClr val="006600"/>
                </a:solidFill>
              </a:rPr>
              <a:t>безошибочно </a:t>
            </a:r>
            <a:r>
              <a:rPr lang="ru-RU" sz="2700" b="1" dirty="0">
                <a:solidFill>
                  <a:srgbClr val="006600"/>
                </a:solidFill>
              </a:rPr>
              <a:t>выполнять свою работу.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1122" y="2156663"/>
            <a:ext cx="896673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700" b="1" dirty="0" smtClean="0">
                <a:solidFill>
                  <a:srgbClr val="006600"/>
                </a:solidFill>
              </a:rPr>
              <a:t>Является </a:t>
            </a:r>
            <a:r>
              <a:rPr lang="ru-RU" sz="2700" b="1" dirty="0">
                <a:solidFill>
                  <a:srgbClr val="006600"/>
                </a:solidFill>
              </a:rPr>
              <a:t>основным документом, регламентирующим выполнение работы на местах в рамках процесса и использования инструментов </a:t>
            </a:r>
            <a:r>
              <a:rPr lang="ru-RU" sz="2700" b="1" dirty="0" smtClean="0">
                <a:solidFill>
                  <a:srgbClr val="006600"/>
                </a:solidFill>
              </a:rPr>
              <a:t>бережливого производства</a:t>
            </a:r>
            <a:endParaRPr lang="ru-RU" sz="2700" b="1" dirty="0">
              <a:solidFill>
                <a:srgbClr val="0066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64772" y="548680"/>
            <a:ext cx="695164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7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Стандарт операционных процедур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gray">
          <a:xfrm rot="5400000">
            <a:off x="3850662" y="1627543"/>
            <a:ext cx="1298658" cy="8496944"/>
          </a:xfrm>
          <a:prstGeom prst="upArrow">
            <a:avLst>
              <a:gd name="adj1" fmla="val 57824"/>
              <a:gd name="adj2" fmla="val 54398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610725"/>
            <a:ext cx="83639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i="1" dirty="0"/>
              <a:t>Разработка </a:t>
            </a:r>
            <a:r>
              <a:rPr lang="ru-RU" sz="2600" b="1" i="1" dirty="0" err="1"/>
              <a:t>СОПов</a:t>
            </a:r>
            <a:r>
              <a:rPr lang="ru-RU" sz="2600" b="1" i="1" dirty="0"/>
              <a:t> особенно актуальна на уровне МО</a:t>
            </a:r>
            <a:endParaRPr lang="ru-RU" sz="2600" b="1" dirty="0"/>
          </a:p>
        </p:txBody>
      </p:sp>
      <p:pic>
        <p:nvPicPr>
          <p:cNvPr id="15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26131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25545" y="509191"/>
            <a:ext cx="624279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Нормативные документы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273" y="1196752"/>
            <a:ext cx="9084727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i="1" u="sng" dirty="0"/>
              <a:t>Уровни стандартизации в управлении качеством медицинской деятельности для создания СОП</a:t>
            </a:r>
            <a:endParaRPr lang="ru-RU" sz="1500" dirty="0"/>
          </a:p>
          <a:p>
            <a:r>
              <a:rPr lang="ru-RU" sz="1500" dirty="0"/>
              <a:t>Международные стандарты </a:t>
            </a:r>
            <a:r>
              <a:rPr lang="ru-RU" sz="1500" dirty="0" smtClean="0"/>
              <a:t> (</a:t>
            </a:r>
            <a:r>
              <a:rPr lang="ru-RU" sz="1500" dirty="0"/>
              <a:t>GCI; ЕFQM); </a:t>
            </a:r>
          </a:p>
          <a:p>
            <a:r>
              <a:rPr lang="ru-RU" sz="1500" dirty="0"/>
              <a:t>Государственные стандарты (ГОСТ Р ИСО и др.) </a:t>
            </a:r>
          </a:p>
          <a:p>
            <a:r>
              <a:rPr lang="ru-RU" sz="1500" dirty="0"/>
              <a:t>Отраслевые стандарты </a:t>
            </a:r>
            <a:r>
              <a:rPr lang="ru-RU" sz="1500" dirty="0" smtClean="0"/>
              <a:t>(</a:t>
            </a:r>
            <a:r>
              <a:rPr lang="ru-RU" sz="1500" dirty="0"/>
              <a:t>Порядки оказания медицинской помощи, медицинские стандарты); </a:t>
            </a:r>
          </a:p>
          <a:p>
            <a:r>
              <a:rPr lang="ru-RU" sz="1500" dirty="0"/>
              <a:t>Региональные нормативные документы </a:t>
            </a:r>
            <a:r>
              <a:rPr lang="ru-RU" sz="1500" dirty="0" smtClean="0"/>
              <a:t>(</a:t>
            </a:r>
            <a:r>
              <a:rPr lang="ru-RU" sz="1500" dirty="0"/>
              <a:t>Приказы, распоряжения, положения); </a:t>
            </a:r>
          </a:p>
          <a:p>
            <a:r>
              <a:rPr lang="ru-RU" sz="1500" dirty="0"/>
              <a:t>Стандарты медицинских организаций </a:t>
            </a:r>
            <a:r>
              <a:rPr lang="ru-RU" sz="1500" dirty="0" smtClean="0"/>
              <a:t>(</a:t>
            </a:r>
            <a:r>
              <a:rPr lang="ru-RU" sz="1500" dirty="0"/>
              <a:t>Стандартные операционные процедуры) </a:t>
            </a:r>
          </a:p>
          <a:p>
            <a:r>
              <a:rPr lang="ru-RU" sz="800" dirty="0"/>
              <a:t> </a:t>
            </a:r>
          </a:p>
          <a:p>
            <a:r>
              <a:rPr lang="ru-RU" sz="1500" b="1" u="sng" dirty="0"/>
              <a:t>ГОСТы для </a:t>
            </a:r>
            <a:r>
              <a:rPr lang="ru-RU" sz="1500" b="1" u="sng" dirty="0" err="1"/>
              <a:t>СОПов</a:t>
            </a:r>
            <a:r>
              <a:rPr lang="ru-RU" sz="1500" b="1" u="sng" dirty="0"/>
              <a:t> при выполнении простых медицинских услуг и инвазивных вмешательств </a:t>
            </a:r>
            <a:endParaRPr lang="ru-RU" sz="1500" dirty="0"/>
          </a:p>
          <a:p>
            <a:r>
              <a:rPr lang="ru-RU" sz="1500" dirty="0"/>
              <a:t>•ГОСТ Р 52623.0-2006 «Технологии выполнения простых медицинских услуг. Общие положения» </a:t>
            </a:r>
          </a:p>
          <a:p>
            <a:r>
              <a:rPr lang="ru-RU" sz="1500" dirty="0"/>
              <a:t>•ГОСТ Р 52623.1-2008 «Технологии выполнения простых медицинских услуг </a:t>
            </a:r>
            <a:r>
              <a:rPr lang="ru-RU" sz="1500" dirty="0" err="1" smtClean="0"/>
              <a:t>функцион</a:t>
            </a:r>
            <a:r>
              <a:rPr lang="ru-RU" sz="1500" dirty="0" smtClean="0"/>
              <a:t>. </a:t>
            </a:r>
            <a:r>
              <a:rPr lang="ru-RU" sz="1500" dirty="0"/>
              <a:t>обследования» </a:t>
            </a:r>
          </a:p>
          <a:p>
            <a:r>
              <a:rPr lang="ru-RU" sz="1500" dirty="0"/>
              <a:t>•ГОСТ Р 52623.2-2015 «Технологии выполнения простых медицинских услуг. Десмургия, иммобилизация, бандажи, ортопедические пособия» </a:t>
            </a:r>
          </a:p>
          <a:p>
            <a:r>
              <a:rPr lang="ru-RU" sz="1500" dirty="0"/>
              <a:t>•ГОСТ Р 52623.3-2015 «Технологии выполнения простых медицинских услуг. Манипуляции сестринского ухода» </a:t>
            </a:r>
          </a:p>
          <a:p>
            <a:r>
              <a:rPr lang="ru-RU" sz="1500" dirty="0"/>
              <a:t>•ГОСТ Р 52623.4-2015 «Технологии выполнения простых медицинских услуг инвазивных вмешательств» </a:t>
            </a:r>
            <a:endParaRPr lang="ru-RU" sz="800" dirty="0"/>
          </a:p>
          <a:p>
            <a:r>
              <a:rPr lang="ru-RU" sz="800" dirty="0"/>
              <a:t> </a:t>
            </a:r>
          </a:p>
          <a:p>
            <a:r>
              <a:rPr lang="ru-RU" sz="1500" b="1" dirty="0"/>
              <a:t>Некоторые ФКР, разработанные Национальной ассоциацией специалистов по контролю инфекции (НАСКИ) </a:t>
            </a:r>
            <a:endParaRPr lang="ru-RU" sz="1500" dirty="0"/>
          </a:p>
          <a:p>
            <a:r>
              <a:rPr lang="ru-RU" sz="1500" dirty="0"/>
              <a:t>•ФКР "Обеспечение эпидемиологической безопасности в родовом зале" </a:t>
            </a:r>
          </a:p>
          <a:p>
            <a:r>
              <a:rPr lang="ru-RU" sz="1500" dirty="0"/>
              <a:t>•ФКР "Профилактика стрептококковой (группы А) инфекции" </a:t>
            </a:r>
          </a:p>
          <a:p>
            <a:r>
              <a:rPr lang="ru-RU" sz="1500" dirty="0"/>
              <a:t>•ФКР "Мониторинг устойчивости бактерий к дезинфицирующим средствам в медицинских организациях« </a:t>
            </a:r>
          </a:p>
          <a:p>
            <a:r>
              <a:rPr lang="ru-RU" sz="1500" dirty="0"/>
              <a:t>•ФКР "Профилактика катетер-ассоциированных инфекций" </a:t>
            </a:r>
          </a:p>
          <a:p>
            <a:r>
              <a:rPr lang="ru-RU" sz="1500" dirty="0"/>
              <a:t>•ФКР по выбору химических средств дезинфекции и стерилизации для использования в МО </a:t>
            </a:r>
          </a:p>
          <a:p>
            <a:r>
              <a:rPr lang="ru-RU" sz="1500" dirty="0"/>
              <a:t>•ФКР "Эпидемиология и профилактика синегнойной инфекции» </a:t>
            </a:r>
          </a:p>
          <a:p>
            <a:r>
              <a:rPr lang="ru-RU" sz="1500" dirty="0"/>
              <a:t>•ФКР "Гигиена рук медицинского персонала" </a:t>
            </a:r>
          </a:p>
        </p:txBody>
      </p:sp>
      <p:pic>
        <p:nvPicPr>
          <p:cNvPr id="9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36588" y="836712"/>
            <a:ext cx="82719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Стандартная </a:t>
            </a:r>
            <a:r>
              <a:rPr lang="ru-RU" sz="3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операционная  </a:t>
            </a:r>
            <a:r>
              <a:rPr lang="ru-RU" sz="3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процедура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504" y="1484784"/>
            <a:ext cx="899802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006600"/>
                </a:solidFill>
              </a:rPr>
              <a:t>Стандартные операционные процедуры по профилактике падений</a:t>
            </a:r>
            <a:endParaRPr lang="ru-RU" sz="2300" b="1" dirty="0">
              <a:solidFill>
                <a:srgbClr val="0066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0163" y="2226557"/>
            <a:ext cx="2540134" cy="6843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Первичная оценка риска падений в приемном отделении</a:t>
            </a:r>
            <a:endParaRPr lang="ru-RU" sz="16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5468" y="3416576"/>
            <a:ext cx="2540134" cy="7227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Комплексная оценка риска падения в коечном отделении</a:t>
            </a:r>
            <a:endParaRPr lang="ru-RU" sz="1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7545" y="4440134"/>
            <a:ext cx="2540134" cy="77427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Переоценка риска при переводе изменения состояния</a:t>
            </a:r>
            <a:endParaRPr lang="ru-RU" sz="16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43808" y="5425007"/>
            <a:ext cx="2989403" cy="129886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/>
              <a:t>Назначение услуг: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/>
              <a:t>Маркировка пациента;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/>
              <a:t>Уход  за пациентом с высоким риском падения;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/>
              <a:t>Дополнительные меры.</a:t>
            </a:r>
            <a:endParaRPr lang="ru-RU" sz="16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88884" y="2061087"/>
            <a:ext cx="2475604" cy="7039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Штамп на истории болезни «Высокий риск падения»</a:t>
            </a:r>
            <a:endParaRPr lang="ru-RU" sz="16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01397" y="2977818"/>
            <a:ext cx="2563091" cy="160027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Регистрация в журнале передачи дежурств уход за пациентом с высоким риском падения ведение листа  назначения</a:t>
            </a:r>
            <a:endParaRPr lang="ru-RU" sz="16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593593" y="5104649"/>
            <a:ext cx="1151827" cy="58070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Рапорт о падении</a:t>
            </a:r>
            <a:endParaRPr lang="ru-RU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708199" y="5891528"/>
            <a:ext cx="1898287" cy="8323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Отчет о профилактике падений</a:t>
            </a:r>
            <a:endParaRPr lang="ru-RU" b="1" dirty="0"/>
          </a:p>
        </p:txBody>
      </p:sp>
      <p:sp>
        <p:nvSpPr>
          <p:cNvPr id="5" name="Ромб 4"/>
          <p:cNvSpPr/>
          <p:nvPr/>
        </p:nvSpPr>
        <p:spPr>
          <a:xfrm>
            <a:off x="3556333" y="2201105"/>
            <a:ext cx="2014665" cy="1127893"/>
          </a:xfrm>
          <a:prstGeom prst="diamo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Высокий риск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Ромб 18"/>
          <p:cNvSpPr/>
          <p:nvPr/>
        </p:nvSpPr>
        <p:spPr>
          <a:xfrm>
            <a:off x="3556333" y="3621222"/>
            <a:ext cx="2014665" cy="1036235"/>
          </a:xfrm>
          <a:prstGeom prst="diamo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Высокий риск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Прямая со стрелкой 6"/>
          <p:cNvCxnSpPr>
            <a:stCxn id="4" idx="2"/>
          </p:cNvCxnSpPr>
          <p:nvPr/>
        </p:nvCxnSpPr>
        <p:spPr>
          <a:xfrm>
            <a:off x="1590230" y="2910861"/>
            <a:ext cx="320922" cy="50571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1" idx="2"/>
          </p:cNvCxnSpPr>
          <p:nvPr/>
        </p:nvCxnSpPr>
        <p:spPr>
          <a:xfrm>
            <a:off x="1695535" y="4139339"/>
            <a:ext cx="320922" cy="30079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965600" y="2568709"/>
            <a:ext cx="780563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031898" y="2474697"/>
            <a:ext cx="1412427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505477" y="4657456"/>
            <a:ext cx="0" cy="76755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8112222" y="4578095"/>
            <a:ext cx="63276" cy="13134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0" name="Прямая соединительная линия 5119"/>
          <p:cNvCxnSpPr>
            <a:stCxn id="12" idx="3"/>
          </p:cNvCxnSpPr>
          <p:nvPr/>
        </p:nvCxnSpPr>
        <p:spPr>
          <a:xfrm>
            <a:off x="3007679" y="4827273"/>
            <a:ext cx="34820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3" name="Прямая соединительная линия 5122"/>
          <p:cNvCxnSpPr>
            <a:stCxn id="11" idx="3"/>
          </p:cNvCxnSpPr>
          <p:nvPr/>
        </p:nvCxnSpPr>
        <p:spPr>
          <a:xfrm>
            <a:off x="2965602" y="3777958"/>
            <a:ext cx="39027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5" name="Прямая соединительная линия 5124"/>
          <p:cNvCxnSpPr/>
          <p:nvPr/>
        </p:nvCxnSpPr>
        <p:spPr>
          <a:xfrm flipV="1">
            <a:off x="3355881" y="3777957"/>
            <a:ext cx="0" cy="104931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8" name="Прямая со стрелкой 5127"/>
          <p:cNvCxnSpPr/>
          <p:nvPr/>
        </p:nvCxnSpPr>
        <p:spPr>
          <a:xfrm>
            <a:off x="3355881" y="3878709"/>
            <a:ext cx="516834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5422729" y="4265848"/>
            <a:ext cx="0" cy="104931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5422729" y="4256690"/>
            <a:ext cx="930774" cy="915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31" name="Прямая соединительная линия 5130"/>
          <p:cNvCxnSpPr/>
          <p:nvPr/>
        </p:nvCxnSpPr>
        <p:spPr>
          <a:xfrm>
            <a:off x="6467040" y="4588464"/>
            <a:ext cx="0" cy="130306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5828507" y="5891528"/>
            <a:ext cx="63853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35" name="Прямая соединительная линия 5134"/>
          <p:cNvCxnSpPr/>
          <p:nvPr/>
        </p:nvCxnSpPr>
        <p:spPr>
          <a:xfrm>
            <a:off x="6467040" y="4827273"/>
            <a:ext cx="5874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37" name="Прямая со стрелкой 5136"/>
          <p:cNvCxnSpPr/>
          <p:nvPr/>
        </p:nvCxnSpPr>
        <p:spPr>
          <a:xfrm>
            <a:off x="7054536" y="4827273"/>
            <a:ext cx="0" cy="21395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8" name="TextBox 5137"/>
          <p:cNvSpPr txBox="1"/>
          <p:nvPr/>
        </p:nvSpPr>
        <p:spPr>
          <a:xfrm>
            <a:off x="5138239" y="2061086"/>
            <a:ext cx="620984" cy="3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68142" y="4790505"/>
            <a:ext cx="620984" cy="3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6711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547664" y="848906"/>
            <a:ext cx="6159774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0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defRPr>
            </a:lvl1pPr>
          </a:lstStyle>
          <a:p>
            <a:r>
              <a:rPr lang="ru-RU" sz="4000" dirty="0"/>
              <a:t>Разновидности </a:t>
            </a:r>
            <a:r>
              <a:rPr lang="ru-RU" sz="4000" dirty="0" err="1"/>
              <a:t>СОПов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916832"/>
            <a:ext cx="2592288" cy="46805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Стандартные операционные процедуры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88024" y="1916832"/>
            <a:ext cx="2880320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Инструкция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22046" y="3273213"/>
            <a:ext cx="2880320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Алгоритм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4569357"/>
            <a:ext cx="2880320" cy="6480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Блок-схема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60032" y="5733256"/>
            <a:ext cx="2880320" cy="648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Чек-лист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3131840" y="2240868"/>
            <a:ext cx="1656184" cy="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13" idx="1"/>
          </p:cNvCxnSpPr>
          <p:nvPr/>
        </p:nvCxnSpPr>
        <p:spPr>
          <a:xfrm flipV="1">
            <a:off x="3131840" y="3597249"/>
            <a:ext cx="1690206" cy="3281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131840" y="4893393"/>
            <a:ext cx="1728192" cy="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131840" y="6093296"/>
            <a:ext cx="1728192" cy="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2" idx="2"/>
            <a:endCxn id="13" idx="0"/>
          </p:cNvCxnSpPr>
          <p:nvPr/>
        </p:nvCxnSpPr>
        <p:spPr>
          <a:xfrm>
            <a:off x="6228184" y="2564904"/>
            <a:ext cx="34022" cy="708309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3" idx="2"/>
          </p:cNvCxnSpPr>
          <p:nvPr/>
        </p:nvCxnSpPr>
        <p:spPr>
          <a:xfrm>
            <a:off x="6262206" y="3921285"/>
            <a:ext cx="37986" cy="648072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0916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507963"/>
            <a:ext cx="56272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Инструкция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2562" y="1266726"/>
            <a:ext cx="884594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>
                <a:solidFill>
                  <a:srgbClr val="006600"/>
                </a:solidFill>
              </a:rPr>
              <a:t>Текстовый документ, содержащий правила или указания по выполнению определенной работы с описанием порядка, способа выполнения и необходимых ресурсов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4413" y="2500167"/>
            <a:ext cx="3209555" cy="412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492896"/>
            <a:ext cx="3255444" cy="4051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Sveta\Desktop\Эмблема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5626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8546" y="1268760"/>
            <a:ext cx="8917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Описание </a:t>
            </a:r>
            <a:r>
              <a:rPr lang="ru-RU" sz="2400" b="1" dirty="0">
                <a:solidFill>
                  <a:srgbClr val="006600"/>
                </a:solidFill>
              </a:rPr>
              <a:t>последовательности действий для достижения определенного результата, записанных в виде понятных исполнителю команд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548680"/>
            <a:ext cx="28020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Алгоритм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19" y="2492896"/>
            <a:ext cx="8496945" cy="4104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i="1" dirty="0" smtClean="0">
                <a:solidFill>
                  <a:srgbClr val="C00000"/>
                </a:solidFill>
              </a:rPr>
              <a:t>Измерение </a:t>
            </a:r>
            <a:r>
              <a:rPr lang="ru-RU" sz="1500" b="1" i="1" dirty="0">
                <a:solidFill>
                  <a:srgbClr val="C00000"/>
                </a:solidFill>
              </a:rPr>
              <a:t>длины тела (у детей до 1 года) </a:t>
            </a:r>
            <a:endParaRPr lang="ru-RU" sz="1500" b="1" dirty="0">
              <a:solidFill>
                <a:srgbClr val="C00000"/>
              </a:solidFill>
            </a:endParaRPr>
          </a:p>
          <a:p>
            <a:r>
              <a:rPr lang="ru-RU" sz="1500" b="1" dirty="0">
                <a:solidFill>
                  <a:srgbClr val="006600"/>
                </a:solidFill>
              </a:rPr>
              <a:t>Выполнение процедуры: </a:t>
            </a:r>
          </a:p>
          <a:p>
            <a:r>
              <a:rPr lang="ru-RU" sz="1500" b="1" dirty="0">
                <a:solidFill>
                  <a:srgbClr val="006600"/>
                </a:solidFill>
              </a:rPr>
              <a:t>1. Объяснить маме цель исследования. </a:t>
            </a:r>
          </a:p>
          <a:p>
            <a:r>
              <a:rPr lang="ru-RU" sz="1500" b="1" dirty="0">
                <a:solidFill>
                  <a:srgbClr val="006600"/>
                </a:solidFill>
              </a:rPr>
              <a:t>2. Установить горизонтальный ростомер на ровной устойчивой поверхности шкалой </a:t>
            </a:r>
            <a:endParaRPr lang="ru-RU" sz="1500" b="1" dirty="0" smtClean="0">
              <a:solidFill>
                <a:srgbClr val="006600"/>
              </a:solidFill>
            </a:endParaRPr>
          </a:p>
          <a:p>
            <a:r>
              <a:rPr lang="ru-RU" sz="1500" b="1" dirty="0" smtClean="0">
                <a:solidFill>
                  <a:srgbClr val="006600"/>
                </a:solidFill>
              </a:rPr>
              <a:t>«</a:t>
            </a:r>
            <a:r>
              <a:rPr lang="ru-RU" sz="1500" b="1" dirty="0">
                <a:solidFill>
                  <a:srgbClr val="006600"/>
                </a:solidFill>
              </a:rPr>
              <a:t>к себе». </a:t>
            </a:r>
          </a:p>
          <a:p>
            <a:r>
              <a:rPr lang="ru-RU" sz="1500" b="1" dirty="0">
                <a:solidFill>
                  <a:srgbClr val="006600"/>
                </a:solidFill>
              </a:rPr>
              <a:t>3. Подготовить необходимое оснащение. </a:t>
            </a:r>
          </a:p>
          <a:p>
            <a:r>
              <a:rPr lang="ru-RU" sz="1500" b="1" dirty="0">
                <a:solidFill>
                  <a:srgbClr val="006600"/>
                </a:solidFill>
              </a:rPr>
              <a:t>4. Вымыть руки (смотри регламент мытья рук) и осушить. </a:t>
            </a:r>
          </a:p>
          <a:p>
            <a:r>
              <a:rPr lang="ru-RU" sz="1500" b="1" dirty="0">
                <a:solidFill>
                  <a:srgbClr val="006600"/>
                </a:solidFill>
              </a:rPr>
              <a:t>5. Обработать рабочую поверхность ростомера </a:t>
            </a:r>
            <a:r>
              <a:rPr lang="ru-RU" sz="1500" b="1" dirty="0" err="1">
                <a:solidFill>
                  <a:srgbClr val="006600"/>
                </a:solidFill>
              </a:rPr>
              <a:t>дез</a:t>
            </a:r>
            <a:r>
              <a:rPr lang="ru-RU" sz="1500" b="1" dirty="0">
                <a:solidFill>
                  <a:srgbClr val="006600"/>
                </a:solidFill>
              </a:rPr>
              <a:t>. раствором с помощью ветоши. </a:t>
            </a:r>
          </a:p>
          <a:p>
            <a:r>
              <a:rPr lang="ru-RU" sz="1500" b="1" dirty="0">
                <a:solidFill>
                  <a:srgbClr val="006600"/>
                </a:solidFill>
              </a:rPr>
              <a:t>6. Постелить пеленку (она не должна закрывать шкалу планки). </a:t>
            </a:r>
          </a:p>
          <a:p>
            <a:r>
              <a:rPr lang="ru-RU" sz="1500" b="1" dirty="0">
                <a:solidFill>
                  <a:srgbClr val="006600"/>
                </a:solidFill>
              </a:rPr>
              <a:t>7. Уложить ребенка на ростомер. </a:t>
            </a:r>
          </a:p>
          <a:p>
            <a:r>
              <a:rPr lang="ru-RU" sz="1500" b="1" dirty="0">
                <a:solidFill>
                  <a:srgbClr val="006600"/>
                </a:solidFill>
              </a:rPr>
              <a:t>8. Выпрямить ноги малыша легким нажатием на колени. </a:t>
            </a:r>
          </a:p>
          <a:p>
            <a:r>
              <a:rPr lang="ru-RU" sz="1500" b="1" dirty="0">
                <a:solidFill>
                  <a:srgbClr val="006600"/>
                </a:solidFill>
              </a:rPr>
              <a:t>9. Придвинуть к стопам, согнутым под прямым углом, подвижную планку ростомера. </a:t>
            </a:r>
          </a:p>
          <a:p>
            <a:r>
              <a:rPr lang="ru-RU" sz="1500" b="1" dirty="0">
                <a:solidFill>
                  <a:srgbClr val="006600"/>
                </a:solidFill>
              </a:rPr>
              <a:t>10. По шкале определить длину тела ребенка. </a:t>
            </a:r>
          </a:p>
          <a:p>
            <a:r>
              <a:rPr lang="ru-RU" sz="1500" b="1" dirty="0">
                <a:solidFill>
                  <a:srgbClr val="006600"/>
                </a:solidFill>
              </a:rPr>
              <a:t>11. Убрать ребенка с ростомера, записать результат. </a:t>
            </a:r>
          </a:p>
          <a:p>
            <a:r>
              <a:rPr lang="ru-RU" sz="1500" b="1" dirty="0">
                <a:solidFill>
                  <a:srgbClr val="006600"/>
                </a:solidFill>
              </a:rPr>
              <a:t>12. Убрать пеленку с ростомера, протереть рабочую поверхность ростомера </a:t>
            </a:r>
            <a:r>
              <a:rPr lang="ru-RU" sz="1500" b="1" dirty="0" err="1">
                <a:solidFill>
                  <a:srgbClr val="006600"/>
                </a:solidFill>
              </a:rPr>
              <a:t>дез</a:t>
            </a:r>
            <a:r>
              <a:rPr lang="ru-RU" sz="1500" b="1" dirty="0">
                <a:solidFill>
                  <a:srgbClr val="006600"/>
                </a:solidFill>
              </a:rPr>
              <a:t>. раствором двукратно с интервалом 15 минут. </a:t>
            </a:r>
          </a:p>
          <a:p>
            <a:r>
              <a:rPr lang="ru-RU" sz="1500" b="1" dirty="0">
                <a:solidFill>
                  <a:srgbClr val="006600"/>
                </a:solidFill>
              </a:rPr>
              <a:t>13. Вымыть руки (смотри регламент мытья рук)</a:t>
            </a:r>
          </a:p>
        </p:txBody>
      </p:sp>
      <p:pic>
        <p:nvPicPr>
          <p:cNvPr id="10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1480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355284"/>
            <a:ext cx="87739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Способ </a:t>
            </a:r>
            <a:r>
              <a:rPr lang="ru-RU" sz="2400" b="1" dirty="0">
                <a:solidFill>
                  <a:srgbClr val="006600"/>
                </a:solidFill>
              </a:rPr>
              <a:t>представления алгоритма или процесса в виде наглядной графической схемы. Отдельные шаги изображаются в виде блоков различной формы, соединенных между собой линиями, указывающими направление </a:t>
            </a:r>
            <a:r>
              <a:rPr lang="ru-RU" sz="2400" b="1" dirty="0" smtClean="0">
                <a:solidFill>
                  <a:srgbClr val="006600"/>
                </a:solidFill>
              </a:rPr>
              <a:t>последовательности</a:t>
            </a:r>
            <a:endParaRPr lang="ru-RU" sz="2400" b="1" dirty="0">
              <a:solidFill>
                <a:srgbClr val="0066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632882"/>
            <a:ext cx="32435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Блок-схема 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805" y="3002187"/>
            <a:ext cx="2706155" cy="3522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09358" y="3015988"/>
            <a:ext cx="2812916" cy="3459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C:\Users\Sveta\Desktop\Эмблема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1480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412776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006600"/>
                </a:solidFill>
              </a:rPr>
              <a:t>Специальный перечень вопросов, а также требований для каждого проверяемого параметра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32608" y="692696"/>
            <a:ext cx="2579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Чек-лист </a:t>
            </a:r>
          </a:p>
        </p:txBody>
      </p:sp>
      <p:pic>
        <p:nvPicPr>
          <p:cNvPr id="10" name="Picture 2" descr="D:\Desktop\20181126_12333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5656" y="2317606"/>
            <a:ext cx="6712400" cy="4198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Sveta\Desktop\Эмблема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1238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7504" y="997858"/>
            <a:ext cx="9029687" cy="63094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40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defRPr>
            </a:lvl1pPr>
          </a:lstStyle>
          <a:p>
            <a:r>
              <a:rPr lang="ru-RU" sz="3500" dirty="0" smtClean="0"/>
              <a:t>Блок-схема внутреннего аудита</a:t>
            </a:r>
            <a:endParaRPr lang="ru-RU" sz="35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39746" y="1484784"/>
            <a:ext cx="5840566" cy="5122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C:\Users\Sveta\Desktop\Эмблема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9343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48854" y="1168296"/>
            <a:ext cx="8659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Два подхода к созданию </a:t>
            </a:r>
            <a:r>
              <a:rPr lang="ru-RU" sz="2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СОПов</a:t>
            </a:r>
            <a:r>
              <a:rPr lang="ru-RU" sz="2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: использовать «чужие» или создавать «свои» </a:t>
            </a:r>
            <a:r>
              <a:rPr lang="ru-RU" sz="23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(по </a:t>
            </a:r>
            <a:r>
              <a:rPr lang="ru-RU" sz="23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Эмануэлю</a:t>
            </a:r>
            <a:r>
              <a:rPr lang="ru-RU" sz="23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 А.В.)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0792" y="2132856"/>
            <a:ext cx="3575183" cy="45040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4235" y="2137647"/>
            <a:ext cx="3639025" cy="45194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C:\Users\Sveta\Desktop\Эмблема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4148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4016" y="742345"/>
            <a:ext cx="9252520" cy="124649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5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Одна из важных задач  здравоохранения РФ </a:t>
            </a:r>
            <a:r>
              <a:rPr lang="ru-RU" sz="25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–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5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оказание </a:t>
            </a:r>
            <a:r>
              <a:rPr lang="ru-RU" sz="25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качественной </a:t>
            </a:r>
            <a:r>
              <a:rPr lang="ru-RU" sz="25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и доступной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5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медицинской </a:t>
            </a:r>
            <a:r>
              <a:rPr lang="ru-RU" sz="25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помощи </a:t>
            </a: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4279080805"/>
              </p:ext>
            </p:extLst>
          </p:nvPr>
        </p:nvGraphicFramePr>
        <p:xfrm>
          <a:off x="118546" y="2099757"/>
          <a:ext cx="8955798" cy="4785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Picture 2" descr="C:\Users\Sveta\Desktop\Эмблема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95536" y="541129"/>
            <a:ext cx="8611352" cy="1015663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Применяют два подхода:</a:t>
            </a:r>
          </a:p>
          <a:p>
            <a:pPr algn="ctr"/>
            <a:r>
              <a:rPr lang="ru-RU" sz="3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«сверху вниз» и «снизу вверх»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268909"/>
              </p:ext>
            </p:extLst>
          </p:nvPr>
        </p:nvGraphicFramePr>
        <p:xfrm>
          <a:off x="155058" y="1655505"/>
          <a:ext cx="8809430" cy="4813261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1166574"/>
                <a:gridCol w="4155921"/>
                <a:gridCol w="3486935"/>
              </a:tblGrid>
              <a:tr h="3523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 Параметры</a:t>
                      </a:r>
                    </a:p>
                  </a:txBody>
                  <a:tcPr marL="4803" marR="4803" marT="4803" marB="480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 «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</a:rPr>
                        <a:t>Сверху вниз», императивно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3" marR="4803" marT="4803" marB="48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</a:rPr>
                        <a:t> «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</a:rPr>
                        <a:t>Снизу вверх», участвует персонал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3" marR="4803" marT="4803" marB="48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3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effectLst/>
                        </a:rPr>
                        <a:t>Как создают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3" marR="4803" marT="4803" marB="4803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95250" inden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effectLst/>
                        </a:rPr>
                        <a:t>Документы создают два–три человека. Они изучают международный и отечественный опыт, примеры документов других организаций, рекомендации ВОЗ и профессиональных ассоциаций и создают документы.</a:t>
                      </a:r>
                    </a:p>
                    <a:p>
                      <a:pPr marL="95250" inden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effectLst/>
                        </a:rPr>
                        <a:t>Документы регламентируют выполнение работ «как должно быть» с учетом особенностей </a:t>
                      </a:r>
                      <a:r>
                        <a:rPr lang="ru-RU" sz="1500" dirty="0" err="1">
                          <a:effectLst/>
                        </a:rPr>
                        <a:t>медорганизации</a:t>
                      </a:r>
                      <a:r>
                        <a:rPr lang="ru-RU" sz="1500" dirty="0">
                          <a:effectLst/>
                        </a:rPr>
                        <a:t>. </a:t>
                      </a:r>
                    </a:p>
                    <a:p>
                      <a:pPr marL="95250" inden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effectLst/>
                        </a:rPr>
                        <a:t>Часто привлекают внешних экспертов, чтобы написать «как надо».</a:t>
                      </a:r>
                    </a:p>
                    <a:p>
                      <a:pPr marL="95250" inden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effectLst/>
                        </a:rPr>
                        <a:t>В бизнес-среде этот подход известен как моделирование бизнес-процессов.</a:t>
                      </a:r>
                    </a:p>
                    <a:p>
                      <a:pPr marL="95250" inden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effectLst/>
                        </a:rPr>
                        <a:t>Когда документы созданы, их передают наиболее квалифицированным сотрудникам для анализа и согласования, доработки деталей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3" marR="4803" marT="4803" marB="48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95250" inden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effectLst/>
                        </a:rPr>
                        <a:t>Создать документы поручают исполнителям. Персонал описывает работу «как есть».</a:t>
                      </a:r>
                    </a:p>
                    <a:p>
                      <a:pPr marL="95250" inden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effectLst/>
                        </a:rPr>
                        <a:t>Затем руководство принимает решение, оставлять процедуру или процесс в исходном виде или их необходимо менять.</a:t>
                      </a:r>
                    </a:p>
                    <a:p>
                      <a:pPr marL="95250" inden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effectLst/>
                        </a:rPr>
                        <a:t>Обычно документы создают параллельно с внутренними аудитами. Итоговые документы получаются на третьем или четвертом цикле согласования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3" marR="4803" marT="4803" marB="48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11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1480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37568" y="489446"/>
            <a:ext cx="69017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Этапы разработки и внедрения регламента или </a:t>
            </a:r>
            <a:r>
              <a:rPr lang="ru-RU" sz="27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СОПа</a:t>
            </a:r>
            <a:endParaRPr lang="ru-RU" sz="27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880339"/>
              </p:ext>
            </p:extLst>
          </p:nvPr>
        </p:nvGraphicFramePr>
        <p:xfrm>
          <a:off x="118546" y="1409529"/>
          <a:ext cx="8917950" cy="5328666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2316129"/>
                <a:gridCol w="660182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Этап</a:t>
                      </a:r>
                      <a:endParaRPr lang="ru-RU" sz="16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Что </a:t>
                      </a: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делать</a:t>
                      </a:r>
                      <a:endParaRPr lang="ru-RU" sz="16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1. Анализ ситуации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Изучите документы, которые уже существуют: приказы, распоряжения, положения по отделениям, должностные инструкции и т. д.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Проведите внутренний аудит и выясните, где применяют эти документы и выполняют ли их. Документы, которые дублируют друг друга, чрезмерно сложны, не применяются на практике, лучше отменить и уничтожить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2. Выбор и обучение персонала, который будет создавать документы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Выберите сотрудников, которые будут отвечать за разработку регламентов процессов и </a:t>
                      </a:r>
                      <a:r>
                        <a:rPr lang="ru-RU" sz="1100" dirty="0" err="1">
                          <a:effectLst/>
                        </a:rPr>
                        <a:t>СОПов</a:t>
                      </a:r>
                      <a:r>
                        <a:rPr lang="ru-RU" sz="1100" dirty="0">
                          <a:effectLst/>
                        </a:rPr>
                        <a:t>, обучите их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3. Разработка первой версии регламентов и СОПов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Поручите сотрудникам описать на бумаге, как работа выполняется сегодня («</a:t>
                      </a:r>
                      <a:r>
                        <a:rPr lang="ru-RU" sz="1100" dirty="0" err="1">
                          <a:effectLst/>
                        </a:rPr>
                        <a:t>as</a:t>
                      </a:r>
                      <a:r>
                        <a:rPr lang="ru-RU" sz="110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is</a:t>
                      </a:r>
                      <a:r>
                        <a:rPr lang="ru-RU" sz="1100" dirty="0">
                          <a:effectLst/>
                        </a:rPr>
                        <a:t>»), провести фотографию рабочего дня и хронометраж рабочего времени. Проведите, если нужно, дополнительные внутренние аудиты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4. Оптимизация процессов и процедур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Определите процессы и процедуры, где необходимы изменения, улучшения, оптимизация и стандартизация. Примените технологии бережливого производства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5. Создание второй версии регламентов и СОПов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Разработайте процедуру создания регламентов и </a:t>
                      </a:r>
                      <a:r>
                        <a:rPr lang="ru-RU" sz="1100" dirty="0" err="1">
                          <a:effectLst/>
                        </a:rPr>
                        <a:t>СОПов</a:t>
                      </a:r>
                      <a:r>
                        <a:rPr lang="ru-RU" sz="1100" dirty="0">
                          <a:effectLst/>
                        </a:rPr>
                        <a:t> в вашей </a:t>
                      </a:r>
                      <a:r>
                        <a:rPr lang="ru-RU" sz="1100" dirty="0" err="1">
                          <a:effectLst/>
                        </a:rPr>
                        <a:t>медорганизации</a:t>
                      </a:r>
                      <a:r>
                        <a:rPr lang="ru-RU" sz="1100" dirty="0">
                          <a:effectLst/>
                        </a:rPr>
                        <a:t>. Поручите сотрудникам разработать документы. Внесите регламенты и </a:t>
                      </a:r>
                      <a:r>
                        <a:rPr lang="ru-RU" sz="1100" dirty="0" err="1">
                          <a:effectLst/>
                        </a:rPr>
                        <a:t>СОПы</a:t>
                      </a:r>
                      <a:r>
                        <a:rPr lang="ru-RU" sz="1100" dirty="0">
                          <a:effectLst/>
                        </a:rPr>
                        <a:t> в общий реестр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6. Разработка алгоритмов на базе СОПов и регламентов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Создайте алгоритмы – краткие, четкие, схематичные справки для персонала. </a:t>
                      </a:r>
                      <a:r>
                        <a:rPr lang="ru-RU" sz="1100" dirty="0" err="1">
                          <a:effectLst/>
                        </a:rPr>
                        <a:t>Заламинируйте</a:t>
                      </a:r>
                      <a:r>
                        <a:rPr lang="ru-RU" sz="1100" dirty="0">
                          <a:effectLst/>
                        </a:rPr>
                        <a:t> и повесьте их на стены там, где это возможно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7. Оценка знаний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Для каждого </a:t>
                      </a:r>
                      <a:r>
                        <a:rPr lang="ru-RU" sz="1100" dirty="0" err="1">
                          <a:effectLst/>
                        </a:rPr>
                        <a:t>СОПа</a:t>
                      </a:r>
                      <a:r>
                        <a:rPr lang="ru-RU" sz="1100" dirty="0">
                          <a:effectLst/>
                        </a:rPr>
                        <a:t> разработайте лист оценки знаний. Это может быть перечень вопросов и тестовых заданий. Если сотрудник отвечает, его можно допустить выполнять СОП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8. Утверждение СОПов и регламентов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Согласуйте и утвердите </a:t>
                      </a:r>
                      <a:r>
                        <a:rPr lang="ru-RU" sz="1100" dirty="0" err="1">
                          <a:effectLst/>
                        </a:rPr>
                        <a:t>СОПы</a:t>
                      </a:r>
                      <a:r>
                        <a:rPr lang="ru-RU" sz="1100" dirty="0">
                          <a:effectLst/>
                        </a:rPr>
                        <a:t> и регламенты процессов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9. Включение СОПов в должностные инструкции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Поручите ответственным составить для каждой должностной инструкции перечень </a:t>
                      </a:r>
                      <a:r>
                        <a:rPr lang="ru-RU" sz="1100" dirty="0" err="1">
                          <a:effectLst/>
                        </a:rPr>
                        <a:t>СОПов</a:t>
                      </a:r>
                      <a:r>
                        <a:rPr lang="ru-RU" sz="1100" dirty="0">
                          <a:effectLst/>
                        </a:rPr>
                        <a:t>, которыми должен владеть сотрудник в данной должности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10. Внедрение СОПов и регламентов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Проведите обучение персонала. Проведите оценку знаний персонала. Регулярно проводите внутренние аудиты, в том числе на предмет выполнения </a:t>
                      </a:r>
                      <a:r>
                        <a:rPr lang="ru-RU" sz="1100" dirty="0" err="1">
                          <a:effectLst/>
                        </a:rPr>
                        <a:t>СОПов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11. Актуализация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Периодически обновляйте </a:t>
                      </a:r>
                      <a:r>
                        <a:rPr lang="ru-RU" sz="1100" dirty="0" err="1">
                          <a:effectLst/>
                        </a:rPr>
                        <a:t>СОПы</a:t>
                      </a:r>
                      <a:r>
                        <a:rPr lang="ru-RU" sz="1100" dirty="0">
                          <a:effectLst/>
                        </a:rPr>
                        <a:t>. Установите период обновления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9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278301"/>
              </p:ext>
            </p:extLst>
          </p:nvPr>
        </p:nvGraphicFramePr>
        <p:xfrm>
          <a:off x="323528" y="548680"/>
          <a:ext cx="8568952" cy="600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  <a:gridCol w="6120680"/>
              </a:tblGrid>
              <a:tr h="3984525">
                <a:tc gridSpan="2">
                  <a:txBody>
                    <a:bodyPr/>
                    <a:lstStyle/>
                    <a:p>
                      <a:pPr marL="4933950" indent="0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«Утверждаю»</a:t>
                      </a:r>
                    </a:p>
                    <a:p>
                      <a:pPr marL="4933950" indent="0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Главный врач</a:t>
                      </a:r>
                    </a:p>
                    <a:p>
                      <a:pPr marL="4933950" indent="0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____________</a:t>
                      </a:r>
                    </a:p>
                    <a:p>
                      <a:pPr marL="4933950" indent="0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«___» _____________ 20     г.</a:t>
                      </a:r>
                    </a:p>
                    <a:p>
                      <a:endParaRPr lang="ru-RU" sz="1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Стандартная операционная процедура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По постановке центрального венозного катетера (ЦВК)</a:t>
                      </a:r>
                    </a:p>
                    <a:p>
                      <a:endParaRPr lang="ru-RU" sz="14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Нормативная база:</a:t>
                      </a:r>
                    </a:p>
                    <a:p>
                      <a:endParaRPr lang="ru-RU" sz="14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СанПиН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</a:rPr>
                        <a:t> 2.1.3.2530-10 «Санитарно-эпидемиологические требования к организациям, осуществляющим медицинскую деятельность»</a:t>
                      </a:r>
                    </a:p>
                    <a:p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</a:rPr>
                        <a:t>ФКР «Профилактика катетер-ассоциированной инфекции кровотока и уход за центральным венозным катетером» – Москва, 2015г.</a:t>
                      </a:r>
                    </a:p>
                    <a:p>
                      <a:endParaRPr lang="ru-RU" sz="140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Место проведения манипуляции по постановке ЦВК:</a:t>
                      </a:r>
                    </a:p>
                    <a:p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Операционная, реанимационный зал</a:t>
                      </a:r>
                    </a:p>
                    <a:p>
                      <a:endParaRPr lang="ru-RU" sz="140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Участвующий персонал: постановку катетера осуществляет врач-реаниматолог,</a:t>
                      </a:r>
                    </a:p>
                    <a:p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 ассистент – Процедурная медицинская сестра</a:t>
                      </a:r>
                    </a:p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33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Материальный ресурсы:</a:t>
                      </a:r>
                    </a:p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Приборы, инструменты, изделия</a:t>
                      </a:r>
                    </a:p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Медицинского назначения</a:t>
                      </a:r>
                    </a:p>
                    <a:p>
                      <a:endParaRPr lang="ru-RU" sz="120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120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120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Лекарственные средства</a:t>
                      </a:r>
                    </a:p>
                    <a:p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Столик манипуляционный, </a:t>
                      </a:r>
                    </a:p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лоток накрыт стерильной пеленкой, </a:t>
                      </a:r>
                    </a:p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стерильный пинцет-1 шт., набор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для катетеризации</a:t>
                      </a:r>
                    </a:p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центральных вен стерильный (не менее2 шт.), стерильный шовный материал, набор шовных игл, медицинский клипер, одноразовый шприц объем 10,0 мл.-2 шт., одноразовые стерильные заглушки (по количеству просветов катетера), лоток для утилизации отходов класса Б</a:t>
                      </a:r>
                    </a:p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Раствор натрия хлорида 0,9 %, лекарственные средства для местной анестезии, раствор </a:t>
                      </a:r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хлоргексидина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0,5 %в 70 % - этиловом спирте для обработки кожи пациента вокруг сосудистого катетера и рук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18081" y="2117287"/>
            <a:ext cx="1733639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18081" y="3197407"/>
            <a:ext cx="4253917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21134" y="3845479"/>
            <a:ext cx="6267090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1135" y="4637567"/>
            <a:ext cx="2415707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608643" y="4637567"/>
            <a:ext cx="971599" cy="5760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ЧТО?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88224" y="3100505"/>
            <a:ext cx="971599" cy="5760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ГДЕ?</a:t>
            </a:r>
            <a:endParaRPr lang="ru-RU" sz="20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608643" y="3809475"/>
            <a:ext cx="971599" cy="5760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КТО?</a:t>
            </a:r>
            <a:endParaRPr lang="ru-RU" sz="2000" b="1" dirty="0"/>
          </a:p>
        </p:txBody>
      </p:sp>
      <p:pic>
        <p:nvPicPr>
          <p:cNvPr id="17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70853" y="1124744"/>
            <a:ext cx="9109659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0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defRPr>
            </a:lvl1pPr>
          </a:lstStyle>
          <a:p>
            <a:r>
              <a:rPr lang="ru-RU" dirty="0"/>
              <a:t>Стандартизация сестринской деятельности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7624" y="1700808"/>
            <a:ext cx="6773077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C:\Users\Sveta\Desktop\Эмблема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0946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692696"/>
            <a:ext cx="293893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Важно: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118546" y="1138905"/>
            <a:ext cx="8945745" cy="1930055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800" b="1" dirty="0" smtClean="0">
              <a:solidFill>
                <a:srgbClr val="006600"/>
              </a:solidFill>
            </a:endParaRPr>
          </a:p>
          <a:p>
            <a:pPr lvl="0" algn="ctr"/>
            <a:r>
              <a:rPr lang="ru-RU" sz="2800" b="1" dirty="0" smtClean="0">
                <a:solidFill>
                  <a:srgbClr val="006600"/>
                </a:solidFill>
              </a:rPr>
              <a:t>Обязательно </a:t>
            </a:r>
            <a:r>
              <a:rPr lang="ru-RU" sz="2800" b="1" dirty="0">
                <a:solidFill>
                  <a:srgbClr val="006600"/>
                </a:solidFill>
              </a:rPr>
              <a:t>размещать </a:t>
            </a:r>
            <a:r>
              <a:rPr lang="ru-RU" sz="2800" b="1" dirty="0" err="1">
                <a:solidFill>
                  <a:srgbClr val="006600"/>
                </a:solidFill>
              </a:rPr>
              <a:t>СОПы</a:t>
            </a:r>
            <a:r>
              <a:rPr lang="ru-RU" sz="2800" b="1" dirty="0">
                <a:solidFill>
                  <a:srgbClr val="006600"/>
                </a:solidFill>
              </a:rPr>
              <a:t> непосредственно </a:t>
            </a:r>
            <a:endParaRPr lang="ru-RU" sz="2800" b="1" dirty="0" smtClean="0">
              <a:solidFill>
                <a:srgbClr val="006600"/>
              </a:solidFill>
            </a:endParaRPr>
          </a:p>
          <a:p>
            <a:pPr lvl="0" algn="ctr"/>
            <a:r>
              <a:rPr lang="ru-RU" sz="2800" b="1" dirty="0" smtClean="0">
                <a:solidFill>
                  <a:srgbClr val="006600"/>
                </a:solidFill>
              </a:rPr>
              <a:t>в </a:t>
            </a:r>
            <a:r>
              <a:rPr lang="ru-RU" sz="2800" b="1" dirty="0">
                <a:solidFill>
                  <a:srgbClr val="006600"/>
                </a:solidFill>
              </a:rPr>
              <a:t>месте выполнения работ</a:t>
            </a:r>
          </a:p>
          <a:p>
            <a:pPr algn="ctr"/>
            <a:endParaRPr lang="ru-RU" sz="2800" dirty="0">
              <a:solidFill>
                <a:srgbClr val="006600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162759" y="2780928"/>
            <a:ext cx="8945745" cy="1944216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800" b="1" dirty="0" smtClean="0">
              <a:solidFill>
                <a:srgbClr val="006600"/>
              </a:solidFill>
            </a:endParaRPr>
          </a:p>
          <a:p>
            <a:pPr lvl="0" algn="ctr"/>
            <a:r>
              <a:rPr lang="ru-RU" sz="2800" b="1" dirty="0" smtClean="0">
                <a:solidFill>
                  <a:srgbClr val="006600"/>
                </a:solidFill>
              </a:rPr>
              <a:t>Знакомить </a:t>
            </a:r>
            <a:r>
              <a:rPr lang="ru-RU" sz="2800" b="1" dirty="0">
                <a:solidFill>
                  <a:srgbClr val="006600"/>
                </a:solidFill>
              </a:rPr>
              <a:t>с СОП новых сотрудников с обязательной </a:t>
            </a:r>
            <a:r>
              <a:rPr lang="ru-RU" sz="2800" b="1" dirty="0" smtClean="0">
                <a:solidFill>
                  <a:srgbClr val="006600"/>
                </a:solidFill>
              </a:rPr>
              <a:t>подписью </a:t>
            </a:r>
            <a:r>
              <a:rPr lang="ru-RU" sz="2800" b="1" dirty="0">
                <a:solidFill>
                  <a:srgbClr val="006600"/>
                </a:solidFill>
              </a:rPr>
              <a:t>об ознакомлении</a:t>
            </a:r>
          </a:p>
          <a:p>
            <a:pPr algn="ctr"/>
            <a:endParaRPr lang="ru-RU" sz="2800" dirty="0">
              <a:solidFill>
                <a:srgbClr val="006600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190554" y="4581128"/>
            <a:ext cx="8945745" cy="227687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solidFill>
                  <a:srgbClr val="006600"/>
                </a:solidFill>
              </a:rPr>
              <a:t>Пересматривать </a:t>
            </a:r>
            <a:r>
              <a:rPr lang="ru-RU" sz="2800" b="1" dirty="0">
                <a:solidFill>
                  <a:srgbClr val="006600"/>
                </a:solidFill>
              </a:rPr>
              <a:t>и улучшать СОП при появлении новых нормативных документов, изменении </a:t>
            </a:r>
            <a:r>
              <a:rPr lang="ru-RU" sz="2800" b="1" dirty="0" smtClean="0">
                <a:solidFill>
                  <a:srgbClr val="006600"/>
                </a:solidFill>
              </a:rPr>
              <a:t>технологий</a:t>
            </a:r>
            <a:endParaRPr lang="ru-RU" sz="2800" b="1" dirty="0">
              <a:solidFill>
                <a:srgbClr val="006600"/>
              </a:solidFill>
            </a:endParaRPr>
          </a:p>
        </p:txBody>
      </p:sp>
      <p:pic>
        <p:nvPicPr>
          <p:cNvPr id="13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4016" y="1628800"/>
            <a:ext cx="8820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6600"/>
                </a:solidFill>
              </a:rPr>
              <a:t>Приказ </a:t>
            </a:r>
            <a:r>
              <a:rPr lang="ru-RU" sz="2000" b="1" i="1" dirty="0">
                <a:solidFill>
                  <a:srgbClr val="006600"/>
                </a:solidFill>
              </a:rPr>
              <a:t>МЗРФ № </a:t>
            </a:r>
            <a:r>
              <a:rPr lang="ru-RU" sz="2000" b="1" i="1" dirty="0" smtClean="0">
                <a:solidFill>
                  <a:srgbClr val="006600"/>
                </a:solidFill>
              </a:rPr>
              <a:t>646-н </a:t>
            </a:r>
            <a:r>
              <a:rPr lang="ru-RU" sz="2000" b="1" dirty="0" smtClean="0">
                <a:solidFill>
                  <a:srgbClr val="006600"/>
                </a:solidFill>
              </a:rPr>
              <a:t>от </a:t>
            </a:r>
            <a:r>
              <a:rPr lang="ru-RU" sz="2000" b="1" dirty="0">
                <a:solidFill>
                  <a:srgbClr val="006600"/>
                </a:solidFill>
              </a:rPr>
              <a:t>31 августа 2016 г. </a:t>
            </a:r>
            <a:r>
              <a:rPr lang="ru-RU" sz="2000" b="1" dirty="0" smtClean="0">
                <a:solidFill>
                  <a:srgbClr val="006600"/>
                </a:solidFill>
              </a:rPr>
              <a:t> </a:t>
            </a:r>
            <a:r>
              <a:rPr lang="ru-RU" sz="2000" b="1" dirty="0">
                <a:solidFill>
                  <a:srgbClr val="006600"/>
                </a:solidFill>
              </a:rPr>
              <a:t>«Об утверждении Правил надлежащей практики хранения и перевозки лекарственных препаратов для медицинского применения» </a:t>
            </a:r>
            <a:endParaRPr lang="ru-RU" sz="2000" b="1" dirty="0" smtClean="0">
              <a:solidFill>
                <a:srgbClr val="0066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09252" y="900009"/>
            <a:ext cx="82992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Разработка </a:t>
            </a:r>
            <a:r>
              <a:rPr lang="ru-RU" sz="32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СОПов</a:t>
            </a: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в Омском </a:t>
            </a: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регионе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496" y="2780928"/>
            <a:ext cx="914596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Система обеспечения качества хранения лекарственных </a:t>
            </a:r>
            <a:r>
              <a:rPr lang="ru-RU" sz="24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препаратов</a:t>
            </a:r>
          </a:p>
          <a:p>
            <a:endParaRPr lang="ru-RU" sz="10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500" b="1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ru-RU" sz="1500" b="1" dirty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. Система обеспечения качества хранения лекарственных препаратов - комплекс мер, направленных на соблюдение Правил надлежащей практики хранения лекарственных препаратов для медицинского применения, включает в себя стандартные операционные процедуры, разработанные с целью обеспечения хранения лекарственных препаратов в соответствии с Правилами  и контроль за соблюдением стандартных операционных процедур.</a:t>
            </a:r>
          </a:p>
          <a:p>
            <a:r>
              <a:rPr lang="ru-RU" sz="1500" b="1" dirty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СОП № 1 «СОП по приемке лекарственных препаратов в аптеке БУЗОО «ОКБ».</a:t>
            </a:r>
          </a:p>
          <a:p>
            <a:r>
              <a:rPr lang="ru-RU" sz="1500" b="1" dirty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СОП № 2 «СОП по получению лекарственных препаратов старшей медицинской сестрой из аптеки».</a:t>
            </a:r>
          </a:p>
          <a:p>
            <a:r>
              <a:rPr lang="ru-RU" sz="1500" b="1" dirty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СОП № 3 «СОП по хранению лекарственных препаратов в БУЗОО «ОКБ».</a:t>
            </a:r>
          </a:p>
          <a:p>
            <a:r>
              <a:rPr lang="ru-RU" sz="1500" b="1" dirty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СОП № 4 «СОП по обслуживанию и поверке измерительных  приборов и оборудования, используемых при хранении лекарственных препаратов в БУЗОО «ОКБ».</a:t>
            </a:r>
          </a:p>
          <a:p>
            <a:r>
              <a:rPr lang="ru-RU" sz="1500" b="1" dirty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СОП № 5 «СОП по ведению записей, отчетов по хранению лекарственных препаратов».</a:t>
            </a:r>
          </a:p>
          <a:p>
            <a:r>
              <a:rPr lang="ru-RU" sz="1500" b="1" dirty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СОП № 6 «СОП по проведению уборок в местах хранения лекарственных препаратов»</a:t>
            </a:r>
          </a:p>
        </p:txBody>
      </p:sp>
      <p:pic>
        <p:nvPicPr>
          <p:cNvPr id="10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8653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41256" y="692696"/>
            <a:ext cx="74911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СОП «Идентификация пациента» </a:t>
            </a:r>
          </a:p>
        </p:txBody>
      </p:sp>
      <p:pic>
        <p:nvPicPr>
          <p:cNvPr id="9" name="Picture 2" descr="D:\Desktop\CJG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-404493" y="2334677"/>
            <a:ext cx="4989927" cy="335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U:\Обмен\для Золотаревой\DSC0405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2074" y="1510898"/>
            <a:ext cx="3131396" cy="2349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текущ работа1\главная медсестра\работа гл мс на 2014г\фото\GHBTVYJT\IMG_411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1093" y="4032781"/>
            <a:ext cx="3131396" cy="2348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Sveta\Desktop\Эмблема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4056" y="908720"/>
            <a:ext cx="87484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Руководителю сестринского персонала </a:t>
            </a:r>
            <a:endParaRPr lang="ru-RU" sz="28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о </a:t>
            </a:r>
            <a:r>
              <a:rPr lang="ru-RU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стандартизации нужно знать: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495" y="1980123"/>
            <a:ext cx="910850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100" b="1" dirty="0" smtClean="0">
                <a:solidFill>
                  <a:srgbClr val="006600"/>
                </a:solidFill>
              </a:rPr>
              <a:t>деятельность </a:t>
            </a:r>
            <a:r>
              <a:rPr lang="ru-RU" sz="2100" b="1" dirty="0">
                <a:solidFill>
                  <a:srgbClr val="006600"/>
                </a:solidFill>
              </a:rPr>
              <a:t>персонала МО нужно </a:t>
            </a:r>
            <a:r>
              <a:rPr lang="ru-RU" sz="2100" b="1" dirty="0" smtClean="0">
                <a:solidFill>
                  <a:srgbClr val="006600"/>
                </a:solidFill>
              </a:rPr>
              <a:t>стандартизировать;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100" b="1" dirty="0" smtClean="0">
                <a:solidFill>
                  <a:srgbClr val="006600"/>
                </a:solidFill>
              </a:rPr>
              <a:t>в </a:t>
            </a:r>
            <a:r>
              <a:rPr lang="ru-RU" sz="2100" b="1" dirty="0">
                <a:solidFill>
                  <a:srgbClr val="006600"/>
                </a:solidFill>
              </a:rPr>
              <a:t>МО должна быть создана система стандартизации во всех </a:t>
            </a:r>
            <a:r>
              <a:rPr lang="ru-RU" sz="2100" b="1" dirty="0" smtClean="0">
                <a:solidFill>
                  <a:srgbClr val="006600"/>
                </a:solidFill>
              </a:rPr>
              <a:t>МО;</a:t>
            </a:r>
            <a:endParaRPr lang="ru-RU" sz="2100" b="1" dirty="0">
              <a:solidFill>
                <a:srgbClr val="00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100" b="1" dirty="0" smtClean="0">
                <a:solidFill>
                  <a:srgbClr val="006600"/>
                </a:solidFill>
              </a:rPr>
              <a:t>любая </a:t>
            </a:r>
            <a:r>
              <a:rPr lang="ru-RU" sz="2100" b="1" dirty="0">
                <a:solidFill>
                  <a:srgbClr val="006600"/>
                </a:solidFill>
              </a:rPr>
              <a:t>организация имеет право разрабатывать, внедрять собственные </a:t>
            </a:r>
            <a:r>
              <a:rPr lang="ru-RU" sz="2100" b="1" dirty="0" smtClean="0">
                <a:solidFill>
                  <a:srgbClr val="006600"/>
                </a:solidFill>
              </a:rPr>
              <a:t>стандарты. Для </a:t>
            </a:r>
            <a:r>
              <a:rPr lang="ru-RU" sz="2100" b="1" dirty="0">
                <a:solidFill>
                  <a:srgbClr val="006600"/>
                </a:solidFill>
              </a:rPr>
              <a:t>этого использовать стандарты системы </a:t>
            </a:r>
            <a:r>
              <a:rPr lang="ru-RU" sz="2100" b="1" dirty="0" smtClean="0">
                <a:solidFill>
                  <a:srgbClr val="006600"/>
                </a:solidFill>
              </a:rPr>
              <a:t>стандартизации;</a:t>
            </a:r>
            <a:endParaRPr lang="ru-RU" sz="2100" b="1" dirty="0">
              <a:solidFill>
                <a:srgbClr val="00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100" b="1" dirty="0">
                <a:solidFill>
                  <a:srgbClr val="006600"/>
                </a:solidFill>
              </a:rPr>
              <a:t>с</a:t>
            </a:r>
            <a:r>
              <a:rPr lang="ru-RU" sz="2100" b="1" dirty="0" smtClean="0">
                <a:solidFill>
                  <a:srgbClr val="006600"/>
                </a:solidFill>
              </a:rPr>
              <a:t>тандарты </a:t>
            </a:r>
            <a:r>
              <a:rPr lang="ru-RU" sz="2100" b="1" dirty="0">
                <a:solidFill>
                  <a:srgbClr val="006600"/>
                </a:solidFill>
              </a:rPr>
              <a:t>организации разрабатываются на основе стандартов национальной системы стандартизации</a:t>
            </a:r>
            <a:r>
              <a:rPr lang="ru-RU" sz="2100" b="1" dirty="0" smtClean="0">
                <a:solidFill>
                  <a:srgbClr val="006600"/>
                </a:solidFill>
              </a:rPr>
              <a:t>;</a:t>
            </a:r>
            <a:endParaRPr lang="ru-RU" sz="2100" b="1" dirty="0">
              <a:solidFill>
                <a:srgbClr val="00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100" b="1" dirty="0" err="1" smtClean="0">
                <a:solidFill>
                  <a:srgbClr val="006600"/>
                </a:solidFill>
              </a:rPr>
              <a:t>СОПы</a:t>
            </a:r>
            <a:r>
              <a:rPr lang="ru-RU" sz="2100" b="1" dirty="0" smtClean="0">
                <a:solidFill>
                  <a:srgbClr val="006600"/>
                </a:solidFill>
              </a:rPr>
              <a:t> </a:t>
            </a:r>
            <a:r>
              <a:rPr lang="ru-RU" sz="2100" b="1" dirty="0">
                <a:solidFill>
                  <a:srgbClr val="006600"/>
                </a:solidFill>
              </a:rPr>
              <a:t>и регламенты являются одним из основных инструментов </a:t>
            </a:r>
            <a:r>
              <a:rPr lang="ru-RU" sz="2100" b="1" dirty="0" smtClean="0">
                <a:solidFill>
                  <a:srgbClr val="006600"/>
                </a:solidFill>
              </a:rPr>
              <a:t>стандартизации;</a:t>
            </a:r>
            <a:endParaRPr lang="ru-RU" sz="2100" b="1" dirty="0">
              <a:solidFill>
                <a:srgbClr val="00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100" b="1" dirty="0" err="1" smtClean="0">
                <a:solidFill>
                  <a:srgbClr val="006600"/>
                </a:solidFill>
              </a:rPr>
              <a:t>СОПы</a:t>
            </a:r>
            <a:r>
              <a:rPr lang="ru-RU" sz="2100" b="1" dirty="0" smtClean="0">
                <a:solidFill>
                  <a:srgbClr val="006600"/>
                </a:solidFill>
              </a:rPr>
              <a:t> </a:t>
            </a:r>
            <a:r>
              <a:rPr lang="ru-RU" sz="2100" b="1" dirty="0">
                <a:solidFill>
                  <a:srgbClr val="006600"/>
                </a:solidFill>
              </a:rPr>
              <a:t>используются работниками непосредственно на рабочем </a:t>
            </a:r>
            <a:r>
              <a:rPr lang="ru-RU" sz="2100" b="1" dirty="0" smtClean="0">
                <a:solidFill>
                  <a:srgbClr val="006600"/>
                </a:solidFill>
              </a:rPr>
              <a:t>месте</a:t>
            </a:r>
            <a:r>
              <a:rPr lang="ru-RU" sz="2100" b="1" dirty="0">
                <a:solidFill>
                  <a:srgbClr val="006600"/>
                </a:solidFill>
              </a:rPr>
              <a:t>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100" b="1" dirty="0">
                <a:solidFill>
                  <a:srgbClr val="006600"/>
                </a:solidFill>
              </a:rPr>
              <a:t>р</a:t>
            </a:r>
            <a:r>
              <a:rPr lang="ru-RU" sz="2100" b="1" dirty="0" smtClean="0">
                <a:solidFill>
                  <a:srgbClr val="006600"/>
                </a:solidFill>
              </a:rPr>
              <a:t>егламенты </a:t>
            </a:r>
            <a:r>
              <a:rPr lang="ru-RU" sz="2100" b="1" dirty="0">
                <a:solidFill>
                  <a:srgbClr val="006600"/>
                </a:solidFill>
              </a:rPr>
              <a:t>используются для обеспечения эффективности и результативности </a:t>
            </a:r>
            <a:r>
              <a:rPr lang="ru-RU" sz="2100" b="1" dirty="0" smtClean="0">
                <a:solidFill>
                  <a:srgbClr val="006600"/>
                </a:solidFill>
              </a:rPr>
              <a:t>процессов;</a:t>
            </a:r>
            <a:endParaRPr lang="ru-RU" sz="2100" b="1" dirty="0">
              <a:solidFill>
                <a:srgbClr val="00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100" b="1" dirty="0" smtClean="0">
                <a:solidFill>
                  <a:srgbClr val="006600"/>
                </a:solidFill>
              </a:rPr>
              <a:t>для </a:t>
            </a:r>
            <a:r>
              <a:rPr lang="ru-RU" sz="2100" b="1" dirty="0">
                <a:solidFill>
                  <a:srgbClr val="006600"/>
                </a:solidFill>
              </a:rPr>
              <a:t>обеспечения эффективности стандартизации необходимо организовать систему непрерывного профессионального обучения внутри МО на основе </a:t>
            </a:r>
            <a:r>
              <a:rPr lang="ru-RU" sz="2100" b="1" dirty="0" smtClean="0">
                <a:solidFill>
                  <a:srgbClr val="006600"/>
                </a:solidFill>
              </a:rPr>
              <a:t>стандартов;</a:t>
            </a:r>
            <a:endParaRPr lang="ru-RU" sz="2100" b="1" dirty="0">
              <a:solidFill>
                <a:srgbClr val="006600"/>
              </a:solidFill>
            </a:endParaRPr>
          </a:p>
        </p:txBody>
      </p:sp>
      <p:pic>
        <p:nvPicPr>
          <p:cNvPr id="9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4905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642013"/>
            <a:ext cx="616891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3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План мероприятий в МО: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271" y="1406381"/>
            <a:ext cx="908472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600"/>
                </a:solidFill>
              </a:rPr>
              <a:t>приказ </a:t>
            </a:r>
            <a:r>
              <a:rPr lang="ru-RU" sz="2400" b="1" dirty="0">
                <a:solidFill>
                  <a:srgbClr val="006600"/>
                </a:solidFill>
              </a:rPr>
              <a:t>в МО «О внедрении системы стандартизации сестринской деятельности в медицинской организации»;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600"/>
                </a:solidFill>
              </a:rPr>
              <a:t>назначить </a:t>
            </a:r>
            <a:r>
              <a:rPr lang="ru-RU" sz="2400" b="1" dirty="0">
                <a:solidFill>
                  <a:srgbClr val="006600"/>
                </a:solidFill>
              </a:rPr>
              <a:t>ответственных лиц по обеспечению стандартизации на уровне управления;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600"/>
                </a:solidFill>
              </a:rPr>
              <a:t>разработать </a:t>
            </a:r>
            <a:r>
              <a:rPr lang="ru-RU" sz="2400" b="1" dirty="0">
                <a:solidFill>
                  <a:srgbClr val="006600"/>
                </a:solidFill>
              </a:rPr>
              <a:t>Положение об организации системы стандартизации сестринской деятельности;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600"/>
                </a:solidFill>
              </a:rPr>
              <a:t>актуализировать </a:t>
            </a:r>
            <a:r>
              <a:rPr lang="ru-RU" sz="2400" b="1" dirty="0">
                <a:solidFill>
                  <a:srgbClr val="006600"/>
                </a:solidFill>
              </a:rPr>
              <a:t>все перечисленные документы;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600"/>
                </a:solidFill>
              </a:rPr>
              <a:t>создать </a:t>
            </a:r>
            <a:r>
              <a:rPr lang="ru-RU" sz="2400" b="1" dirty="0">
                <a:solidFill>
                  <a:srgbClr val="006600"/>
                </a:solidFill>
              </a:rPr>
              <a:t>рабочие группы по разработке стандартов;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600"/>
                </a:solidFill>
              </a:rPr>
              <a:t>организовать </a:t>
            </a:r>
            <a:r>
              <a:rPr lang="ru-RU" sz="2400" b="1" dirty="0">
                <a:solidFill>
                  <a:srgbClr val="006600"/>
                </a:solidFill>
              </a:rPr>
              <a:t>обучение участников рабочих групп по разработке, согласованию и внедрению стандартов;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600"/>
                </a:solidFill>
              </a:rPr>
              <a:t>провести </a:t>
            </a:r>
            <a:r>
              <a:rPr lang="ru-RU" sz="2400" b="1" dirty="0">
                <a:solidFill>
                  <a:srgbClr val="006600"/>
                </a:solidFill>
              </a:rPr>
              <a:t>самооценку медицинской организации на наличие действующих стандартов МО; </a:t>
            </a:r>
            <a:endParaRPr lang="ru-RU" sz="2400" b="1" dirty="0" smtClean="0">
              <a:solidFill>
                <a:srgbClr val="0066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600"/>
                </a:solidFill>
              </a:rPr>
              <a:t>выделить </a:t>
            </a:r>
            <a:r>
              <a:rPr lang="ru-RU" sz="2400" b="1" dirty="0">
                <a:solidFill>
                  <a:srgbClr val="006600"/>
                </a:solidFill>
              </a:rPr>
              <a:t>группу наиболее рисковых процессов (процедур);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600"/>
                </a:solidFill>
              </a:rPr>
              <a:t>сформировать </a:t>
            </a:r>
            <a:r>
              <a:rPr lang="ru-RU" sz="2400" b="1" dirty="0">
                <a:solidFill>
                  <a:srgbClr val="006600"/>
                </a:solidFill>
              </a:rPr>
              <a:t>единый электронный реестр стандартов МО; </a:t>
            </a:r>
          </a:p>
        </p:txBody>
      </p:sp>
      <p:pic>
        <p:nvPicPr>
          <p:cNvPr id="9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1047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1334373"/>
            <a:ext cx="9050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100" b="1" dirty="0" smtClean="0">
                <a:solidFill>
                  <a:srgbClr val="006600"/>
                </a:solidFill>
              </a:rPr>
              <a:t>обеспечить </a:t>
            </a:r>
            <a:r>
              <a:rPr lang="ru-RU" sz="2100" b="1" dirty="0">
                <a:solidFill>
                  <a:srgbClr val="006600"/>
                </a:solidFill>
              </a:rPr>
              <a:t>всех сотрудников соответствующих должностей утвержденными </a:t>
            </a:r>
            <a:r>
              <a:rPr lang="ru-RU" sz="2100" b="1" dirty="0" err="1">
                <a:solidFill>
                  <a:srgbClr val="006600"/>
                </a:solidFill>
              </a:rPr>
              <a:t>СОПами</a:t>
            </a:r>
            <a:r>
              <a:rPr lang="ru-RU" sz="2100" b="1" dirty="0">
                <a:solidFill>
                  <a:srgbClr val="006600"/>
                </a:solidFill>
              </a:rPr>
              <a:t>, регламентами. По каждой должности создать папку со всеми нормативными документами;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100" b="1" dirty="0" smtClean="0">
                <a:solidFill>
                  <a:srgbClr val="006600"/>
                </a:solidFill>
              </a:rPr>
              <a:t>провести </a:t>
            </a:r>
            <a:r>
              <a:rPr lang="ru-RU" sz="2100" b="1" dirty="0">
                <a:solidFill>
                  <a:srgbClr val="006600"/>
                </a:solidFill>
              </a:rPr>
              <a:t>первичное обучение сотрудников по работе на основе внедренных стандартов;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100" b="1" dirty="0" smtClean="0">
                <a:solidFill>
                  <a:srgbClr val="006600"/>
                </a:solidFill>
              </a:rPr>
              <a:t>старшим </a:t>
            </a:r>
            <a:r>
              <a:rPr lang="ru-RU" sz="2100" b="1" dirty="0">
                <a:solidFill>
                  <a:srgbClr val="006600"/>
                </a:solidFill>
              </a:rPr>
              <a:t>медицинским сестрам, Совету по СД спланировать круглогодичное обучение персонала по регламентам и </a:t>
            </a:r>
            <a:r>
              <a:rPr lang="ru-RU" sz="2100" b="1" dirty="0" err="1">
                <a:solidFill>
                  <a:srgbClr val="006600"/>
                </a:solidFill>
              </a:rPr>
              <a:t>СОПам</a:t>
            </a:r>
            <a:r>
              <a:rPr lang="ru-RU" sz="2100" b="1" dirty="0">
                <a:solidFill>
                  <a:srgbClr val="006600"/>
                </a:solidFill>
              </a:rPr>
              <a:t>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100" b="1" dirty="0" smtClean="0">
                <a:solidFill>
                  <a:srgbClr val="006600"/>
                </a:solidFill>
              </a:rPr>
              <a:t>проводить </a:t>
            </a:r>
            <a:r>
              <a:rPr lang="ru-RU" sz="2100" b="1" dirty="0">
                <a:solidFill>
                  <a:srgbClr val="006600"/>
                </a:solidFill>
              </a:rPr>
              <a:t>инструктажи, тренинги, мастер-классы в соответствии с утвержденными программами;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100" b="1" dirty="0" smtClean="0">
                <a:solidFill>
                  <a:srgbClr val="006600"/>
                </a:solidFill>
              </a:rPr>
              <a:t>организовать </a:t>
            </a:r>
            <a:r>
              <a:rPr lang="ru-RU" sz="2100" b="1" dirty="0">
                <a:solidFill>
                  <a:srgbClr val="006600"/>
                </a:solidFill>
              </a:rPr>
              <a:t>систему аудитов по проверке знаний и навыков </a:t>
            </a:r>
            <a:r>
              <a:rPr lang="ru-RU" sz="2100" b="1" dirty="0" smtClean="0">
                <a:solidFill>
                  <a:srgbClr val="006600"/>
                </a:solidFill>
              </a:rPr>
              <a:t>персонала;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100" b="1" dirty="0" smtClean="0">
                <a:solidFill>
                  <a:srgbClr val="006600"/>
                </a:solidFill>
              </a:rPr>
              <a:t>ввести </a:t>
            </a:r>
            <a:r>
              <a:rPr lang="ru-RU" sz="2100" b="1" dirty="0">
                <a:solidFill>
                  <a:srgbClr val="006600"/>
                </a:solidFill>
              </a:rPr>
              <a:t>мониторинг разработки, внедрения, использования </a:t>
            </a:r>
            <a:r>
              <a:rPr lang="ru-RU" sz="2100" b="1" dirty="0" err="1">
                <a:solidFill>
                  <a:srgbClr val="006600"/>
                </a:solidFill>
              </a:rPr>
              <a:t>СОПов</a:t>
            </a:r>
            <a:r>
              <a:rPr lang="ru-RU" sz="2100" b="1" dirty="0">
                <a:solidFill>
                  <a:srgbClr val="006600"/>
                </a:solidFill>
              </a:rPr>
              <a:t> и других стандартов с формированием рейтинга участников системы стандартизации;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100" b="1" dirty="0" smtClean="0">
                <a:solidFill>
                  <a:srgbClr val="006600"/>
                </a:solidFill>
              </a:rPr>
              <a:t>анализировать </a:t>
            </a:r>
            <a:r>
              <a:rPr lang="ru-RU" sz="2100" b="1" dirty="0">
                <a:solidFill>
                  <a:srgbClr val="006600"/>
                </a:solidFill>
              </a:rPr>
              <a:t>результаты мониторинга на каждом уровне управления с последующим проведением корректирующих действий.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27425" y="620688"/>
            <a:ext cx="616891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3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План мероприятий в МО:</a:t>
            </a:r>
          </a:p>
        </p:txBody>
      </p:sp>
      <p:pic>
        <p:nvPicPr>
          <p:cNvPr id="10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4905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54985" y="620688"/>
            <a:ext cx="8625527" cy="95410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В Омском регионе стандартизация </a:t>
            </a:r>
            <a:endParaRPr lang="ru-RU" sz="28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в </a:t>
            </a:r>
            <a:r>
              <a:rPr lang="ru-RU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сестринском деле началась в 1989 году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36512" y="1628800"/>
            <a:ext cx="92170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lvl="0" indent="-173038">
              <a:buFont typeface="+mj-lt"/>
              <a:buAutoNum type="arabicPeriod"/>
              <a:tabLst>
                <a:tab pos="173038" algn="l"/>
              </a:tabLst>
            </a:pPr>
            <a:r>
              <a:rPr lang="ru-RU" sz="1200" b="1" dirty="0"/>
              <a:t>Сборник технологий и правил организации и выполнения работ палатными медицинскими сестрами (1990)</a:t>
            </a:r>
          </a:p>
          <a:p>
            <a:pPr marL="173038" lvl="0" indent="-173038">
              <a:buFont typeface="+mj-lt"/>
              <a:buAutoNum type="arabicPeriod"/>
              <a:tabLst>
                <a:tab pos="173038" algn="l"/>
              </a:tabLst>
            </a:pPr>
            <a:r>
              <a:rPr lang="ru-RU" sz="1200" b="1" dirty="0"/>
              <a:t>Сборник технологий и правил организации и выполнения работ операционными и перевязочными медицинскими сестрами (1993)</a:t>
            </a:r>
          </a:p>
          <a:p>
            <a:pPr marL="173038" lvl="0" indent="-173038">
              <a:buFont typeface="+mj-lt"/>
              <a:buAutoNum type="arabicPeriod"/>
              <a:tabLst>
                <a:tab pos="173038" algn="l"/>
              </a:tabLst>
            </a:pPr>
            <a:r>
              <a:rPr lang="ru-RU" sz="1200" b="1" dirty="0"/>
              <a:t>Алгоритмы действий при выполнении манипуляций (1996)</a:t>
            </a:r>
          </a:p>
          <a:p>
            <a:pPr marL="173038" lvl="0" indent="-173038">
              <a:buFont typeface="+mj-lt"/>
              <a:buAutoNum type="arabicPeriod"/>
              <a:tabLst>
                <a:tab pos="173038" algn="l"/>
              </a:tabLst>
            </a:pPr>
            <a:r>
              <a:rPr lang="ru-RU" sz="1200" b="1" dirty="0"/>
              <a:t>Контроль и экспертная оценка деятельности сестринского медперсонала (1998)</a:t>
            </a:r>
          </a:p>
          <a:p>
            <a:pPr marL="173038" lvl="0" indent="-173038">
              <a:buFont typeface="+mj-lt"/>
              <a:buAutoNum type="arabicPeriod"/>
              <a:tabLst>
                <a:tab pos="173038" algn="l"/>
              </a:tabLst>
            </a:pPr>
            <a:r>
              <a:rPr lang="ru-RU" sz="1200" b="1" dirty="0"/>
              <a:t>Сборник технологий и стандартов по организации и выполнению работ палатными медицинскими сестрами (2000)</a:t>
            </a:r>
          </a:p>
          <a:p>
            <a:pPr marL="173038" lvl="0" indent="-173038">
              <a:buFont typeface="+mj-lt"/>
              <a:buAutoNum type="arabicPeriod"/>
              <a:tabLst>
                <a:tab pos="173038" algn="l"/>
              </a:tabLst>
            </a:pPr>
            <a:r>
              <a:rPr lang="ru-RU" sz="1200" b="1" dirty="0"/>
              <a:t>Материалы по внедрению технологии «Сестринский процесс» в Омской областной клинической больнице. </a:t>
            </a:r>
            <a:r>
              <a:rPr lang="ru-RU" sz="1200" b="1" dirty="0" err="1" smtClean="0"/>
              <a:t>Практ</a:t>
            </a:r>
            <a:r>
              <a:rPr lang="ru-RU" sz="1200" b="1" dirty="0" smtClean="0"/>
              <a:t>. </a:t>
            </a:r>
            <a:r>
              <a:rPr lang="ru-RU" sz="1200" b="1" dirty="0"/>
              <a:t>пособие (2001)</a:t>
            </a:r>
          </a:p>
          <a:p>
            <a:pPr marL="173038" lvl="0" indent="-173038">
              <a:buFont typeface="+mj-lt"/>
              <a:buAutoNum type="arabicPeriod"/>
              <a:tabLst>
                <a:tab pos="173038" algn="l"/>
              </a:tabLst>
            </a:pPr>
            <a:r>
              <a:rPr lang="ru-RU" sz="1200" b="1" dirty="0"/>
              <a:t>Сборник технологий и стандартов по организации и выполнению работ процедурными медицинскими сестрами( 2001)</a:t>
            </a:r>
          </a:p>
          <a:p>
            <a:pPr marL="173038" lvl="0" indent="-173038">
              <a:buFont typeface="+mj-lt"/>
              <a:buAutoNum type="arabicPeriod"/>
              <a:tabLst>
                <a:tab pos="173038" algn="l"/>
              </a:tabLst>
            </a:pPr>
            <a:r>
              <a:rPr lang="ru-RU" sz="1200" b="1" dirty="0"/>
              <a:t>Должностные инструкции на сестринский и младший медперсонал </a:t>
            </a:r>
            <a:r>
              <a:rPr lang="ru-RU" sz="1200" b="1" dirty="0" smtClean="0"/>
              <a:t>роддома  </a:t>
            </a:r>
            <a:r>
              <a:rPr lang="ru-RU" sz="1200" b="1" dirty="0"/>
              <a:t>Омской областной клинической больницы (2001)</a:t>
            </a:r>
          </a:p>
          <a:p>
            <a:pPr marL="173038" lvl="0" indent="-173038">
              <a:buFont typeface="+mj-lt"/>
              <a:buAutoNum type="arabicPeriod"/>
              <a:tabLst>
                <a:tab pos="173038" algn="l"/>
              </a:tabLst>
            </a:pPr>
            <a:r>
              <a:rPr lang="ru-RU" sz="1200" b="1" dirty="0"/>
              <a:t>Материалы по освоению и внедрению в практическую деятельность технологии «Сестринский процесс» в </a:t>
            </a:r>
            <a:r>
              <a:rPr lang="ru-RU" sz="1200" b="1" dirty="0" smtClean="0"/>
              <a:t>ООКБ (2002</a:t>
            </a:r>
            <a:r>
              <a:rPr lang="ru-RU" sz="1200" b="1" dirty="0"/>
              <a:t>)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/>
              <a:t>Сборник технологий и стандартов по организации и выполнению работ медицинскими сестрами перевязочного кабинета (2002)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smtClean="0"/>
              <a:t>Организация </a:t>
            </a:r>
            <a:r>
              <a:rPr lang="ru-RU" sz="1200" b="1" dirty="0"/>
              <a:t>работы сестринского персонала консультативной поликлиники (2006)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/>
              <a:t>О порядке получения квалификационных категорий специалистами со средним медицинским образованием (2006)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/>
              <a:t>Сборник технологий и стандартов по подготовке пациентов к исследованиям, лечению и оперативным вмешательствам в Областной клинической больнице (2001, 2006)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 err="1" smtClean="0"/>
              <a:t>Аллергошкола</a:t>
            </a:r>
            <a:r>
              <a:rPr lang="ru-RU" sz="1200" b="1" dirty="0" smtClean="0"/>
              <a:t> </a:t>
            </a:r>
            <a:r>
              <a:rPr lang="ru-RU" sz="1200" b="1" dirty="0"/>
              <a:t>(2007)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/>
              <a:t>Школа обучения больных сахарным диабетом (2007)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/>
              <a:t>Организация лечебного питания в лечебно-профилактических учреждениях (2007)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/>
              <a:t>Организация деятельности медицинского лабораторного техника (фельдшера-лаборанта) (2008)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/>
              <a:t>Организация деятельности медицинской сестры-</a:t>
            </a:r>
            <a:r>
              <a:rPr lang="ru-RU" sz="1200" b="1" dirty="0" err="1"/>
              <a:t>анестезиста</a:t>
            </a:r>
            <a:r>
              <a:rPr lang="ru-RU" sz="1200" b="1" dirty="0"/>
              <a:t> (2009)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/>
              <a:t>Инструкция по забору материала для микробиологических исследований (2009)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b="1" dirty="0"/>
              <a:t>Протокол по катетеризации периферических вен и уходу за периферическими и центральными </a:t>
            </a:r>
            <a:endParaRPr lang="ru-RU" sz="1200" b="1" dirty="0" smtClean="0"/>
          </a:p>
          <a:p>
            <a:pPr lvl="0"/>
            <a:r>
              <a:rPr lang="ru-RU" sz="1200" b="1" dirty="0" smtClean="0"/>
              <a:t>венозными </a:t>
            </a:r>
            <a:r>
              <a:rPr lang="ru-RU" sz="1200" b="1" dirty="0"/>
              <a:t>катетерами (2009)</a:t>
            </a:r>
          </a:p>
          <a:p>
            <a:pPr marL="228600" lvl="0" indent="-228600">
              <a:buFont typeface="+mj-lt"/>
              <a:buAutoNum type="arabicPeriod" startAt="21"/>
            </a:pPr>
            <a:r>
              <a:rPr lang="ru-RU" sz="1200" b="1" dirty="0"/>
              <a:t>Стандарт по комплектации наборов медицинского инструментария в ЦСО ГУЗОО ОКБ (2010)</a:t>
            </a:r>
          </a:p>
          <a:p>
            <a:pPr marL="228600" lvl="0" indent="-228600">
              <a:buFont typeface="+mj-lt"/>
              <a:buAutoNum type="arabicPeriod" startAt="21"/>
            </a:pPr>
            <a:r>
              <a:rPr lang="ru-RU" sz="1200" b="1" dirty="0"/>
              <a:t>Материалы по внедрению в практическую деятельность элементов технологии «Сестринский </a:t>
            </a:r>
            <a:endParaRPr lang="ru-RU" sz="1200" b="1" dirty="0" smtClean="0"/>
          </a:p>
          <a:p>
            <a:pPr lvl="0"/>
            <a:r>
              <a:rPr lang="ru-RU" sz="1200" b="1" dirty="0" smtClean="0"/>
              <a:t>процесс</a:t>
            </a:r>
            <a:r>
              <a:rPr lang="ru-RU" sz="1200" b="1" dirty="0"/>
              <a:t>» в Омской областной </a:t>
            </a:r>
            <a:r>
              <a:rPr lang="ru-RU" sz="1200" b="1" dirty="0" smtClean="0"/>
              <a:t>клинической </a:t>
            </a:r>
            <a:r>
              <a:rPr lang="ru-RU" sz="1200" b="1" dirty="0"/>
              <a:t>больнице. (2010)</a:t>
            </a:r>
          </a:p>
          <a:p>
            <a:pPr marL="228600" lvl="0" indent="-228600">
              <a:buFont typeface="+mj-lt"/>
              <a:buAutoNum type="arabicPeriod" startAt="23"/>
            </a:pPr>
            <a:r>
              <a:rPr lang="ru-RU" sz="1200" b="1" dirty="0"/>
              <a:t>Организация деятельности сестры-хозяйки и младшего медицинского персонала (2010)</a:t>
            </a:r>
          </a:p>
          <a:p>
            <a:pPr marL="228600" lvl="0" indent="-228600">
              <a:buFont typeface="+mj-lt"/>
              <a:buAutoNum type="arabicPeriod" startAt="24"/>
            </a:pPr>
            <a:r>
              <a:rPr lang="ru-RU" sz="1200" b="1" dirty="0" smtClean="0"/>
              <a:t>Организация </a:t>
            </a:r>
            <a:r>
              <a:rPr lang="ru-RU" sz="1200" b="1" dirty="0"/>
              <a:t>деятельности медицинской сестры палатной (2011</a:t>
            </a:r>
            <a:r>
              <a:rPr lang="ru-RU" sz="1200" b="1" dirty="0" smtClean="0"/>
              <a:t>)</a:t>
            </a:r>
            <a:endParaRPr lang="ru-RU" sz="1200" b="1" dirty="0"/>
          </a:p>
        </p:txBody>
      </p:sp>
      <p:pic>
        <p:nvPicPr>
          <p:cNvPr id="19" name="Picture 2" descr="C:\Users\я\Desktop\главная медсестра\презентация на конф\для главной медсестры\IMG_39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01900" y="5080587"/>
            <a:ext cx="1043607" cy="1391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C:\Users\Sveta\Desktop\Эмблема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496" y="1859340"/>
            <a:ext cx="91066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В разработке участвуют: </a:t>
            </a:r>
            <a:r>
              <a:rPr lang="ru-RU" sz="2400" b="1" dirty="0">
                <a:solidFill>
                  <a:srgbClr val="006600"/>
                </a:solidFill>
              </a:rPr>
              <a:t>главный внештатный специалист МЗОО по управлению сестринской деятельностью, внештатные специалисты по основным специальностям, руководители секций </a:t>
            </a:r>
            <a:r>
              <a:rPr lang="ru-RU" sz="2400" b="1" dirty="0" smtClean="0">
                <a:solidFill>
                  <a:srgbClr val="006600"/>
                </a:solidFill>
              </a:rPr>
              <a:t>ОПСА </a:t>
            </a:r>
            <a:r>
              <a:rPr lang="ru-RU" sz="2400" b="1" dirty="0">
                <a:solidFill>
                  <a:srgbClr val="006600"/>
                </a:solidFill>
              </a:rPr>
              <a:t>и главные медицинские сестры АО и многопрофильных </a:t>
            </a:r>
            <a:r>
              <a:rPr lang="ru-RU" sz="2400" b="1" dirty="0" smtClean="0">
                <a:solidFill>
                  <a:srgbClr val="006600"/>
                </a:solidFill>
              </a:rPr>
              <a:t>МО</a:t>
            </a:r>
            <a:endParaRPr lang="ru-RU" sz="2400" b="1" dirty="0">
              <a:solidFill>
                <a:srgbClr val="0066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872" y="1100644"/>
            <a:ext cx="925065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3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Разработка (</a:t>
            </a:r>
            <a:r>
              <a:rPr lang="ru-RU" sz="33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СОПов</a:t>
            </a:r>
            <a:r>
              <a:rPr lang="ru-RU" sz="33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) в Омском регионе</a:t>
            </a:r>
          </a:p>
        </p:txBody>
      </p:sp>
      <p:pic>
        <p:nvPicPr>
          <p:cNvPr id="11" name="Picture 2" descr="D:\текущ работа1\главный внештатный специалист\профильная комиссия\коман-ки\Санкт-Петербург-май 2018г\Пленарное заседа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390" y="3861048"/>
            <a:ext cx="3129868" cy="234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7863" y="4653136"/>
            <a:ext cx="561662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6600"/>
                </a:solidFill>
              </a:rPr>
              <a:t>Заседание </a:t>
            </a:r>
            <a:r>
              <a:rPr lang="ru-RU" b="1" i="1" dirty="0">
                <a:solidFill>
                  <a:srgbClr val="006600"/>
                </a:solidFill>
              </a:rPr>
              <a:t>Профильной комиссии МЗ РФ по специальности «Управление </a:t>
            </a:r>
            <a:r>
              <a:rPr lang="ru-RU" b="1" i="1" dirty="0" err="1" smtClean="0">
                <a:solidFill>
                  <a:srgbClr val="006600"/>
                </a:solidFill>
              </a:rPr>
              <a:t>сестр</a:t>
            </a:r>
            <a:r>
              <a:rPr lang="ru-RU" b="1" i="1" dirty="0" smtClean="0">
                <a:solidFill>
                  <a:srgbClr val="006600"/>
                </a:solidFill>
              </a:rPr>
              <a:t>. </a:t>
            </a:r>
            <a:r>
              <a:rPr lang="ru-RU" b="1" i="1" dirty="0" err="1" smtClean="0">
                <a:solidFill>
                  <a:srgbClr val="006600"/>
                </a:solidFill>
              </a:rPr>
              <a:t>деят-тью</a:t>
            </a:r>
            <a:r>
              <a:rPr lang="ru-RU" b="1" i="1" dirty="0">
                <a:solidFill>
                  <a:srgbClr val="006600"/>
                </a:solidFill>
              </a:rPr>
              <a:t>» </a:t>
            </a:r>
            <a:endParaRPr lang="ru-RU" b="1" i="1" dirty="0" smtClean="0">
              <a:solidFill>
                <a:srgbClr val="006600"/>
              </a:solidFill>
            </a:endParaRPr>
          </a:p>
          <a:p>
            <a:r>
              <a:rPr lang="ru-RU" b="1" i="1" dirty="0" smtClean="0">
                <a:solidFill>
                  <a:srgbClr val="006600"/>
                </a:solidFill>
              </a:rPr>
              <a:t>в </a:t>
            </a:r>
            <a:r>
              <a:rPr lang="ru-RU" b="1" i="1" dirty="0">
                <a:solidFill>
                  <a:srgbClr val="006600"/>
                </a:solidFill>
              </a:rPr>
              <a:t>рамках Всероссийской научно-практической конференции «</a:t>
            </a:r>
            <a:r>
              <a:rPr lang="ru-RU" b="1" i="1" dirty="0" smtClean="0">
                <a:solidFill>
                  <a:srgbClr val="006600"/>
                </a:solidFill>
              </a:rPr>
              <a:t>Проф. </a:t>
            </a:r>
            <a:r>
              <a:rPr lang="ru-RU" b="1" i="1" dirty="0">
                <a:solidFill>
                  <a:srgbClr val="006600"/>
                </a:solidFill>
              </a:rPr>
              <a:t>стандартизация в подготовке и деятельности специалистов со средним </a:t>
            </a:r>
            <a:r>
              <a:rPr lang="ru-RU" b="1" i="1" dirty="0" smtClean="0">
                <a:solidFill>
                  <a:srgbClr val="006600"/>
                </a:solidFill>
              </a:rPr>
              <a:t>мед. </a:t>
            </a:r>
            <a:r>
              <a:rPr lang="ru-RU" b="1" i="1" dirty="0">
                <a:solidFill>
                  <a:srgbClr val="006600"/>
                </a:solidFill>
              </a:rPr>
              <a:t>образованием», </a:t>
            </a:r>
            <a:r>
              <a:rPr lang="ru-RU" b="1" i="1" dirty="0" smtClean="0">
                <a:solidFill>
                  <a:srgbClr val="006600"/>
                </a:solidFill>
              </a:rPr>
              <a:t> г</a:t>
            </a:r>
            <a:r>
              <a:rPr lang="ru-RU" b="1" i="1" dirty="0">
                <a:solidFill>
                  <a:srgbClr val="006600"/>
                </a:solidFill>
              </a:rPr>
              <a:t>. </a:t>
            </a:r>
            <a:r>
              <a:rPr lang="ru-RU" b="1" i="1" dirty="0" smtClean="0">
                <a:solidFill>
                  <a:srgbClr val="006600"/>
                </a:solidFill>
              </a:rPr>
              <a:t>Санкт-Петербург </a:t>
            </a:r>
          </a:p>
          <a:p>
            <a:r>
              <a:rPr lang="ru-RU" b="1" i="1" dirty="0" smtClean="0">
                <a:solidFill>
                  <a:srgbClr val="006600"/>
                </a:solidFill>
              </a:rPr>
              <a:t>25-27 марта 2018г.</a:t>
            </a:r>
            <a:endParaRPr lang="ru-RU" b="1" i="1" dirty="0">
              <a:solidFill>
                <a:srgbClr val="0066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3657798"/>
            <a:ext cx="57961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6600"/>
                </a:solidFill>
              </a:rPr>
              <a:t>Международный семинар  </a:t>
            </a:r>
            <a:r>
              <a:rPr lang="ru-RU" b="1" i="1" dirty="0">
                <a:solidFill>
                  <a:srgbClr val="006600"/>
                </a:solidFill>
              </a:rPr>
              <a:t>«Стандарты сестринской практики как основа безопасности </a:t>
            </a:r>
            <a:r>
              <a:rPr lang="ru-RU" b="1" i="1" dirty="0" smtClean="0">
                <a:solidFill>
                  <a:srgbClr val="006600"/>
                </a:solidFill>
              </a:rPr>
              <a:t>мед. </a:t>
            </a:r>
            <a:r>
              <a:rPr lang="ru-RU" b="1" i="1" dirty="0">
                <a:solidFill>
                  <a:srgbClr val="006600"/>
                </a:solidFill>
              </a:rPr>
              <a:t>помощи», организованного </a:t>
            </a:r>
            <a:r>
              <a:rPr lang="ru-RU" b="1" i="1" dirty="0" smtClean="0">
                <a:solidFill>
                  <a:srgbClr val="006600"/>
                </a:solidFill>
              </a:rPr>
              <a:t>РАМС (</a:t>
            </a:r>
            <a:r>
              <a:rPr lang="ru-RU" b="1" i="1" dirty="0">
                <a:solidFill>
                  <a:srgbClr val="006600"/>
                </a:solidFill>
              </a:rPr>
              <a:t>г. </a:t>
            </a:r>
            <a:r>
              <a:rPr lang="ru-RU" b="1" i="1" dirty="0" smtClean="0">
                <a:solidFill>
                  <a:srgbClr val="006600"/>
                </a:solidFill>
              </a:rPr>
              <a:t>С.-Петербург 14-16.05.2018)</a:t>
            </a:r>
            <a:endParaRPr lang="ru-RU" b="1" i="1" dirty="0">
              <a:solidFill>
                <a:srgbClr val="006600"/>
              </a:solidFill>
            </a:endParaRPr>
          </a:p>
        </p:txBody>
      </p:sp>
      <p:pic>
        <p:nvPicPr>
          <p:cNvPr id="12" name="Picture 2" descr="C:\Users\Sveta\Desktop\Эмблема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916832"/>
            <a:ext cx="864096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600" b="1" i="1" dirty="0" smtClean="0">
                <a:solidFill>
                  <a:srgbClr val="006600"/>
                </a:solidFill>
              </a:rPr>
              <a:t>Качество </a:t>
            </a:r>
            <a:r>
              <a:rPr lang="ru-RU" sz="4600" b="1" i="1" dirty="0">
                <a:solidFill>
                  <a:srgbClr val="006600"/>
                </a:solidFill>
              </a:rPr>
              <a:t>- это бег, </a:t>
            </a:r>
            <a:endParaRPr lang="ru-RU" sz="4600" b="1" i="1" dirty="0" smtClean="0">
              <a:solidFill>
                <a:srgbClr val="006600"/>
              </a:solidFill>
            </a:endParaRPr>
          </a:p>
          <a:p>
            <a:r>
              <a:rPr lang="ru-RU" sz="4600" b="1" i="1" dirty="0" smtClean="0">
                <a:solidFill>
                  <a:srgbClr val="006600"/>
                </a:solidFill>
              </a:rPr>
              <a:t>у </a:t>
            </a:r>
            <a:r>
              <a:rPr lang="ru-RU" sz="4600" b="1" i="1" dirty="0">
                <a:solidFill>
                  <a:srgbClr val="006600"/>
                </a:solidFill>
              </a:rPr>
              <a:t>которого нет </a:t>
            </a:r>
            <a:r>
              <a:rPr lang="ru-RU" sz="4600" b="1" i="1" dirty="0" smtClean="0">
                <a:solidFill>
                  <a:srgbClr val="006600"/>
                </a:solidFill>
              </a:rPr>
              <a:t>финиша </a:t>
            </a:r>
          </a:p>
          <a:p>
            <a:r>
              <a:rPr lang="ru-RU" sz="4600" b="1" i="1" dirty="0" smtClean="0">
                <a:solidFill>
                  <a:srgbClr val="006600"/>
                </a:solidFill>
              </a:rPr>
              <a:t>и </a:t>
            </a:r>
            <a:r>
              <a:rPr lang="ru-RU" sz="4600" b="1" i="1" dirty="0">
                <a:solidFill>
                  <a:srgbClr val="006600"/>
                </a:solidFill>
              </a:rPr>
              <a:t>нет предела совершенству</a:t>
            </a:r>
            <a:r>
              <a:rPr lang="ru-RU" sz="4600" b="1" i="1" dirty="0" smtClean="0">
                <a:solidFill>
                  <a:srgbClr val="006600"/>
                </a:solidFill>
              </a:rPr>
              <a:t>.</a:t>
            </a:r>
            <a:r>
              <a:rPr lang="ru-RU" sz="4600" b="1" i="1" dirty="0">
                <a:solidFill>
                  <a:srgbClr val="006600"/>
                </a:solidFill>
              </a:rPr>
              <a:t> </a:t>
            </a:r>
            <a:endParaRPr lang="ru-RU" sz="4600" b="1" i="1" dirty="0" smtClean="0">
              <a:solidFill>
                <a:srgbClr val="006600"/>
              </a:solidFill>
            </a:endParaRPr>
          </a:p>
          <a:p>
            <a:pPr algn="r"/>
            <a:endParaRPr lang="ru-RU" sz="4600" b="1" i="1" dirty="0" smtClean="0">
              <a:solidFill>
                <a:srgbClr val="006600"/>
              </a:solidFill>
            </a:endParaRPr>
          </a:p>
          <a:p>
            <a:pPr algn="r"/>
            <a:r>
              <a:rPr lang="ru-RU" sz="4600" b="1" i="1" dirty="0" smtClean="0">
                <a:solidFill>
                  <a:srgbClr val="006600"/>
                </a:solidFill>
              </a:rPr>
              <a:t>Д</a:t>
            </a:r>
            <a:r>
              <a:rPr lang="ru-RU" sz="4600" b="1" i="1" dirty="0">
                <a:solidFill>
                  <a:srgbClr val="006600"/>
                </a:solidFill>
              </a:rPr>
              <a:t>. </a:t>
            </a:r>
            <a:r>
              <a:rPr lang="ru-RU" sz="4600" b="1" i="1" dirty="0" err="1" smtClean="0">
                <a:solidFill>
                  <a:srgbClr val="006600"/>
                </a:solidFill>
              </a:rPr>
              <a:t>Кеарне</a:t>
            </a:r>
            <a:r>
              <a:rPr lang="ru-RU" sz="4600" b="1" i="1" dirty="0" smtClean="0">
                <a:solidFill>
                  <a:srgbClr val="006600"/>
                </a:solidFill>
              </a:rPr>
              <a:t> </a:t>
            </a:r>
            <a:endParaRPr lang="ru-RU" sz="4600" b="1" dirty="0">
              <a:solidFill>
                <a:srgbClr val="006600"/>
              </a:solidFill>
            </a:endParaRPr>
          </a:p>
        </p:txBody>
      </p:sp>
      <p:pic>
        <p:nvPicPr>
          <p:cNvPr id="12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2070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99592" y="3060829"/>
            <a:ext cx="7662660" cy="80021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0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5pPr>
            <a:lvl6pPr>
              <a:defRPr>
                <a:latin typeface="Arial" charset="0"/>
                <a:cs typeface="Arial" charset="0"/>
              </a:defRPr>
            </a:lvl6pPr>
            <a:lvl7pPr>
              <a:defRPr>
                <a:latin typeface="Arial" charset="0"/>
                <a:cs typeface="Arial" charset="0"/>
              </a:defRPr>
            </a:lvl7pPr>
            <a:lvl8pPr>
              <a:defRPr>
                <a:latin typeface="Arial" charset="0"/>
                <a:cs typeface="Arial" charset="0"/>
              </a:defRPr>
            </a:lvl8pPr>
            <a:lvl9pPr>
              <a:defRPr>
                <a:latin typeface="Arial" charset="0"/>
                <a:cs typeface="Arial" charset="0"/>
              </a:defRPr>
            </a:lvl9pPr>
          </a:lstStyle>
          <a:p>
            <a:r>
              <a:rPr lang="ru-RU" sz="4600" dirty="0" smtClean="0"/>
              <a:t>Благодарю за внимание!</a:t>
            </a:r>
            <a:endParaRPr lang="ru-RU" sz="4600" dirty="0"/>
          </a:p>
        </p:txBody>
      </p:sp>
      <p:pic>
        <p:nvPicPr>
          <p:cNvPr id="15" name="Picture 2" descr="C:\Users\Sveta\Desktop\Эмбл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52425"/>
            <a:ext cx="2535238" cy="227171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6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692696"/>
            <a:ext cx="1434476" cy="1362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764704"/>
            <a:ext cx="897257" cy="1264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1881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09470" y="764704"/>
            <a:ext cx="7866986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Стандартизация в Омском регионе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43525" y="3717032"/>
            <a:ext cx="39048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/>
              <a:t>К</a:t>
            </a:r>
            <a:r>
              <a:rPr lang="ru-RU" sz="1400" b="1" i="1" dirty="0" smtClean="0"/>
              <a:t>ритерии </a:t>
            </a:r>
            <a:r>
              <a:rPr lang="ru-RU" sz="1400" b="1" i="1" dirty="0"/>
              <a:t>оценки деятельности </a:t>
            </a:r>
            <a:endParaRPr lang="ru-RU" sz="1400" b="1" i="1" dirty="0" smtClean="0"/>
          </a:p>
          <a:p>
            <a:pPr algn="ctr"/>
            <a:r>
              <a:rPr lang="ru-RU" sz="1400" b="1" i="1" dirty="0" smtClean="0"/>
              <a:t>сестринского персонала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9145" y="6166465"/>
            <a:ext cx="9051389" cy="43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>
                <a:solidFill>
                  <a:srgbClr val="006600"/>
                </a:solidFill>
                <a:latin typeface="Arial" charset="0"/>
                <a:cs typeface="Arial" charset="0"/>
              </a:rPr>
              <a:t>КПБ им Н.Н. Солодникова; ОДКБ; КОБ им. В.П. Выходцева</a:t>
            </a:r>
          </a:p>
        </p:txBody>
      </p:sp>
      <p:pic>
        <p:nvPicPr>
          <p:cNvPr id="14" name="Рисунок 1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6276" y="4149080"/>
            <a:ext cx="1457598" cy="2114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C:\Users\samsung\AppData\Local\Temp\Rar$DI01.185\СБОРНИК-НОВЫЕ ОРГАНИЗАЦИОННЫЕ ФОРМЫ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1826" y="4216569"/>
            <a:ext cx="1468757" cy="1951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samsung\AppData\Local\Temp\IMG_805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8742" y="4209915"/>
            <a:ext cx="1361039" cy="1912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151220" y="3201414"/>
            <a:ext cx="3155771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D:\Мои документы\Загрузки\20181127_12112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0722" y="1488735"/>
            <a:ext cx="3113992" cy="2205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F:\7 декабря 2018 г\20181126_113500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-66528" y="1807148"/>
            <a:ext cx="2209279" cy="1564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546" y="3717032"/>
            <a:ext cx="2016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/>
              <a:t>Стандартные </a:t>
            </a:r>
            <a:r>
              <a:rPr lang="ru-RU" sz="1400" b="1" i="1" dirty="0"/>
              <a:t>листы сестринского ухода </a:t>
            </a:r>
            <a:endParaRPr lang="ru-RU" sz="1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60539" y="3789040"/>
            <a:ext cx="29506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/>
              <a:t>Карты </a:t>
            </a:r>
            <a:r>
              <a:rPr lang="ru-RU" sz="1400" b="1" i="1" dirty="0"/>
              <a:t>экспертного обследования</a:t>
            </a:r>
            <a:endParaRPr lang="ru-RU" sz="1400" b="1" dirty="0"/>
          </a:p>
        </p:txBody>
      </p:sp>
      <p:pic>
        <p:nvPicPr>
          <p:cNvPr id="28" name="Picture 5" descr="D:\Мои документы\Загрузки\20181127_130201.jp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1848872" y="1691582"/>
            <a:ext cx="2205331" cy="1799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D:\Мои документы\Загрузки\20181127_130145.jpg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3668259" y="1744405"/>
            <a:ext cx="2239530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Sveta\Desktop\Эмблема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0907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pic>
        <p:nvPicPr>
          <p:cNvPr id="9" name="Picture 3" descr="\\192.168.1.18\информация для мед. сотрудников\Обмен\Золотаревой\Изображение 01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8887" y="5226805"/>
            <a:ext cx="1873213" cy="1226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Рабочий стол\1\Изображение 066.jpg"/>
          <p:cNvPicPr>
            <a:picLocks noGrp="1"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2335" y="1556792"/>
            <a:ext cx="1825289" cy="2312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399555" y="479574"/>
            <a:ext cx="6700837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Профессиональная издательская  деятельность</a:t>
            </a:r>
          </a:p>
        </p:txBody>
      </p:sp>
      <p:pic>
        <p:nvPicPr>
          <p:cNvPr id="15" name="Picture 8" descr="\\192.168.1.18\информация для мед. сотрудников\Обмен\Золотаревой\статья в книгу\Фото книг\IMG_856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8962" y="1558497"/>
            <a:ext cx="1654786" cy="2294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C:\Users\STR1-G~1\AppData\Local\Temp\IMG_402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1250" y="4005181"/>
            <a:ext cx="1836734" cy="2494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\\192.168.1.18\информация для мед. сотрудников\Обмен\Золотаревой\Изображение 009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0816" y="4089053"/>
            <a:ext cx="1889416" cy="1212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D:\Desktop\20181019_150119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3786" y="1602106"/>
            <a:ext cx="1700662" cy="22669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U:\Обмен\для Золотаревой\IMG_4142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292" y="4005180"/>
            <a:ext cx="1691854" cy="2494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U:\Обмен\для Золотаревой\IMG_4145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604458"/>
            <a:ext cx="1658795" cy="2228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 descr="D:\Desktop\20181019_151623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0853" y="4000272"/>
            <a:ext cx="1753596" cy="2453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Sveta\Desktop\Эмблема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692696"/>
            <a:ext cx="609136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Сестринский процесс </a:t>
            </a:r>
          </a:p>
        </p:txBody>
      </p:sp>
      <p:pic>
        <p:nvPicPr>
          <p:cNvPr id="10" name="Picture 2" descr="F:\7 декабря 2018 г\20181126_113343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-221575" y="2095651"/>
            <a:ext cx="4156206" cy="3654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F:\7 декабря 2018 г\20181126_113538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79912" y="1431426"/>
            <a:ext cx="2532635" cy="1570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F:\7 декабря 2018 г\20181126_113639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72200" y="1412776"/>
            <a:ext cx="2719741" cy="1552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E:\DCIM\101MSDCF\DSC04207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3645024"/>
            <a:ext cx="1872208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E:\DCIM\101MSDCF\DSC04208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0584" y="3645024"/>
            <a:ext cx="1761856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37981" y="2998693"/>
            <a:ext cx="5253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Сестринская документация: </a:t>
            </a:r>
          </a:p>
          <a:p>
            <a:pPr algn="ctr"/>
            <a:r>
              <a:rPr lang="ru-RU" b="1" i="1" dirty="0" smtClean="0"/>
              <a:t>лист наблюдения </a:t>
            </a:r>
            <a:r>
              <a:rPr lang="ru-RU" b="1" i="1" dirty="0"/>
              <a:t>за пациентом 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09521" y="6023029"/>
            <a:ext cx="51084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Протоколы </a:t>
            </a:r>
            <a:r>
              <a:rPr lang="ru-RU" b="1" i="1" dirty="0"/>
              <a:t>наблюдения за </a:t>
            </a:r>
            <a:r>
              <a:rPr lang="ru-RU" b="1" i="1" dirty="0" smtClean="0"/>
              <a:t>периферическим</a:t>
            </a:r>
          </a:p>
          <a:p>
            <a:pPr algn="ctr"/>
            <a:r>
              <a:rPr lang="ru-RU" b="1" i="1" dirty="0" smtClean="0"/>
              <a:t>и </a:t>
            </a:r>
            <a:r>
              <a:rPr lang="ru-RU" b="1" i="1" dirty="0"/>
              <a:t>мочевым катетерами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607303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Методические пособия</a:t>
            </a:r>
            <a:endParaRPr lang="ru-RU" b="1" i="1" dirty="0"/>
          </a:p>
        </p:txBody>
      </p:sp>
      <p:pic>
        <p:nvPicPr>
          <p:cNvPr id="17" name="Picture 2" descr="C:\Users\Sveta\Desktop\Эмблема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397113"/>
            <a:ext cx="7899143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Стандартизация </a:t>
            </a:r>
            <a:endParaRPr lang="ru-RU" sz="30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сестринской </a:t>
            </a:r>
            <a:r>
              <a:rPr lang="ru-RU" sz="3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деятельности: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36512" y="1556792"/>
            <a:ext cx="775063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решение  проблемы организации </a:t>
            </a:r>
            <a:r>
              <a:rPr lang="ru-RU" sz="2200" b="1" dirty="0">
                <a:solidFill>
                  <a:srgbClr val="006600"/>
                </a:solidFill>
              </a:rPr>
              <a:t>рабочего места и единого подхода ведения пациента  для всего сестринского персонала; 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организация профессионального комплексного  ухода </a:t>
            </a:r>
            <a:r>
              <a:rPr lang="ru-RU" sz="2200" b="1" dirty="0">
                <a:solidFill>
                  <a:srgbClr val="006600"/>
                </a:solidFill>
              </a:rPr>
              <a:t>с учетом нозологии заболевания;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проведение обучающих семинаров </a:t>
            </a:r>
            <a:r>
              <a:rPr lang="ru-RU" sz="2200" b="1" dirty="0">
                <a:solidFill>
                  <a:srgbClr val="006600"/>
                </a:solidFill>
              </a:rPr>
              <a:t>с сестринским персоналом;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разработка и внедрение контрольных карт </a:t>
            </a:r>
            <a:r>
              <a:rPr lang="ru-RU" sz="2200" b="1" dirty="0">
                <a:solidFill>
                  <a:srgbClr val="006600"/>
                </a:solidFill>
              </a:rPr>
              <a:t>и </a:t>
            </a:r>
            <a:r>
              <a:rPr lang="ru-RU" sz="2200" b="1" dirty="0" smtClean="0">
                <a:solidFill>
                  <a:srgbClr val="006600"/>
                </a:solidFill>
              </a:rPr>
              <a:t>критериев </a:t>
            </a:r>
            <a:r>
              <a:rPr lang="ru-RU" sz="2200" b="1" dirty="0">
                <a:solidFill>
                  <a:srgbClr val="006600"/>
                </a:solidFill>
              </a:rPr>
              <a:t>выполнения </a:t>
            </a:r>
            <a:r>
              <a:rPr lang="ru-RU" sz="2200" b="1" dirty="0" smtClean="0">
                <a:solidFill>
                  <a:srgbClr val="006600"/>
                </a:solidFill>
              </a:rPr>
              <a:t>манипуляций;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осуществление аттестации </a:t>
            </a:r>
            <a:r>
              <a:rPr lang="ru-RU" sz="2200" b="1" dirty="0">
                <a:solidFill>
                  <a:srgbClr val="006600"/>
                </a:solidFill>
              </a:rPr>
              <a:t>специалистов на рабочем </a:t>
            </a:r>
            <a:r>
              <a:rPr lang="ru-RU" sz="2200" b="1" dirty="0" smtClean="0">
                <a:solidFill>
                  <a:srgbClr val="006600"/>
                </a:solidFill>
              </a:rPr>
              <a:t>месте;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повышение профессионального уровня медицинских сестер и </a:t>
            </a:r>
            <a:r>
              <a:rPr lang="ru-RU" sz="2200" b="1" dirty="0">
                <a:solidFill>
                  <a:srgbClr val="006600"/>
                </a:solidFill>
              </a:rPr>
              <a:t>их </a:t>
            </a:r>
            <a:r>
              <a:rPr lang="ru-RU" sz="2200" b="1" dirty="0" smtClean="0">
                <a:solidFill>
                  <a:srgbClr val="006600"/>
                </a:solidFill>
              </a:rPr>
              <a:t>удовлетворенности </a:t>
            </a:r>
            <a:r>
              <a:rPr lang="ru-RU" sz="2200" b="1" dirty="0">
                <a:solidFill>
                  <a:srgbClr val="006600"/>
                </a:solidFill>
              </a:rPr>
              <a:t>выполняемой </a:t>
            </a:r>
            <a:r>
              <a:rPr lang="ru-RU" sz="2200" b="1" dirty="0" smtClean="0">
                <a:solidFill>
                  <a:srgbClr val="006600"/>
                </a:solidFill>
              </a:rPr>
              <a:t>работой;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200" b="1" dirty="0">
                <a:solidFill>
                  <a:srgbClr val="006600"/>
                </a:solidFill>
              </a:rPr>
              <a:t>повышение </a:t>
            </a:r>
            <a:r>
              <a:rPr lang="ru-RU" sz="2200" b="1" dirty="0" smtClean="0">
                <a:solidFill>
                  <a:srgbClr val="006600"/>
                </a:solidFill>
              </a:rPr>
              <a:t>престижа </a:t>
            </a:r>
            <a:r>
              <a:rPr lang="ru-RU" sz="2200" b="1" dirty="0">
                <a:solidFill>
                  <a:srgbClr val="006600"/>
                </a:solidFill>
              </a:rPr>
              <a:t>профессии </a:t>
            </a:r>
            <a:r>
              <a:rPr lang="ru-RU" sz="2200" b="1" dirty="0" smtClean="0">
                <a:solidFill>
                  <a:srgbClr val="006600"/>
                </a:solidFill>
              </a:rPr>
              <a:t>медицинской </a:t>
            </a:r>
            <a:r>
              <a:rPr lang="ru-RU" sz="2200" b="1" dirty="0">
                <a:solidFill>
                  <a:srgbClr val="006600"/>
                </a:solidFill>
              </a:rPr>
              <a:t>сестры и </a:t>
            </a:r>
            <a:r>
              <a:rPr lang="ru-RU" sz="2200" b="1" dirty="0" smtClean="0">
                <a:solidFill>
                  <a:srgbClr val="006600"/>
                </a:solidFill>
              </a:rPr>
              <a:t>улучшение качества </a:t>
            </a:r>
            <a:r>
              <a:rPr lang="ru-RU" sz="2200" b="1" dirty="0">
                <a:solidFill>
                  <a:srgbClr val="006600"/>
                </a:solidFill>
              </a:rPr>
              <a:t>сестринского ухода за пациентами.</a:t>
            </a:r>
          </a:p>
        </p:txBody>
      </p:sp>
      <p:pic>
        <p:nvPicPr>
          <p:cNvPr id="13" name="Picture 3" descr="C:\Users\kompas\Desktop\1\Работа в АРМах\IMG_303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1615" y="2842661"/>
            <a:ext cx="1453860" cy="1090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8" descr="C:\Users\kompas\Desktop\год. отчет-фото\тф в доклад 2013\трансфузиология 2013\IMG_5267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14121" y="4058694"/>
            <a:ext cx="1466391" cy="1026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 descr="\\192.168.1.18\информация для мед. сотрудников\Обмен\1. Администрация больницы\для Моисеевой Т.Ф\фото для главной мс\аттестация на рабочем месте\DSC_6235.NEF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4121" y="5229200"/>
            <a:ext cx="1466391" cy="1016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SANY0318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02120" y="1628800"/>
            <a:ext cx="1406384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Sveta\Desktop\Эмблема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внобедренный треугольник 28"/>
          <p:cNvSpPr/>
          <p:nvPr/>
        </p:nvSpPr>
        <p:spPr>
          <a:xfrm rot="600000">
            <a:off x="5538987" y="-8204"/>
            <a:ext cx="3728966" cy="697787"/>
          </a:xfrm>
          <a:prstGeom prst="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 dirty="0">
              <a:solidFill>
                <a:srgbClr val="0B6B30"/>
              </a:solidFill>
            </a:endParaRPr>
          </a:p>
        </p:txBody>
      </p:sp>
      <p:sp>
        <p:nvSpPr>
          <p:cNvPr id="8" name="Freeform 88"/>
          <p:cNvSpPr>
            <a:spLocks/>
          </p:cNvSpPr>
          <p:nvPr/>
        </p:nvSpPr>
        <p:spPr bwMode="auto">
          <a:xfrm>
            <a:off x="5369582" y="0"/>
            <a:ext cx="3774418" cy="1015927"/>
          </a:xfrm>
          <a:custGeom>
            <a:avLst/>
            <a:gdLst>
              <a:gd name="T0" fmla="+- 0 11681 6828"/>
              <a:gd name="T1" fmla="*/ T0 w 4853"/>
              <a:gd name="T2" fmla="+- 0 192 192"/>
              <a:gd name="T3" fmla="*/ 192 h 3761"/>
              <a:gd name="T4" fmla="+- 0 6828 6828"/>
              <a:gd name="T5" fmla="*/ T4 w 4853"/>
              <a:gd name="T6" fmla="+- 0 192 192"/>
              <a:gd name="T7" fmla="*/ 192 h 3761"/>
              <a:gd name="T8" fmla="+- 0 10027 6828"/>
              <a:gd name="T9" fmla="*/ T8 w 4853"/>
              <a:gd name="T10" fmla="+- 0 1482 192"/>
              <a:gd name="T11" fmla="*/ 1482 h 3761"/>
              <a:gd name="T12" fmla="+- 0 11681 6828"/>
              <a:gd name="T13" fmla="*/ T12 w 4853"/>
              <a:gd name="T14" fmla="+- 0 3953 192"/>
              <a:gd name="T15" fmla="*/ 3953 h 3761"/>
              <a:gd name="T16" fmla="+- 0 11681 6828"/>
              <a:gd name="T17" fmla="*/ T16 w 4853"/>
              <a:gd name="T18" fmla="+- 0 192 192"/>
              <a:gd name="T19" fmla="*/ 192 h 37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4853" h="3761">
                <a:moveTo>
                  <a:pt x="4853" y="0"/>
                </a:moveTo>
                <a:lnTo>
                  <a:pt x="0" y="0"/>
                </a:lnTo>
                <a:lnTo>
                  <a:pt x="3199" y="1290"/>
                </a:lnTo>
                <a:lnTo>
                  <a:pt x="4853" y="3761"/>
                </a:lnTo>
                <a:lnTo>
                  <a:pt x="4853" y="0"/>
                </a:lnTo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43998" tIns="21999" rIns="43998" bIns="21999" anchor="t" anchorCtr="0" upright="1">
            <a:noAutofit/>
          </a:bodyPr>
          <a:lstStyle/>
          <a:p>
            <a:pPr defTabSz="440009">
              <a:defRPr/>
            </a:pPr>
            <a:endParaRPr lang="ru-RU" sz="900" kern="0" dirty="0">
              <a:solidFill>
                <a:sysClr val="windowText" lastClr="000000"/>
              </a:solidFill>
            </a:endParaRPr>
          </a:p>
        </p:txBody>
      </p:sp>
      <p:sp>
        <p:nvSpPr>
          <p:cNvPr id="22" name="Прямоугольный треугольник 21"/>
          <p:cNvSpPr/>
          <p:nvPr/>
        </p:nvSpPr>
        <p:spPr>
          <a:xfrm flipH="1">
            <a:off x="0" y="6499465"/>
            <a:ext cx="9143999" cy="358535"/>
          </a:xfrm>
          <a:prstGeom prst="rtTriangle">
            <a:avLst/>
          </a:prstGeom>
          <a:solidFill>
            <a:srgbClr val="0B6B3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flipH="1">
            <a:off x="6463748" y="6499465"/>
            <a:ext cx="2680252" cy="358535"/>
          </a:xfrm>
          <a:prstGeom prst="rtTriangl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8668" tIns="29334" rIns="58668" bIns="29334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757153"/>
            <a:ext cx="7930934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Федеральный закон от 29.06.2015г.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№162-ФЗ «О стандартизации в РФ»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706899063"/>
              </p:ext>
            </p:extLst>
          </p:nvPr>
        </p:nvGraphicFramePr>
        <p:xfrm>
          <a:off x="94100" y="2001870"/>
          <a:ext cx="8955798" cy="44975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 descr="C:\Users\Sveta\Desktop\Эмблема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" y="148610"/>
            <a:ext cx="1161386" cy="109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145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</TotalTime>
  <Words>2917</Words>
  <Application>Microsoft Office PowerPoint</Application>
  <PresentationFormat>Экран (4:3)</PresentationFormat>
  <Paragraphs>367</Paragraphs>
  <Slides>42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str1.gls-1</dc:creator>
  <cp:lastModifiedBy>Sveta</cp:lastModifiedBy>
  <cp:revision>104</cp:revision>
  <dcterms:modified xsi:type="dcterms:W3CDTF">2018-12-18T09:42:13Z</dcterms:modified>
</cp:coreProperties>
</file>