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4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18"/>
  </p:notesMasterIdLst>
  <p:handoutMasterIdLst>
    <p:handoutMasterId r:id="rId19"/>
  </p:handoutMasterIdLst>
  <p:sldIdLst>
    <p:sldId id="410" r:id="rId2"/>
    <p:sldId id="411" r:id="rId3"/>
    <p:sldId id="433" r:id="rId4"/>
    <p:sldId id="412" r:id="rId5"/>
    <p:sldId id="413" r:id="rId6"/>
    <p:sldId id="425" r:id="rId7"/>
    <p:sldId id="415" r:id="rId8"/>
    <p:sldId id="416" r:id="rId9"/>
    <p:sldId id="417" r:id="rId10"/>
    <p:sldId id="418" r:id="rId11"/>
    <p:sldId id="426" r:id="rId12"/>
    <p:sldId id="419" r:id="rId13"/>
    <p:sldId id="427" r:id="rId14"/>
    <p:sldId id="430" r:id="rId15"/>
    <p:sldId id="431" r:id="rId16"/>
    <p:sldId id="423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2101"/>
    <a:srgbClr val="EAB200"/>
    <a:srgbClr val="600000"/>
    <a:srgbClr val="CAB55A"/>
    <a:srgbClr val="785A48"/>
    <a:srgbClr val="3E1F00"/>
    <a:srgbClr val="0058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310" autoAdjust="0"/>
    <p:restoredTop sz="94710" autoAdjust="0"/>
  </p:normalViewPr>
  <p:slideViewPr>
    <p:cSldViewPr>
      <p:cViewPr varScale="1">
        <p:scale>
          <a:sx n="63" d="100"/>
          <a:sy n="63" d="100"/>
        </p:scale>
        <p:origin x="-6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F489BA-60FA-4720-94E2-F1A1B2ABF2F2}" type="doc">
      <dgm:prSet loTypeId="urn:microsoft.com/office/officeart/2005/8/layout/gear1" loCatId="process" qsTypeId="urn:microsoft.com/office/officeart/2005/8/quickstyle/3d2" qsCatId="3D" csTypeId="urn:microsoft.com/office/officeart/2005/8/colors/accent1_4" csCatId="accent1" phldr="1"/>
      <dgm:spPr/>
    </dgm:pt>
    <dgm:pt modelId="{96FE3FE2-6D4A-4D0B-9697-63B06442597A}">
      <dgm:prSet phldrT="[Текст]" custT="1"/>
      <dgm:spPr/>
      <dgm:t>
        <a:bodyPr/>
        <a:lstStyle/>
        <a:p>
          <a:r>
            <a:rPr lang="ru-RU" sz="3200" dirty="0" smtClean="0">
              <a:solidFill>
                <a:schemeClr val="bg1"/>
              </a:solidFill>
            </a:rPr>
            <a:t>семинары</a:t>
          </a:r>
          <a:endParaRPr lang="ru-RU" sz="3200" dirty="0">
            <a:solidFill>
              <a:schemeClr val="bg1"/>
            </a:solidFill>
          </a:endParaRPr>
        </a:p>
      </dgm:t>
    </dgm:pt>
    <dgm:pt modelId="{29492C3B-E622-4938-BA6F-474B41A68B80}" type="parTrans" cxnId="{57E82466-FF2A-4E23-A076-9204F3934C67}">
      <dgm:prSet/>
      <dgm:spPr/>
      <dgm:t>
        <a:bodyPr/>
        <a:lstStyle/>
        <a:p>
          <a:endParaRPr lang="ru-RU"/>
        </a:p>
      </dgm:t>
    </dgm:pt>
    <dgm:pt modelId="{0C4AAC4D-4374-42DB-AF17-9028EAAD1214}" type="sibTrans" cxnId="{57E82466-FF2A-4E23-A076-9204F3934C67}">
      <dgm:prSet/>
      <dgm:spPr/>
      <dgm:t>
        <a:bodyPr/>
        <a:lstStyle/>
        <a:p>
          <a:endParaRPr lang="ru-RU"/>
        </a:p>
      </dgm:t>
    </dgm:pt>
    <dgm:pt modelId="{7535A6BC-991C-4533-94AD-B408C039ECA1}">
      <dgm:prSet phldrT="[Текст]" custT="1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ru-RU" sz="2600" dirty="0" smtClean="0">
              <a:solidFill>
                <a:schemeClr val="bg1"/>
              </a:solidFill>
            </a:rPr>
            <a:t>мастер-классы</a:t>
          </a:r>
          <a:endParaRPr lang="ru-RU" sz="2600" dirty="0">
            <a:solidFill>
              <a:schemeClr val="bg1"/>
            </a:solidFill>
          </a:endParaRPr>
        </a:p>
      </dgm:t>
    </dgm:pt>
    <dgm:pt modelId="{AAED6799-844F-4A4D-813E-24E775315051}" type="parTrans" cxnId="{478716D5-33D0-4FFD-8465-0B4AE736C381}">
      <dgm:prSet/>
      <dgm:spPr/>
      <dgm:t>
        <a:bodyPr/>
        <a:lstStyle/>
        <a:p>
          <a:endParaRPr lang="ru-RU"/>
        </a:p>
      </dgm:t>
    </dgm:pt>
    <dgm:pt modelId="{7834F3EB-3D10-4BCC-8177-0B970F082C72}" type="sibTrans" cxnId="{478716D5-33D0-4FFD-8465-0B4AE736C381}">
      <dgm:prSet/>
      <dgm:spPr>
        <a:solidFill>
          <a:schemeClr val="accent3">
            <a:lumMod val="50000"/>
          </a:schemeClr>
        </a:solidFill>
      </dgm:spPr>
      <dgm:t>
        <a:bodyPr/>
        <a:lstStyle/>
        <a:p>
          <a:endParaRPr lang="ru-RU"/>
        </a:p>
      </dgm:t>
    </dgm:pt>
    <dgm:pt modelId="{6CE4EBB9-A071-464E-B705-EF7B4A4B2B39}">
      <dgm:prSet phldrT="[Текст]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ru-RU" dirty="0" smtClean="0"/>
            <a:t>тренинги</a:t>
          </a:r>
          <a:endParaRPr lang="ru-RU" dirty="0"/>
        </a:p>
      </dgm:t>
    </dgm:pt>
    <dgm:pt modelId="{FEAD632C-A31F-41BC-9468-60E11BFD732A}" type="parTrans" cxnId="{2FB86282-D9B5-4066-A6C0-1684EEC09C4A}">
      <dgm:prSet/>
      <dgm:spPr/>
      <dgm:t>
        <a:bodyPr/>
        <a:lstStyle/>
        <a:p>
          <a:endParaRPr lang="ru-RU"/>
        </a:p>
      </dgm:t>
    </dgm:pt>
    <dgm:pt modelId="{C62D5C0A-B99E-44B8-B75A-71A03F5893DE}" type="sibTrans" cxnId="{2FB86282-D9B5-4066-A6C0-1684EEC09C4A}">
      <dgm:prSet/>
      <dgm:spPr>
        <a:solidFill>
          <a:schemeClr val="accent4">
            <a:lumMod val="50000"/>
          </a:schemeClr>
        </a:solidFill>
      </dgm:spPr>
      <dgm:t>
        <a:bodyPr/>
        <a:lstStyle/>
        <a:p>
          <a:endParaRPr lang="ru-RU"/>
        </a:p>
      </dgm:t>
    </dgm:pt>
    <dgm:pt modelId="{336B1194-E941-4086-8BE0-EF30CBAB23C9}" type="pres">
      <dgm:prSet presAssocID="{3EF489BA-60FA-4720-94E2-F1A1B2ABF2F2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A969008C-FB8B-4281-A179-DBD17A80ADF5}" type="pres">
      <dgm:prSet presAssocID="{96FE3FE2-6D4A-4D0B-9697-63B06442597A}" presName="gear1" presStyleLbl="node1" presStyleIdx="0" presStyleCnt="3" custScaleX="10563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771FCF-6408-47FA-8C94-472740FA0BFC}" type="pres">
      <dgm:prSet presAssocID="{96FE3FE2-6D4A-4D0B-9697-63B06442597A}" presName="gear1srcNode" presStyleLbl="node1" presStyleIdx="0" presStyleCnt="3"/>
      <dgm:spPr/>
      <dgm:t>
        <a:bodyPr/>
        <a:lstStyle/>
        <a:p>
          <a:endParaRPr lang="ru-RU"/>
        </a:p>
      </dgm:t>
    </dgm:pt>
    <dgm:pt modelId="{925D1BB5-89C9-48A3-9915-D71B46BBF449}" type="pres">
      <dgm:prSet presAssocID="{96FE3FE2-6D4A-4D0B-9697-63B06442597A}" presName="gear1dstNode" presStyleLbl="node1" presStyleIdx="0" presStyleCnt="3"/>
      <dgm:spPr/>
      <dgm:t>
        <a:bodyPr/>
        <a:lstStyle/>
        <a:p>
          <a:endParaRPr lang="ru-RU"/>
        </a:p>
      </dgm:t>
    </dgm:pt>
    <dgm:pt modelId="{80A30AD9-1ED1-4A10-B674-7A53C0B4AA53}" type="pres">
      <dgm:prSet presAssocID="{7535A6BC-991C-4533-94AD-B408C039ECA1}" presName="gear2" presStyleLbl="node1" presStyleIdx="1" presStyleCnt="3" custScaleX="11859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1AE978-B7A6-495D-8D44-6E202EAD57C0}" type="pres">
      <dgm:prSet presAssocID="{7535A6BC-991C-4533-94AD-B408C039ECA1}" presName="gear2srcNode" presStyleLbl="node1" presStyleIdx="1" presStyleCnt="3"/>
      <dgm:spPr/>
      <dgm:t>
        <a:bodyPr/>
        <a:lstStyle/>
        <a:p>
          <a:endParaRPr lang="ru-RU"/>
        </a:p>
      </dgm:t>
    </dgm:pt>
    <dgm:pt modelId="{02005FC1-2ACA-4FB7-9DD3-0495E351205A}" type="pres">
      <dgm:prSet presAssocID="{7535A6BC-991C-4533-94AD-B408C039ECA1}" presName="gear2dstNode" presStyleLbl="node1" presStyleIdx="1" presStyleCnt="3"/>
      <dgm:spPr/>
      <dgm:t>
        <a:bodyPr/>
        <a:lstStyle/>
        <a:p>
          <a:endParaRPr lang="ru-RU"/>
        </a:p>
      </dgm:t>
    </dgm:pt>
    <dgm:pt modelId="{8991F3E9-A05C-45FC-AADC-3DD3D3D30DCE}" type="pres">
      <dgm:prSet presAssocID="{6CE4EBB9-A071-464E-B705-EF7B4A4B2B39}" presName="gear3" presStyleLbl="node1" presStyleIdx="2" presStyleCnt="3" custScaleX="100998"/>
      <dgm:spPr/>
      <dgm:t>
        <a:bodyPr/>
        <a:lstStyle/>
        <a:p>
          <a:endParaRPr lang="ru-RU"/>
        </a:p>
      </dgm:t>
    </dgm:pt>
    <dgm:pt modelId="{117F796B-A9C8-4069-BD26-D3B8BDADF6FF}" type="pres">
      <dgm:prSet presAssocID="{6CE4EBB9-A071-464E-B705-EF7B4A4B2B39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65AFE0-F3C6-4831-B48C-BAE9E153C29A}" type="pres">
      <dgm:prSet presAssocID="{6CE4EBB9-A071-464E-B705-EF7B4A4B2B39}" presName="gear3srcNode" presStyleLbl="node1" presStyleIdx="2" presStyleCnt="3"/>
      <dgm:spPr/>
      <dgm:t>
        <a:bodyPr/>
        <a:lstStyle/>
        <a:p>
          <a:endParaRPr lang="ru-RU"/>
        </a:p>
      </dgm:t>
    </dgm:pt>
    <dgm:pt modelId="{02A7C317-D265-4AB6-9538-FB71FD5BF8E1}" type="pres">
      <dgm:prSet presAssocID="{6CE4EBB9-A071-464E-B705-EF7B4A4B2B39}" presName="gear3dstNode" presStyleLbl="node1" presStyleIdx="2" presStyleCnt="3"/>
      <dgm:spPr/>
      <dgm:t>
        <a:bodyPr/>
        <a:lstStyle/>
        <a:p>
          <a:endParaRPr lang="ru-RU"/>
        </a:p>
      </dgm:t>
    </dgm:pt>
    <dgm:pt modelId="{94E4BDFA-397A-49D6-908F-7EC55C5E51BF}" type="pres">
      <dgm:prSet presAssocID="{0C4AAC4D-4374-42DB-AF17-9028EAAD1214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1730A0C0-CC3A-47D5-824D-24CFCDD15AFE}" type="pres">
      <dgm:prSet presAssocID="{7834F3EB-3D10-4BCC-8177-0B970F082C72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088D0928-F499-4CE9-81F3-CB9C119A29D7}" type="pres">
      <dgm:prSet presAssocID="{C62D5C0A-B99E-44B8-B75A-71A03F5893DE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966D335E-AF8E-4E37-9926-5C61233B0D26}" type="presOf" srcId="{7535A6BC-991C-4533-94AD-B408C039ECA1}" destId="{581AE978-B7A6-495D-8D44-6E202EAD57C0}" srcOrd="1" destOrd="0" presId="urn:microsoft.com/office/officeart/2005/8/layout/gear1"/>
    <dgm:cxn modelId="{89F6136F-24CE-4795-A5D3-7BCDA00946DF}" type="presOf" srcId="{0C4AAC4D-4374-42DB-AF17-9028EAAD1214}" destId="{94E4BDFA-397A-49D6-908F-7EC55C5E51BF}" srcOrd="0" destOrd="0" presId="urn:microsoft.com/office/officeart/2005/8/layout/gear1"/>
    <dgm:cxn modelId="{57E82466-FF2A-4E23-A076-9204F3934C67}" srcId="{3EF489BA-60FA-4720-94E2-F1A1B2ABF2F2}" destId="{96FE3FE2-6D4A-4D0B-9697-63B06442597A}" srcOrd="0" destOrd="0" parTransId="{29492C3B-E622-4938-BA6F-474B41A68B80}" sibTransId="{0C4AAC4D-4374-42DB-AF17-9028EAAD1214}"/>
    <dgm:cxn modelId="{223C7A42-CDFE-4456-907D-AA3A0FDA0EA0}" type="presOf" srcId="{6CE4EBB9-A071-464E-B705-EF7B4A4B2B39}" destId="{117F796B-A9C8-4069-BD26-D3B8BDADF6FF}" srcOrd="1" destOrd="0" presId="urn:microsoft.com/office/officeart/2005/8/layout/gear1"/>
    <dgm:cxn modelId="{0C841509-C304-4963-9DE8-23D18CE5B768}" type="presOf" srcId="{7834F3EB-3D10-4BCC-8177-0B970F082C72}" destId="{1730A0C0-CC3A-47D5-824D-24CFCDD15AFE}" srcOrd="0" destOrd="0" presId="urn:microsoft.com/office/officeart/2005/8/layout/gear1"/>
    <dgm:cxn modelId="{478716D5-33D0-4FFD-8465-0B4AE736C381}" srcId="{3EF489BA-60FA-4720-94E2-F1A1B2ABF2F2}" destId="{7535A6BC-991C-4533-94AD-B408C039ECA1}" srcOrd="1" destOrd="0" parTransId="{AAED6799-844F-4A4D-813E-24E775315051}" sibTransId="{7834F3EB-3D10-4BCC-8177-0B970F082C72}"/>
    <dgm:cxn modelId="{D2B1F8C1-D670-4B8E-8B1A-9D37A561E469}" type="presOf" srcId="{96FE3FE2-6D4A-4D0B-9697-63B06442597A}" destId="{86771FCF-6408-47FA-8C94-472740FA0BFC}" srcOrd="1" destOrd="0" presId="urn:microsoft.com/office/officeart/2005/8/layout/gear1"/>
    <dgm:cxn modelId="{B8A7B060-16C6-4771-946E-FFF3A9E5ACC1}" type="presOf" srcId="{C62D5C0A-B99E-44B8-B75A-71A03F5893DE}" destId="{088D0928-F499-4CE9-81F3-CB9C119A29D7}" srcOrd="0" destOrd="0" presId="urn:microsoft.com/office/officeart/2005/8/layout/gear1"/>
    <dgm:cxn modelId="{0026600C-FFB4-4F90-B92A-A94DD3BEC82B}" type="presOf" srcId="{7535A6BC-991C-4533-94AD-B408C039ECA1}" destId="{80A30AD9-1ED1-4A10-B674-7A53C0B4AA53}" srcOrd="0" destOrd="0" presId="urn:microsoft.com/office/officeart/2005/8/layout/gear1"/>
    <dgm:cxn modelId="{D3777153-02E4-4D2E-865E-BEF4DAFCE893}" type="presOf" srcId="{6CE4EBB9-A071-464E-B705-EF7B4A4B2B39}" destId="{8991F3E9-A05C-45FC-AADC-3DD3D3D30DCE}" srcOrd="0" destOrd="0" presId="urn:microsoft.com/office/officeart/2005/8/layout/gear1"/>
    <dgm:cxn modelId="{6397AE00-2479-44B8-B6DF-FCF2A50247D2}" type="presOf" srcId="{96FE3FE2-6D4A-4D0B-9697-63B06442597A}" destId="{925D1BB5-89C9-48A3-9915-D71B46BBF449}" srcOrd="2" destOrd="0" presId="urn:microsoft.com/office/officeart/2005/8/layout/gear1"/>
    <dgm:cxn modelId="{DFC3E7A1-018C-456C-BA1D-0F0B90390C16}" type="presOf" srcId="{6CE4EBB9-A071-464E-B705-EF7B4A4B2B39}" destId="{F565AFE0-F3C6-4831-B48C-BAE9E153C29A}" srcOrd="2" destOrd="0" presId="urn:microsoft.com/office/officeart/2005/8/layout/gear1"/>
    <dgm:cxn modelId="{BFC99E7D-1BC5-4D97-BD41-A1A951026036}" type="presOf" srcId="{3EF489BA-60FA-4720-94E2-F1A1B2ABF2F2}" destId="{336B1194-E941-4086-8BE0-EF30CBAB23C9}" srcOrd="0" destOrd="0" presId="urn:microsoft.com/office/officeart/2005/8/layout/gear1"/>
    <dgm:cxn modelId="{2A422382-545D-4F4E-BF5A-540878653662}" type="presOf" srcId="{7535A6BC-991C-4533-94AD-B408C039ECA1}" destId="{02005FC1-2ACA-4FB7-9DD3-0495E351205A}" srcOrd="2" destOrd="0" presId="urn:microsoft.com/office/officeart/2005/8/layout/gear1"/>
    <dgm:cxn modelId="{1A25C43A-2037-4E44-A5F8-0C67F25060C8}" type="presOf" srcId="{6CE4EBB9-A071-464E-B705-EF7B4A4B2B39}" destId="{02A7C317-D265-4AB6-9538-FB71FD5BF8E1}" srcOrd="3" destOrd="0" presId="urn:microsoft.com/office/officeart/2005/8/layout/gear1"/>
    <dgm:cxn modelId="{2FB86282-D9B5-4066-A6C0-1684EEC09C4A}" srcId="{3EF489BA-60FA-4720-94E2-F1A1B2ABF2F2}" destId="{6CE4EBB9-A071-464E-B705-EF7B4A4B2B39}" srcOrd="2" destOrd="0" parTransId="{FEAD632C-A31F-41BC-9468-60E11BFD732A}" sibTransId="{C62D5C0A-B99E-44B8-B75A-71A03F5893DE}"/>
    <dgm:cxn modelId="{A4499416-F322-4212-9484-CBFD1E7568F1}" type="presOf" srcId="{96FE3FE2-6D4A-4D0B-9697-63B06442597A}" destId="{A969008C-FB8B-4281-A179-DBD17A80ADF5}" srcOrd="0" destOrd="0" presId="urn:microsoft.com/office/officeart/2005/8/layout/gear1"/>
    <dgm:cxn modelId="{E3E1DD59-B848-46DF-8DAA-00161525C4D4}" type="presParOf" srcId="{336B1194-E941-4086-8BE0-EF30CBAB23C9}" destId="{A969008C-FB8B-4281-A179-DBD17A80ADF5}" srcOrd="0" destOrd="0" presId="urn:microsoft.com/office/officeart/2005/8/layout/gear1"/>
    <dgm:cxn modelId="{AAF87BBD-4334-4333-ABA6-0DA08157002D}" type="presParOf" srcId="{336B1194-E941-4086-8BE0-EF30CBAB23C9}" destId="{86771FCF-6408-47FA-8C94-472740FA0BFC}" srcOrd="1" destOrd="0" presId="urn:microsoft.com/office/officeart/2005/8/layout/gear1"/>
    <dgm:cxn modelId="{E39DF410-1AB3-4CDF-81DA-D4EB17AB01E5}" type="presParOf" srcId="{336B1194-E941-4086-8BE0-EF30CBAB23C9}" destId="{925D1BB5-89C9-48A3-9915-D71B46BBF449}" srcOrd="2" destOrd="0" presId="urn:microsoft.com/office/officeart/2005/8/layout/gear1"/>
    <dgm:cxn modelId="{27BA2926-A5C7-462E-BE96-AF182240F021}" type="presParOf" srcId="{336B1194-E941-4086-8BE0-EF30CBAB23C9}" destId="{80A30AD9-1ED1-4A10-B674-7A53C0B4AA53}" srcOrd="3" destOrd="0" presId="urn:microsoft.com/office/officeart/2005/8/layout/gear1"/>
    <dgm:cxn modelId="{9A27A56A-A707-46CC-9C7D-AF3F0B271729}" type="presParOf" srcId="{336B1194-E941-4086-8BE0-EF30CBAB23C9}" destId="{581AE978-B7A6-495D-8D44-6E202EAD57C0}" srcOrd="4" destOrd="0" presId="urn:microsoft.com/office/officeart/2005/8/layout/gear1"/>
    <dgm:cxn modelId="{47820E7D-30A6-4070-9E0B-C78DE920B723}" type="presParOf" srcId="{336B1194-E941-4086-8BE0-EF30CBAB23C9}" destId="{02005FC1-2ACA-4FB7-9DD3-0495E351205A}" srcOrd="5" destOrd="0" presId="urn:microsoft.com/office/officeart/2005/8/layout/gear1"/>
    <dgm:cxn modelId="{7EFD8243-B3B0-4277-801F-ADD4F718C4C4}" type="presParOf" srcId="{336B1194-E941-4086-8BE0-EF30CBAB23C9}" destId="{8991F3E9-A05C-45FC-AADC-3DD3D3D30DCE}" srcOrd="6" destOrd="0" presId="urn:microsoft.com/office/officeart/2005/8/layout/gear1"/>
    <dgm:cxn modelId="{F1E113ED-1A1F-4B97-87FE-188EBBEDABE6}" type="presParOf" srcId="{336B1194-E941-4086-8BE0-EF30CBAB23C9}" destId="{117F796B-A9C8-4069-BD26-D3B8BDADF6FF}" srcOrd="7" destOrd="0" presId="urn:microsoft.com/office/officeart/2005/8/layout/gear1"/>
    <dgm:cxn modelId="{6B5274FC-5965-4B03-A9D1-6D61F9A94BCF}" type="presParOf" srcId="{336B1194-E941-4086-8BE0-EF30CBAB23C9}" destId="{F565AFE0-F3C6-4831-B48C-BAE9E153C29A}" srcOrd="8" destOrd="0" presId="urn:microsoft.com/office/officeart/2005/8/layout/gear1"/>
    <dgm:cxn modelId="{5A63C2E6-1B4F-4342-8EAE-FE2814C772DC}" type="presParOf" srcId="{336B1194-E941-4086-8BE0-EF30CBAB23C9}" destId="{02A7C317-D265-4AB6-9538-FB71FD5BF8E1}" srcOrd="9" destOrd="0" presId="urn:microsoft.com/office/officeart/2005/8/layout/gear1"/>
    <dgm:cxn modelId="{9FFFAEF2-84A3-4393-AC3C-1993147E75B5}" type="presParOf" srcId="{336B1194-E941-4086-8BE0-EF30CBAB23C9}" destId="{94E4BDFA-397A-49D6-908F-7EC55C5E51BF}" srcOrd="10" destOrd="0" presId="urn:microsoft.com/office/officeart/2005/8/layout/gear1"/>
    <dgm:cxn modelId="{61206171-BF2A-4AC0-B1E2-E877BF8A87C5}" type="presParOf" srcId="{336B1194-E941-4086-8BE0-EF30CBAB23C9}" destId="{1730A0C0-CC3A-47D5-824D-24CFCDD15AFE}" srcOrd="11" destOrd="0" presId="urn:microsoft.com/office/officeart/2005/8/layout/gear1"/>
    <dgm:cxn modelId="{0FC73C24-A3AE-4C89-B375-85269D643750}" type="presParOf" srcId="{336B1194-E941-4086-8BE0-EF30CBAB23C9}" destId="{088D0928-F499-4CE9-81F3-CB9C119A29D7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B42EE57-3883-4BC7-979C-7B387162940A}" type="doc">
      <dgm:prSet loTypeId="urn:microsoft.com/office/officeart/2005/8/layout/process2" loCatId="process" qsTypeId="urn:microsoft.com/office/officeart/2005/8/quickstyle/simple1" qsCatId="simple" csTypeId="urn:microsoft.com/office/officeart/2005/8/colors/accent1_1" csCatId="accent1" phldr="1"/>
      <dgm:spPr/>
    </dgm:pt>
    <dgm:pt modelId="{AECE3189-A1A6-4260-8A5E-8F553C734EF6}">
      <dgm:prSet phldrT="[Текст]" custT="1"/>
      <dgm:spPr/>
      <dgm:t>
        <a:bodyPr/>
        <a:lstStyle/>
        <a:p>
          <a:r>
            <a:rPr lang="ru-RU" sz="2500" b="1" dirty="0" smtClean="0">
              <a:solidFill>
                <a:schemeClr val="accent2">
                  <a:lumMod val="50000"/>
                </a:schemeClr>
              </a:solidFill>
              <a:latin typeface="+mn-lt"/>
              <a:cs typeface="Arial" pitchFamily="34" charset="0"/>
            </a:rPr>
            <a:t>400 </a:t>
          </a:r>
          <a:r>
            <a:rPr lang="ru-RU" sz="2500" b="1" dirty="0" smtClean="0">
              <a:latin typeface="+mn-lt"/>
              <a:cs typeface="Arial" pitchFamily="34" charset="0"/>
            </a:rPr>
            <a:t>мероприятий</a:t>
          </a:r>
          <a:endParaRPr lang="ru-RU" sz="2500" b="1" dirty="0">
            <a:latin typeface="+mn-lt"/>
            <a:cs typeface="Arial" pitchFamily="34" charset="0"/>
          </a:endParaRPr>
        </a:p>
      </dgm:t>
    </dgm:pt>
    <dgm:pt modelId="{251F9530-2C99-4F61-B095-26971A621175}" type="parTrans" cxnId="{869FD10D-97EC-416E-8E19-1A8F2DD49424}">
      <dgm:prSet/>
      <dgm:spPr/>
      <dgm:t>
        <a:bodyPr/>
        <a:lstStyle/>
        <a:p>
          <a:endParaRPr lang="ru-RU"/>
        </a:p>
      </dgm:t>
    </dgm:pt>
    <dgm:pt modelId="{5A948CA6-DD8D-4BF6-A32F-FBF37F9D8042}" type="sibTrans" cxnId="{869FD10D-97EC-416E-8E19-1A8F2DD49424}">
      <dgm:prSet/>
      <dgm:spPr/>
      <dgm:t>
        <a:bodyPr/>
        <a:lstStyle/>
        <a:p>
          <a:endParaRPr lang="ru-RU"/>
        </a:p>
      </dgm:t>
    </dgm:pt>
    <dgm:pt modelId="{8810AAD3-ADC2-49A9-B335-1DD30A91DB4A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500" b="1" dirty="0" smtClean="0">
              <a:solidFill>
                <a:schemeClr val="accent2">
                  <a:lumMod val="50000"/>
                </a:schemeClr>
              </a:solidFill>
              <a:latin typeface="+mn-lt"/>
              <a:cs typeface="Arial" pitchFamily="34" charset="0"/>
            </a:rPr>
            <a:t>19 </a:t>
          </a:r>
          <a:r>
            <a:rPr lang="ru-RU" sz="2500" b="1" dirty="0" smtClean="0">
              <a:latin typeface="+mn-lt"/>
              <a:cs typeface="Arial" pitchFamily="34" charset="0"/>
            </a:rPr>
            <a:t>направлений</a:t>
          </a:r>
          <a:endParaRPr lang="ru-RU" sz="2500" b="1" dirty="0">
            <a:latin typeface="+mn-lt"/>
            <a:cs typeface="Arial" pitchFamily="34" charset="0"/>
          </a:endParaRPr>
        </a:p>
      </dgm:t>
    </dgm:pt>
    <dgm:pt modelId="{057F90D2-66BE-4543-BEA5-BEF0BA57CD29}" type="parTrans" cxnId="{C059D462-56EA-4693-8982-FB5B701D93A6}">
      <dgm:prSet/>
      <dgm:spPr/>
      <dgm:t>
        <a:bodyPr/>
        <a:lstStyle/>
        <a:p>
          <a:endParaRPr lang="ru-RU"/>
        </a:p>
      </dgm:t>
    </dgm:pt>
    <dgm:pt modelId="{BB717A34-7AEB-4828-8528-2799E4075792}" type="sibTrans" cxnId="{C059D462-56EA-4693-8982-FB5B701D93A6}">
      <dgm:prSet/>
      <dgm:spPr/>
      <dgm:t>
        <a:bodyPr/>
        <a:lstStyle/>
        <a:p>
          <a:endParaRPr lang="ru-RU"/>
        </a:p>
      </dgm:t>
    </dgm:pt>
    <dgm:pt modelId="{86FD24D3-738D-41E2-BF64-CFE8A1CE5B1C}">
      <dgm:prSet phldrT="[Текст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500" b="1" dirty="0" smtClean="0">
              <a:solidFill>
                <a:schemeClr val="accent2">
                  <a:lumMod val="50000"/>
                </a:schemeClr>
              </a:solidFill>
              <a:latin typeface="+mn-lt"/>
              <a:cs typeface="Arial" pitchFamily="34" charset="0"/>
            </a:rPr>
            <a:t>13 тысяч </a:t>
          </a:r>
          <a:r>
            <a:rPr lang="ru-RU" sz="2500" b="1" dirty="0" smtClean="0">
              <a:latin typeface="+mn-lt"/>
              <a:cs typeface="Arial" pitchFamily="34" charset="0"/>
            </a:rPr>
            <a:t>специалистов практического здравоохранения (</a:t>
          </a:r>
          <a:r>
            <a:rPr lang="ru-RU" sz="2500" b="1" dirty="0" smtClean="0">
              <a:solidFill>
                <a:schemeClr val="accent2">
                  <a:lumMod val="50000"/>
                </a:schemeClr>
              </a:solidFill>
              <a:latin typeface="+mn-lt"/>
              <a:cs typeface="Arial" pitchFamily="34" charset="0"/>
            </a:rPr>
            <a:t>7 тыс. </a:t>
          </a:r>
          <a:r>
            <a:rPr lang="ru-RU" sz="2500" b="1" dirty="0" smtClean="0">
              <a:latin typeface="+mn-lt"/>
              <a:cs typeface="Arial" pitchFamily="34" charset="0"/>
            </a:rPr>
            <a:t>специалисты первичного звена)</a:t>
          </a:r>
          <a:endParaRPr lang="ru-RU" sz="2500" b="1" dirty="0">
            <a:latin typeface="+mn-lt"/>
            <a:cs typeface="Arial" pitchFamily="34" charset="0"/>
          </a:endParaRPr>
        </a:p>
      </dgm:t>
    </dgm:pt>
    <dgm:pt modelId="{C0AD55C6-338A-47F2-8BBE-6AB722C35FB8}" type="parTrans" cxnId="{F13B4E60-B625-41CB-95D6-71B26EDC595E}">
      <dgm:prSet/>
      <dgm:spPr/>
      <dgm:t>
        <a:bodyPr/>
        <a:lstStyle/>
        <a:p>
          <a:endParaRPr lang="ru-RU"/>
        </a:p>
      </dgm:t>
    </dgm:pt>
    <dgm:pt modelId="{68B9E493-035D-46C7-BA6F-1FDCCB9BBC33}" type="sibTrans" cxnId="{F13B4E60-B625-41CB-95D6-71B26EDC595E}">
      <dgm:prSet/>
      <dgm:spPr/>
      <dgm:t>
        <a:bodyPr/>
        <a:lstStyle/>
        <a:p>
          <a:endParaRPr lang="ru-RU"/>
        </a:p>
      </dgm:t>
    </dgm:pt>
    <dgm:pt modelId="{D157E69C-FDF2-41B3-993C-CC5F223B0F7C}" type="pres">
      <dgm:prSet presAssocID="{BB42EE57-3883-4BC7-979C-7B387162940A}" presName="linearFlow" presStyleCnt="0">
        <dgm:presLayoutVars>
          <dgm:resizeHandles val="exact"/>
        </dgm:presLayoutVars>
      </dgm:prSet>
      <dgm:spPr/>
    </dgm:pt>
    <dgm:pt modelId="{F0AEA8E2-8994-41AB-AAA5-AE0BF9AADDDD}" type="pres">
      <dgm:prSet presAssocID="{AECE3189-A1A6-4260-8A5E-8F553C734EF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D1AF8A-EF48-4FD5-8F30-6CEF54337EA9}" type="pres">
      <dgm:prSet presAssocID="{5A948CA6-DD8D-4BF6-A32F-FBF37F9D8042}" presName="sibTrans" presStyleLbl="sibTrans2D1" presStyleIdx="0" presStyleCnt="2"/>
      <dgm:spPr/>
      <dgm:t>
        <a:bodyPr/>
        <a:lstStyle/>
        <a:p>
          <a:endParaRPr lang="ru-RU"/>
        </a:p>
      </dgm:t>
    </dgm:pt>
    <dgm:pt modelId="{E4514988-8AD2-43C3-9A2B-6972A5FAD63A}" type="pres">
      <dgm:prSet presAssocID="{5A948CA6-DD8D-4BF6-A32F-FBF37F9D8042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DF7CBEE5-D632-45E2-80CB-EC79B8CD190F}" type="pres">
      <dgm:prSet presAssocID="{8810AAD3-ADC2-49A9-B335-1DD30A91DB4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48EBA4-27F3-4341-B9A2-5A267406951A}" type="pres">
      <dgm:prSet presAssocID="{BB717A34-7AEB-4828-8528-2799E4075792}" presName="sibTrans" presStyleLbl="sibTrans2D1" presStyleIdx="1" presStyleCnt="2"/>
      <dgm:spPr/>
      <dgm:t>
        <a:bodyPr/>
        <a:lstStyle/>
        <a:p>
          <a:endParaRPr lang="ru-RU"/>
        </a:p>
      </dgm:t>
    </dgm:pt>
    <dgm:pt modelId="{63F05D3C-86E6-4C3E-859B-471109DD44B1}" type="pres">
      <dgm:prSet presAssocID="{BB717A34-7AEB-4828-8528-2799E4075792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FE7EB4E6-EDF0-47CC-8ADB-903D6BA77BEA}" type="pres">
      <dgm:prSet presAssocID="{86FD24D3-738D-41E2-BF64-CFE8A1CE5B1C}" presName="node" presStyleLbl="node1" presStyleIdx="2" presStyleCnt="3" custScaleX="107391" custScaleY="1221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BED8FA-0C3A-487E-94AA-66C574F03753}" type="presOf" srcId="{5A948CA6-DD8D-4BF6-A32F-FBF37F9D8042}" destId="{E4514988-8AD2-43C3-9A2B-6972A5FAD63A}" srcOrd="1" destOrd="0" presId="urn:microsoft.com/office/officeart/2005/8/layout/process2"/>
    <dgm:cxn modelId="{60CE49B2-4D09-4825-A048-14AE8F133827}" type="presOf" srcId="{86FD24D3-738D-41E2-BF64-CFE8A1CE5B1C}" destId="{FE7EB4E6-EDF0-47CC-8ADB-903D6BA77BEA}" srcOrd="0" destOrd="0" presId="urn:microsoft.com/office/officeart/2005/8/layout/process2"/>
    <dgm:cxn modelId="{44FD9D82-39F8-4C7A-B355-D8D3C1D4F3FF}" type="presOf" srcId="{BB717A34-7AEB-4828-8528-2799E4075792}" destId="{FB48EBA4-27F3-4341-B9A2-5A267406951A}" srcOrd="0" destOrd="0" presId="urn:microsoft.com/office/officeart/2005/8/layout/process2"/>
    <dgm:cxn modelId="{8C65CE47-FB6D-47B1-B883-1BBD56740C16}" type="presOf" srcId="{BB717A34-7AEB-4828-8528-2799E4075792}" destId="{63F05D3C-86E6-4C3E-859B-471109DD44B1}" srcOrd="1" destOrd="0" presId="urn:microsoft.com/office/officeart/2005/8/layout/process2"/>
    <dgm:cxn modelId="{173A6765-F53C-40CF-88AE-6D8227FB2853}" type="presOf" srcId="{BB42EE57-3883-4BC7-979C-7B387162940A}" destId="{D157E69C-FDF2-41B3-993C-CC5F223B0F7C}" srcOrd="0" destOrd="0" presId="urn:microsoft.com/office/officeart/2005/8/layout/process2"/>
    <dgm:cxn modelId="{0CB4338F-C44B-4891-B9F5-586AE390F4EB}" type="presOf" srcId="{8810AAD3-ADC2-49A9-B335-1DD30A91DB4A}" destId="{DF7CBEE5-D632-45E2-80CB-EC79B8CD190F}" srcOrd="0" destOrd="0" presId="urn:microsoft.com/office/officeart/2005/8/layout/process2"/>
    <dgm:cxn modelId="{E00F151A-04F3-46A1-825C-D31CB369CED9}" type="presOf" srcId="{5A948CA6-DD8D-4BF6-A32F-FBF37F9D8042}" destId="{5CD1AF8A-EF48-4FD5-8F30-6CEF54337EA9}" srcOrd="0" destOrd="0" presId="urn:microsoft.com/office/officeart/2005/8/layout/process2"/>
    <dgm:cxn modelId="{A7AFC120-EA62-45A8-979D-872949618353}" type="presOf" srcId="{AECE3189-A1A6-4260-8A5E-8F553C734EF6}" destId="{F0AEA8E2-8994-41AB-AAA5-AE0BF9AADDDD}" srcOrd="0" destOrd="0" presId="urn:microsoft.com/office/officeart/2005/8/layout/process2"/>
    <dgm:cxn modelId="{869FD10D-97EC-416E-8E19-1A8F2DD49424}" srcId="{BB42EE57-3883-4BC7-979C-7B387162940A}" destId="{AECE3189-A1A6-4260-8A5E-8F553C734EF6}" srcOrd="0" destOrd="0" parTransId="{251F9530-2C99-4F61-B095-26971A621175}" sibTransId="{5A948CA6-DD8D-4BF6-A32F-FBF37F9D8042}"/>
    <dgm:cxn modelId="{F13B4E60-B625-41CB-95D6-71B26EDC595E}" srcId="{BB42EE57-3883-4BC7-979C-7B387162940A}" destId="{86FD24D3-738D-41E2-BF64-CFE8A1CE5B1C}" srcOrd="2" destOrd="0" parTransId="{C0AD55C6-338A-47F2-8BBE-6AB722C35FB8}" sibTransId="{68B9E493-035D-46C7-BA6F-1FDCCB9BBC33}"/>
    <dgm:cxn modelId="{C059D462-56EA-4693-8982-FB5B701D93A6}" srcId="{BB42EE57-3883-4BC7-979C-7B387162940A}" destId="{8810AAD3-ADC2-49A9-B335-1DD30A91DB4A}" srcOrd="1" destOrd="0" parTransId="{057F90D2-66BE-4543-BEA5-BEF0BA57CD29}" sibTransId="{BB717A34-7AEB-4828-8528-2799E4075792}"/>
    <dgm:cxn modelId="{C85A915A-252D-43B9-940C-88FE6D7FAE5C}" type="presParOf" srcId="{D157E69C-FDF2-41B3-993C-CC5F223B0F7C}" destId="{F0AEA8E2-8994-41AB-AAA5-AE0BF9AADDDD}" srcOrd="0" destOrd="0" presId="urn:microsoft.com/office/officeart/2005/8/layout/process2"/>
    <dgm:cxn modelId="{8BD0DCCF-599E-4EBC-B614-E05C7C7A20F3}" type="presParOf" srcId="{D157E69C-FDF2-41B3-993C-CC5F223B0F7C}" destId="{5CD1AF8A-EF48-4FD5-8F30-6CEF54337EA9}" srcOrd="1" destOrd="0" presId="urn:microsoft.com/office/officeart/2005/8/layout/process2"/>
    <dgm:cxn modelId="{74DFC57D-379D-4C52-A9CD-A03CEB9F15C2}" type="presParOf" srcId="{5CD1AF8A-EF48-4FD5-8F30-6CEF54337EA9}" destId="{E4514988-8AD2-43C3-9A2B-6972A5FAD63A}" srcOrd="0" destOrd="0" presId="urn:microsoft.com/office/officeart/2005/8/layout/process2"/>
    <dgm:cxn modelId="{ACA28644-8F96-43B9-94F5-DDF91ED2F6C1}" type="presParOf" srcId="{D157E69C-FDF2-41B3-993C-CC5F223B0F7C}" destId="{DF7CBEE5-D632-45E2-80CB-EC79B8CD190F}" srcOrd="2" destOrd="0" presId="urn:microsoft.com/office/officeart/2005/8/layout/process2"/>
    <dgm:cxn modelId="{AE4FA6A4-F95F-4186-B8F4-FAB4318D74F1}" type="presParOf" srcId="{D157E69C-FDF2-41B3-993C-CC5F223B0F7C}" destId="{FB48EBA4-27F3-4341-B9A2-5A267406951A}" srcOrd="3" destOrd="0" presId="urn:microsoft.com/office/officeart/2005/8/layout/process2"/>
    <dgm:cxn modelId="{CBD5388A-674D-439B-9F51-AB473CB005C3}" type="presParOf" srcId="{FB48EBA4-27F3-4341-B9A2-5A267406951A}" destId="{63F05D3C-86E6-4C3E-859B-471109DD44B1}" srcOrd="0" destOrd="0" presId="urn:microsoft.com/office/officeart/2005/8/layout/process2"/>
    <dgm:cxn modelId="{659FEFA5-1AE1-4E82-AA99-6B8C870EC7AC}" type="presParOf" srcId="{D157E69C-FDF2-41B3-993C-CC5F223B0F7C}" destId="{FE7EB4E6-EDF0-47CC-8ADB-903D6BA77BEA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BA40BAC-CEC3-4182-8804-15574A5073D2}" type="doc">
      <dgm:prSet loTypeId="urn:microsoft.com/office/officeart/2005/8/layout/list1" loCatId="list" qsTypeId="urn:microsoft.com/office/officeart/2005/8/quickstyle/3d2" qsCatId="3D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348E802A-1716-40BF-ABDA-00D914C55938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ru-RU" sz="2600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модульное</a:t>
          </a:r>
          <a:endParaRPr lang="ru-RU" sz="2600" b="1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8C9A422D-609E-4400-BEE1-106BA743183E}" type="parTrans" cxnId="{F1F803C9-90DF-46BB-9AD8-EF62FE13FA94}">
      <dgm:prSet/>
      <dgm:spPr/>
      <dgm:t>
        <a:bodyPr/>
        <a:lstStyle/>
        <a:p>
          <a:endParaRPr lang="ru-RU"/>
        </a:p>
      </dgm:t>
    </dgm:pt>
    <dgm:pt modelId="{A909E103-E9B9-4D42-85B7-16E6C6519A56}" type="sibTrans" cxnId="{F1F803C9-90DF-46BB-9AD8-EF62FE13FA94}">
      <dgm:prSet/>
      <dgm:spPr/>
      <dgm:t>
        <a:bodyPr/>
        <a:lstStyle/>
        <a:p>
          <a:endParaRPr lang="ru-RU"/>
        </a:p>
      </dgm:t>
    </dgm:pt>
    <dgm:pt modelId="{F8630F0F-B5AC-40DD-8031-CD150C66EF11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ru-RU" sz="2600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интерактивное</a:t>
          </a:r>
          <a:endParaRPr lang="ru-RU" sz="2600" b="1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A9F5B50B-9467-4057-8627-E8292553CA26}" type="parTrans" cxnId="{7391D587-867B-47A9-895A-8AA3E8AE2FBB}">
      <dgm:prSet/>
      <dgm:spPr/>
      <dgm:t>
        <a:bodyPr/>
        <a:lstStyle/>
        <a:p>
          <a:endParaRPr lang="ru-RU"/>
        </a:p>
      </dgm:t>
    </dgm:pt>
    <dgm:pt modelId="{2E083CA5-1A4D-4706-B8FB-7CC375FD6F1E}" type="sibTrans" cxnId="{7391D587-867B-47A9-895A-8AA3E8AE2FBB}">
      <dgm:prSet/>
      <dgm:spPr/>
      <dgm:t>
        <a:bodyPr/>
        <a:lstStyle/>
        <a:p>
          <a:endParaRPr lang="ru-RU"/>
        </a:p>
      </dgm:t>
    </dgm:pt>
    <dgm:pt modelId="{1D24B78A-6EFE-4A0F-A92B-F5AE9F40FED8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ru-RU" sz="2600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личностно-ориентированное</a:t>
          </a:r>
          <a:endParaRPr lang="ru-RU" sz="2600" b="1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127A3F7B-9DEA-4E43-A672-43341CF93312}" type="parTrans" cxnId="{D1F4F4FE-1C5A-44F1-8B50-FD57035C3726}">
      <dgm:prSet/>
      <dgm:spPr/>
      <dgm:t>
        <a:bodyPr/>
        <a:lstStyle/>
        <a:p>
          <a:endParaRPr lang="ru-RU"/>
        </a:p>
      </dgm:t>
    </dgm:pt>
    <dgm:pt modelId="{307A5208-0DE7-4860-921F-23E06F709A7F}" type="sibTrans" cxnId="{D1F4F4FE-1C5A-44F1-8B50-FD57035C3726}">
      <dgm:prSet/>
      <dgm:spPr/>
      <dgm:t>
        <a:bodyPr/>
        <a:lstStyle/>
        <a:p>
          <a:endParaRPr lang="ru-RU"/>
        </a:p>
      </dgm:t>
    </dgm:pt>
    <dgm:pt modelId="{F7C80750-4B96-4CFE-9C92-6A49F42A13D0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ru-RU" sz="2600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проектное</a:t>
          </a:r>
          <a:endParaRPr lang="ru-RU" sz="2600" b="1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7B77C2EF-3E9A-4EED-8E24-7EF3954B9FFF}" type="parTrans" cxnId="{82D0FE1A-F7F5-4B97-8128-4962F545F9F2}">
      <dgm:prSet/>
      <dgm:spPr/>
      <dgm:t>
        <a:bodyPr/>
        <a:lstStyle/>
        <a:p>
          <a:endParaRPr lang="ru-RU"/>
        </a:p>
      </dgm:t>
    </dgm:pt>
    <dgm:pt modelId="{388CE677-1B56-41F0-B496-D79E9AA9B38F}" type="sibTrans" cxnId="{82D0FE1A-F7F5-4B97-8128-4962F545F9F2}">
      <dgm:prSet/>
      <dgm:spPr/>
      <dgm:t>
        <a:bodyPr/>
        <a:lstStyle/>
        <a:p>
          <a:endParaRPr lang="ru-RU"/>
        </a:p>
      </dgm:t>
    </dgm:pt>
    <dgm:pt modelId="{022EC5D5-6E6A-4655-AAF7-A43FF36EE311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ru-RU" sz="2600" b="1" dirty="0" err="1" smtClean="0">
              <a:solidFill>
                <a:schemeClr val="tx1">
                  <a:lumMod val="95000"/>
                  <a:lumOff val="5000"/>
                </a:schemeClr>
              </a:solidFill>
            </a:rPr>
            <a:t>симуляционное</a:t>
          </a:r>
          <a:endParaRPr lang="ru-RU" sz="2600" b="1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D43DD8DB-ED92-490F-9482-F74C69A10010}" type="parTrans" cxnId="{67E40AFC-9E11-4147-9215-84D96D65AA2D}">
      <dgm:prSet/>
      <dgm:spPr/>
      <dgm:t>
        <a:bodyPr/>
        <a:lstStyle/>
        <a:p>
          <a:endParaRPr lang="ru-RU"/>
        </a:p>
      </dgm:t>
    </dgm:pt>
    <dgm:pt modelId="{123913B9-59A6-4B0D-B08A-F42027060E77}" type="sibTrans" cxnId="{67E40AFC-9E11-4147-9215-84D96D65AA2D}">
      <dgm:prSet/>
      <dgm:spPr/>
      <dgm:t>
        <a:bodyPr/>
        <a:lstStyle/>
        <a:p>
          <a:endParaRPr lang="ru-RU"/>
        </a:p>
      </dgm:t>
    </dgm:pt>
    <dgm:pt modelId="{1F4C0BC8-8201-4907-9D3E-F59BADA43359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ru-RU" sz="2600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электронное обучение и дистанционные образовательные технологии</a:t>
          </a:r>
          <a:endParaRPr lang="ru-RU" sz="2600" b="1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FBC308E7-4FC7-4EE3-9B3F-4E8B7F8FF6D7}" type="parTrans" cxnId="{63047711-F194-4E00-B0C4-34195BBC19C7}">
      <dgm:prSet/>
      <dgm:spPr/>
      <dgm:t>
        <a:bodyPr/>
        <a:lstStyle/>
        <a:p>
          <a:endParaRPr lang="ru-RU"/>
        </a:p>
      </dgm:t>
    </dgm:pt>
    <dgm:pt modelId="{C2D7B00D-20A8-49F0-8A60-CCA10FFCBC19}" type="sibTrans" cxnId="{63047711-F194-4E00-B0C4-34195BBC19C7}">
      <dgm:prSet/>
      <dgm:spPr/>
      <dgm:t>
        <a:bodyPr/>
        <a:lstStyle/>
        <a:p>
          <a:endParaRPr lang="ru-RU"/>
        </a:p>
      </dgm:t>
    </dgm:pt>
    <dgm:pt modelId="{F77328E3-B645-46D1-9914-784E5D168ADB}" type="pres">
      <dgm:prSet presAssocID="{0BA40BAC-CEC3-4182-8804-15574A5073D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E402EF6-FCE1-4FF5-B6C7-7DB054E348A8}" type="pres">
      <dgm:prSet presAssocID="{348E802A-1716-40BF-ABDA-00D914C55938}" presName="parentLin" presStyleCnt="0"/>
      <dgm:spPr/>
      <dgm:t>
        <a:bodyPr/>
        <a:lstStyle/>
        <a:p>
          <a:endParaRPr lang="ru-RU"/>
        </a:p>
      </dgm:t>
    </dgm:pt>
    <dgm:pt modelId="{22115AC4-F001-440C-A4EE-21F437BDAEFC}" type="pres">
      <dgm:prSet presAssocID="{348E802A-1716-40BF-ABDA-00D914C55938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F5282619-4CEE-4C31-BBDE-CBE267C0A477}" type="pres">
      <dgm:prSet presAssocID="{348E802A-1716-40BF-ABDA-00D914C55938}" presName="parentText" presStyleLbl="node1" presStyleIdx="0" presStyleCnt="6" custScaleX="125820" custScaleY="20467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B4CF79-014A-493F-9E28-3059C54BC58F}" type="pres">
      <dgm:prSet presAssocID="{348E802A-1716-40BF-ABDA-00D914C55938}" presName="negativeSpace" presStyleCnt="0"/>
      <dgm:spPr/>
      <dgm:t>
        <a:bodyPr/>
        <a:lstStyle/>
        <a:p>
          <a:endParaRPr lang="ru-RU"/>
        </a:p>
      </dgm:t>
    </dgm:pt>
    <dgm:pt modelId="{0A4E5810-F18C-4B49-B1C6-B5E487CEC9F8}" type="pres">
      <dgm:prSet presAssocID="{348E802A-1716-40BF-ABDA-00D914C55938}" presName="childText" presStyleLbl="conFgAcc1" presStyleIdx="0" presStyleCnt="6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>
          <a:endParaRPr lang="ru-RU"/>
        </a:p>
      </dgm:t>
    </dgm:pt>
    <dgm:pt modelId="{E374B02C-72BE-40E4-83A9-D20526C4ABA5}" type="pres">
      <dgm:prSet presAssocID="{A909E103-E9B9-4D42-85B7-16E6C6519A56}" presName="spaceBetweenRectangles" presStyleCnt="0"/>
      <dgm:spPr/>
      <dgm:t>
        <a:bodyPr/>
        <a:lstStyle/>
        <a:p>
          <a:endParaRPr lang="ru-RU"/>
        </a:p>
      </dgm:t>
    </dgm:pt>
    <dgm:pt modelId="{72E79205-803D-4E8F-B26C-EE1B5011F202}" type="pres">
      <dgm:prSet presAssocID="{F8630F0F-B5AC-40DD-8031-CD150C66EF11}" presName="parentLin" presStyleCnt="0"/>
      <dgm:spPr/>
      <dgm:t>
        <a:bodyPr/>
        <a:lstStyle/>
        <a:p>
          <a:endParaRPr lang="ru-RU"/>
        </a:p>
      </dgm:t>
    </dgm:pt>
    <dgm:pt modelId="{EBF8226A-039C-472E-A75E-D44013FEB1AA}" type="pres">
      <dgm:prSet presAssocID="{F8630F0F-B5AC-40DD-8031-CD150C66EF11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C9D1E43E-279E-47B5-BF79-2F97EEF794DB}" type="pres">
      <dgm:prSet presAssocID="{F8630F0F-B5AC-40DD-8031-CD150C66EF11}" presName="parentText" presStyleLbl="node1" presStyleIdx="1" presStyleCnt="6" custScaleX="125820" custScaleY="21333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78802C-3F32-4621-B03E-AFEC3C4074CA}" type="pres">
      <dgm:prSet presAssocID="{F8630F0F-B5AC-40DD-8031-CD150C66EF11}" presName="negativeSpace" presStyleCnt="0"/>
      <dgm:spPr/>
      <dgm:t>
        <a:bodyPr/>
        <a:lstStyle/>
        <a:p>
          <a:endParaRPr lang="ru-RU"/>
        </a:p>
      </dgm:t>
    </dgm:pt>
    <dgm:pt modelId="{EF8D7DC7-3FC2-415D-9F88-602EEC4E54B9}" type="pres">
      <dgm:prSet presAssocID="{F8630F0F-B5AC-40DD-8031-CD150C66EF11}" presName="childText" presStyleLbl="conFgAcc1" presStyleIdx="1" presStyleCnt="6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>
          <a:endParaRPr lang="ru-RU"/>
        </a:p>
      </dgm:t>
    </dgm:pt>
    <dgm:pt modelId="{E8234CBC-A073-40DC-A52F-D4FD455CD634}" type="pres">
      <dgm:prSet presAssocID="{2E083CA5-1A4D-4706-B8FB-7CC375FD6F1E}" presName="spaceBetweenRectangles" presStyleCnt="0"/>
      <dgm:spPr/>
      <dgm:t>
        <a:bodyPr/>
        <a:lstStyle/>
        <a:p>
          <a:endParaRPr lang="ru-RU"/>
        </a:p>
      </dgm:t>
    </dgm:pt>
    <dgm:pt modelId="{B4FF741B-0594-4ADE-BA5A-5E20FC51C017}" type="pres">
      <dgm:prSet presAssocID="{1D24B78A-6EFE-4A0F-A92B-F5AE9F40FED8}" presName="parentLin" presStyleCnt="0"/>
      <dgm:spPr/>
      <dgm:t>
        <a:bodyPr/>
        <a:lstStyle/>
        <a:p>
          <a:endParaRPr lang="ru-RU"/>
        </a:p>
      </dgm:t>
    </dgm:pt>
    <dgm:pt modelId="{9B29CAF0-6AFD-44F0-803E-CF623FA26E29}" type="pres">
      <dgm:prSet presAssocID="{1D24B78A-6EFE-4A0F-A92B-F5AE9F40FED8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95D9B6F8-FE60-4096-B4EC-315C97C76E73}" type="pres">
      <dgm:prSet presAssocID="{1D24B78A-6EFE-4A0F-A92B-F5AE9F40FED8}" presName="parentText" presStyleLbl="node1" presStyleIdx="2" presStyleCnt="6" custScaleX="125820" custScaleY="19031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8A015B-1982-40FE-AF37-EB81982EBEA0}" type="pres">
      <dgm:prSet presAssocID="{1D24B78A-6EFE-4A0F-A92B-F5AE9F40FED8}" presName="negativeSpace" presStyleCnt="0"/>
      <dgm:spPr/>
      <dgm:t>
        <a:bodyPr/>
        <a:lstStyle/>
        <a:p>
          <a:endParaRPr lang="ru-RU"/>
        </a:p>
      </dgm:t>
    </dgm:pt>
    <dgm:pt modelId="{05DC0445-CD3C-494B-BA7D-BEB9876C431A}" type="pres">
      <dgm:prSet presAssocID="{1D24B78A-6EFE-4A0F-A92B-F5AE9F40FED8}" presName="childText" presStyleLbl="conFgAcc1" presStyleIdx="2" presStyleCnt="6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>
          <a:endParaRPr lang="ru-RU"/>
        </a:p>
      </dgm:t>
    </dgm:pt>
    <dgm:pt modelId="{E3D77D6E-D148-4F5E-8418-5E594E265B9F}" type="pres">
      <dgm:prSet presAssocID="{307A5208-0DE7-4860-921F-23E06F709A7F}" presName="spaceBetweenRectangles" presStyleCnt="0"/>
      <dgm:spPr/>
      <dgm:t>
        <a:bodyPr/>
        <a:lstStyle/>
        <a:p>
          <a:endParaRPr lang="ru-RU"/>
        </a:p>
      </dgm:t>
    </dgm:pt>
    <dgm:pt modelId="{39866F3C-5301-4BD4-BD41-C6D26AD134C5}" type="pres">
      <dgm:prSet presAssocID="{F7C80750-4B96-4CFE-9C92-6A49F42A13D0}" presName="parentLin" presStyleCnt="0"/>
      <dgm:spPr/>
      <dgm:t>
        <a:bodyPr/>
        <a:lstStyle/>
        <a:p>
          <a:endParaRPr lang="ru-RU"/>
        </a:p>
      </dgm:t>
    </dgm:pt>
    <dgm:pt modelId="{852BB19D-E0B4-4CEF-9B4A-BE6CC9066718}" type="pres">
      <dgm:prSet presAssocID="{F7C80750-4B96-4CFE-9C92-6A49F42A13D0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0E790A38-64D1-4B55-931E-DF37E777342E}" type="pres">
      <dgm:prSet presAssocID="{F7C80750-4B96-4CFE-9C92-6A49F42A13D0}" presName="parentText" presStyleLbl="node1" presStyleIdx="3" presStyleCnt="6" custScaleX="125820" custScaleY="18462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CA5D8E-DFEC-4F03-A209-EE163567D307}" type="pres">
      <dgm:prSet presAssocID="{F7C80750-4B96-4CFE-9C92-6A49F42A13D0}" presName="negativeSpace" presStyleCnt="0"/>
      <dgm:spPr/>
      <dgm:t>
        <a:bodyPr/>
        <a:lstStyle/>
        <a:p>
          <a:endParaRPr lang="ru-RU"/>
        </a:p>
      </dgm:t>
    </dgm:pt>
    <dgm:pt modelId="{595C5BAD-4576-482B-A62F-77CDDBC30050}" type="pres">
      <dgm:prSet presAssocID="{F7C80750-4B96-4CFE-9C92-6A49F42A13D0}" presName="childText" presStyleLbl="conFgAcc1" presStyleIdx="3" presStyleCnt="6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>
          <a:endParaRPr lang="ru-RU"/>
        </a:p>
      </dgm:t>
    </dgm:pt>
    <dgm:pt modelId="{18C5486F-EFE0-4844-945B-7C2518B9106A}" type="pres">
      <dgm:prSet presAssocID="{388CE677-1B56-41F0-B496-D79E9AA9B38F}" presName="spaceBetweenRectangles" presStyleCnt="0"/>
      <dgm:spPr/>
      <dgm:t>
        <a:bodyPr/>
        <a:lstStyle/>
        <a:p>
          <a:endParaRPr lang="ru-RU"/>
        </a:p>
      </dgm:t>
    </dgm:pt>
    <dgm:pt modelId="{470730C7-016A-4022-AA2E-E017B1A24F06}" type="pres">
      <dgm:prSet presAssocID="{022EC5D5-6E6A-4655-AAF7-A43FF36EE311}" presName="parentLin" presStyleCnt="0"/>
      <dgm:spPr/>
      <dgm:t>
        <a:bodyPr/>
        <a:lstStyle/>
        <a:p>
          <a:endParaRPr lang="ru-RU"/>
        </a:p>
      </dgm:t>
    </dgm:pt>
    <dgm:pt modelId="{95EB42B7-F096-45DE-82F3-D425E35A5384}" type="pres">
      <dgm:prSet presAssocID="{022EC5D5-6E6A-4655-AAF7-A43FF36EE311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9B4E7329-B618-4F40-A0BF-7269F0FB775D}" type="pres">
      <dgm:prSet presAssocID="{022EC5D5-6E6A-4655-AAF7-A43FF36EE311}" presName="parentText" presStyleLbl="node1" presStyleIdx="4" presStyleCnt="6" custScaleX="125820" custScaleY="21355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E6286D-BD7D-4CCD-88DB-6361A0185058}" type="pres">
      <dgm:prSet presAssocID="{022EC5D5-6E6A-4655-AAF7-A43FF36EE311}" presName="negativeSpace" presStyleCnt="0"/>
      <dgm:spPr/>
      <dgm:t>
        <a:bodyPr/>
        <a:lstStyle/>
        <a:p>
          <a:endParaRPr lang="ru-RU"/>
        </a:p>
      </dgm:t>
    </dgm:pt>
    <dgm:pt modelId="{A633D06E-BBEF-47B0-9EC3-963C916416F1}" type="pres">
      <dgm:prSet presAssocID="{022EC5D5-6E6A-4655-AAF7-A43FF36EE311}" presName="childText" presStyleLbl="conFgAcc1" presStyleIdx="4" presStyleCnt="6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>
          <a:endParaRPr lang="ru-RU"/>
        </a:p>
      </dgm:t>
    </dgm:pt>
    <dgm:pt modelId="{AA008A77-CC76-4EB1-9625-27D8E537C892}" type="pres">
      <dgm:prSet presAssocID="{123913B9-59A6-4B0D-B08A-F42027060E77}" presName="spaceBetweenRectangles" presStyleCnt="0"/>
      <dgm:spPr/>
      <dgm:t>
        <a:bodyPr/>
        <a:lstStyle/>
        <a:p>
          <a:endParaRPr lang="ru-RU"/>
        </a:p>
      </dgm:t>
    </dgm:pt>
    <dgm:pt modelId="{C9DE1049-C985-48AC-892C-8776E1A0B990}" type="pres">
      <dgm:prSet presAssocID="{1F4C0BC8-8201-4907-9D3E-F59BADA43359}" presName="parentLin" presStyleCnt="0"/>
      <dgm:spPr/>
      <dgm:t>
        <a:bodyPr/>
        <a:lstStyle/>
        <a:p>
          <a:endParaRPr lang="ru-RU"/>
        </a:p>
      </dgm:t>
    </dgm:pt>
    <dgm:pt modelId="{02A1C7A3-FE90-4C18-A6E5-A21E1AD944DE}" type="pres">
      <dgm:prSet presAssocID="{1F4C0BC8-8201-4907-9D3E-F59BADA43359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7CAD1A4E-14E0-49BF-8B01-784668D438F3}" type="pres">
      <dgm:prSet presAssocID="{1F4C0BC8-8201-4907-9D3E-F59BADA43359}" presName="parentText" presStyleLbl="node1" presStyleIdx="5" presStyleCnt="6" custScaleX="123510" custScaleY="27143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88152E-82E6-4366-9315-22D3AC716AE1}" type="pres">
      <dgm:prSet presAssocID="{1F4C0BC8-8201-4907-9D3E-F59BADA43359}" presName="negativeSpace" presStyleCnt="0"/>
      <dgm:spPr/>
      <dgm:t>
        <a:bodyPr/>
        <a:lstStyle/>
        <a:p>
          <a:endParaRPr lang="ru-RU"/>
        </a:p>
      </dgm:t>
    </dgm:pt>
    <dgm:pt modelId="{2A464B7E-BB38-435E-BBD0-DFEF98A925CA}" type="pres">
      <dgm:prSet presAssocID="{1F4C0BC8-8201-4907-9D3E-F59BADA43359}" presName="childText" presStyleLbl="conFgAcc1" presStyleIdx="5" presStyleCnt="6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>
          <a:endParaRPr lang="ru-RU"/>
        </a:p>
      </dgm:t>
    </dgm:pt>
  </dgm:ptLst>
  <dgm:cxnLst>
    <dgm:cxn modelId="{32026B51-315F-4228-929B-0C841CBDA75D}" type="presOf" srcId="{348E802A-1716-40BF-ABDA-00D914C55938}" destId="{22115AC4-F001-440C-A4EE-21F437BDAEFC}" srcOrd="0" destOrd="0" presId="urn:microsoft.com/office/officeart/2005/8/layout/list1"/>
    <dgm:cxn modelId="{3F216AE7-A2DE-41C6-AF82-9E4C8492299C}" type="presOf" srcId="{022EC5D5-6E6A-4655-AAF7-A43FF36EE311}" destId="{9B4E7329-B618-4F40-A0BF-7269F0FB775D}" srcOrd="1" destOrd="0" presId="urn:microsoft.com/office/officeart/2005/8/layout/list1"/>
    <dgm:cxn modelId="{EA302A06-A121-49DF-A0E0-4BD01683D9AB}" type="presOf" srcId="{F7C80750-4B96-4CFE-9C92-6A49F42A13D0}" destId="{0E790A38-64D1-4B55-931E-DF37E777342E}" srcOrd="1" destOrd="0" presId="urn:microsoft.com/office/officeart/2005/8/layout/list1"/>
    <dgm:cxn modelId="{DD567B83-9BAB-427D-A7A3-7CEEB29FD2A7}" type="presOf" srcId="{F8630F0F-B5AC-40DD-8031-CD150C66EF11}" destId="{EBF8226A-039C-472E-A75E-D44013FEB1AA}" srcOrd="0" destOrd="0" presId="urn:microsoft.com/office/officeart/2005/8/layout/list1"/>
    <dgm:cxn modelId="{7391D587-867B-47A9-895A-8AA3E8AE2FBB}" srcId="{0BA40BAC-CEC3-4182-8804-15574A5073D2}" destId="{F8630F0F-B5AC-40DD-8031-CD150C66EF11}" srcOrd="1" destOrd="0" parTransId="{A9F5B50B-9467-4057-8627-E8292553CA26}" sibTransId="{2E083CA5-1A4D-4706-B8FB-7CC375FD6F1E}"/>
    <dgm:cxn modelId="{67E40AFC-9E11-4147-9215-84D96D65AA2D}" srcId="{0BA40BAC-CEC3-4182-8804-15574A5073D2}" destId="{022EC5D5-6E6A-4655-AAF7-A43FF36EE311}" srcOrd="4" destOrd="0" parTransId="{D43DD8DB-ED92-490F-9482-F74C69A10010}" sibTransId="{123913B9-59A6-4B0D-B08A-F42027060E77}"/>
    <dgm:cxn modelId="{231CE6AB-0552-4BB4-B45E-176CD717F3FF}" type="presOf" srcId="{F8630F0F-B5AC-40DD-8031-CD150C66EF11}" destId="{C9D1E43E-279E-47B5-BF79-2F97EEF794DB}" srcOrd="1" destOrd="0" presId="urn:microsoft.com/office/officeart/2005/8/layout/list1"/>
    <dgm:cxn modelId="{6486BC29-D506-4957-AE6C-A862F5F47B19}" type="presOf" srcId="{1D24B78A-6EFE-4A0F-A92B-F5AE9F40FED8}" destId="{9B29CAF0-6AFD-44F0-803E-CF623FA26E29}" srcOrd="0" destOrd="0" presId="urn:microsoft.com/office/officeart/2005/8/layout/list1"/>
    <dgm:cxn modelId="{A37847E4-BB0F-44DC-89E9-E43A204BF1D2}" type="presOf" srcId="{022EC5D5-6E6A-4655-AAF7-A43FF36EE311}" destId="{95EB42B7-F096-45DE-82F3-D425E35A5384}" srcOrd="0" destOrd="0" presId="urn:microsoft.com/office/officeart/2005/8/layout/list1"/>
    <dgm:cxn modelId="{3DE52C61-643F-4B5C-9F64-ABD9CFB3ABDF}" type="presOf" srcId="{1F4C0BC8-8201-4907-9D3E-F59BADA43359}" destId="{7CAD1A4E-14E0-49BF-8B01-784668D438F3}" srcOrd="1" destOrd="0" presId="urn:microsoft.com/office/officeart/2005/8/layout/list1"/>
    <dgm:cxn modelId="{E90CD9D8-AB01-4D83-A9C9-7C3FB4386F07}" type="presOf" srcId="{1D24B78A-6EFE-4A0F-A92B-F5AE9F40FED8}" destId="{95D9B6F8-FE60-4096-B4EC-315C97C76E73}" srcOrd="1" destOrd="0" presId="urn:microsoft.com/office/officeart/2005/8/layout/list1"/>
    <dgm:cxn modelId="{F605C233-33B6-4CAD-B3B1-34D0D654ED7A}" type="presOf" srcId="{1F4C0BC8-8201-4907-9D3E-F59BADA43359}" destId="{02A1C7A3-FE90-4C18-A6E5-A21E1AD944DE}" srcOrd="0" destOrd="0" presId="urn:microsoft.com/office/officeart/2005/8/layout/list1"/>
    <dgm:cxn modelId="{63047711-F194-4E00-B0C4-34195BBC19C7}" srcId="{0BA40BAC-CEC3-4182-8804-15574A5073D2}" destId="{1F4C0BC8-8201-4907-9D3E-F59BADA43359}" srcOrd="5" destOrd="0" parTransId="{FBC308E7-4FC7-4EE3-9B3F-4E8B7F8FF6D7}" sibTransId="{C2D7B00D-20A8-49F0-8A60-CCA10FFCBC19}"/>
    <dgm:cxn modelId="{493E960A-8BED-464C-8C65-976F8D44ED98}" type="presOf" srcId="{348E802A-1716-40BF-ABDA-00D914C55938}" destId="{F5282619-4CEE-4C31-BBDE-CBE267C0A477}" srcOrd="1" destOrd="0" presId="urn:microsoft.com/office/officeart/2005/8/layout/list1"/>
    <dgm:cxn modelId="{9DBFBDB6-1FFB-4C89-B191-1E3E12087E15}" type="presOf" srcId="{0BA40BAC-CEC3-4182-8804-15574A5073D2}" destId="{F77328E3-B645-46D1-9914-784E5D168ADB}" srcOrd="0" destOrd="0" presId="urn:microsoft.com/office/officeart/2005/8/layout/list1"/>
    <dgm:cxn modelId="{44C699B4-D14B-4F5D-9C2A-CB16C176ACFB}" type="presOf" srcId="{F7C80750-4B96-4CFE-9C92-6A49F42A13D0}" destId="{852BB19D-E0B4-4CEF-9B4A-BE6CC9066718}" srcOrd="0" destOrd="0" presId="urn:microsoft.com/office/officeart/2005/8/layout/list1"/>
    <dgm:cxn modelId="{F1F803C9-90DF-46BB-9AD8-EF62FE13FA94}" srcId="{0BA40BAC-CEC3-4182-8804-15574A5073D2}" destId="{348E802A-1716-40BF-ABDA-00D914C55938}" srcOrd="0" destOrd="0" parTransId="{8C9A422D-609E-4400-BEE1-106BA743183E}" sibTransId="{A909E103-E9B9-4D42-85B7-16E6C6519A56}"/>
    <dgm:cxn modelId="{D1F4F4FE-1C5A-44F1-8B50-FD57035C3726}" srcId="{0BA40BAC-CEC3-4182-8804-15574A5073D2}" destId="{1D24B78A-6EFE-4A0F-A92B-F5AE9F40FED8}" srcOrd="2" destOrd="0" parTransId="{127A3F7B-9DEA-4E43-A672-43341CF93312}" sibTransId="{307A5208-0DE7-4860-921F-23E06F709A7F}"/>
    <dgm:cxn modelId="{82D0FE1A-F7F5-4B97-8128-4962F545F9F2}" srcId="{0BA40BAC-CEC3-4182-8804-15574A5073D2}" destId="{F7C80750-4B96-4CFE-9C92-6A49F42A13D0}" srcOrd="3" destOrd="0" parTransId="{7B77C2EF-3E9A-4EED-8E24-7EF3954B9FFF}" sibTransId="{388CE677-1B56-41F0-B496-D79E9AA9B38F}"/>
    <dgm:cxn modelId="{57030234-F76C-496B-ADEF-6C88D524A58C}" type="presParOf" srcId="{F77328E3-B645-46D1-9914-784E5D168ADB}" destId="{DE402EF6-FCE1-4FF5-B6C7-7DB054E348A8}" srcOrd="0" destOrd="0" presId="urn:microsoft.com/office/officeart/2005/8/layout/list1"/>
    <dgm:cxn modelId="{9A570E9B-F6E6-4885-9127-9C0FE3480535}" type="presParOf" srcId="{DE402EF6-FCE1-4FF5-B6C7-7DB054E348A8}" destId="{22115AC4-F001-440C-A4EE-21F437BDAEFC}" srcOrd="0" destOrd="0" presId="urn:microsoft.com/office/officeart/2005/8/layout/list1"/>
    <dgm:cxn modelId="{8997C38D-50A6-4035-99F4-BF660F43BF8E}" type="presParOf" srcId="{DE402EF6-FCE1-4FF5-B6C7-7DB054E348A8}" destId="{F5282619-4CEE-4C31-BBDE-CBE267C0A477}" srcOrd="1" destOrd="0" presId="urn:microsoft.com/office/officeart/2005/8/layout/list1"/>
    <dgm:cxn modelId="{0E2EC23B-DEA9-4BE7-B81E-39A2B5B6474C}" type="presParOf" srcId="{F77328E3-B645-46D1-9914-784E5D168ADB}" destId="{70B4CF79-014A-493F-9E28-3059C54BC58F}" srcOrd="1" destOrd="0" presId="urn:microsoft.com/office/officeart/2005/8/layout/list1"/>
    <dgm:cxn modelId="{E25CF09F-BAE3-4338-A72E-F366F17A1E78}" type="presParOf" srcId="{F77328E3-B645-46D1-9914-784E5D168ADB}" destId="{0A4E5810-F18C-4B49-B1C6-B5E487CEC9F8}" srcOrd="2" destOrd="0" presId="urn:microsoft.com/office/officeart/2005/8/layout/list1"/>
    <dgm:cxn modelId="{EED6087F-BBC0-4A7E-91F2-79329B890E10}" type="presParOf" srcId="{F77328E3-B645-46D1-9914-784E5D168ADB}" destId="{E374B02C-72BE-40E4-83A9-D20526C4ABA5}" srcOrd="3" destOrd="0" presId="urn:microsoft.com/office/officeart/2005/8/layout/list1"/>
    <dgm:cxn modelId="{88EB37EA-FAB8-447A-90A1-ABD21B3A1F27}" type="presParOf" srcId="{F77328E3-B645-46D1-9914-784E5D168ADB}" destId="{72E79205-803D-4E8F-B26C-EE1B5011F202}" srcOrd="4" destOrd="0" presId="urn:microsoft.com/office/officeart/2005/8/layout/list1"/>
    <dgm:cxn modelId="{E0D8BF85-1A12-4E4C-AF48-ADA029FB5C3D}" type="presParOf" srcId="{72E79205-803D-4E8F-B26C-EE1B5011F202}" destId="{EBF8226A-039C-472E-A75E-D44013FEB1AA}" srcOrd="0" destOrd="0" presId="urn:microsoft.com/office/officeart/2005/8/layout/list1"/>
    <dgm:cxn modelId="{881FA1B3-C480-4737-8B69-BA33DC9D3FB6}" type="presParOf" srcId="{72E79205-803D-4E8F-B26C-EE1B5011F202}" destId="{C9D1E43E-279E-47B5-BF79-2F97EEF794DB}" srcOrd="1" destOrd="0" presId="urn:microsoft.com/office/officeart/2005/8/layout/list1"/>
    <dgm:cxn modelId="{57295D0A-F878-4819-9DE2-EF2F9EA98551}" type="presParOf" srcId="{F77328E3-B645-46D1-9914-784E5D168ADB}" destId="{6F78802C-3F32-4621-B03E-AFEC3C4074CA}" srcOrd="5" destOrd="0" presId="urn:microsoft.com/office/officeart/2005/8/layout/list1"/>
    <dgm:cxn modelId="{83141C01-8E14-4E37-9E83-B4C6C9CDEA39}" type="presParOf" srcId="{F77328E3-B645-46D1-9914-784E5D168ADB}" destId="{EF8D7DC7-3FC2-415D-9F88-602EEC4E54B9}" srcOrd="6" destOrd="0" presId="urn:microsoft.com/office/officeart/2005/8/layout/list1"/>
    <dgm:cxn modelId="{2DDC3FBC-A32D-4DBE-9A9C-01D32FC93647}" type="presParOf" srcId="{F77328E3-B645-46D1-9914-784E5D168ADB}" destId="{E8234CBC-A073-40DC-A52F-D4FD455CD634}" srcOrd="7" destOrd="0" presId="urn:microsoft.com/office/officeart/2005/8/layout/list1"/>
    <dgm:cxn modelId="{D470C05C-AF71-4D36-AB27-4DC5B18047B0}" type="presParOf" srcId="{F77328E3-B645-46D1-9914-784E5D168ADB}" destId="{B4FF741B-0594-4ADE-BA5A-5E20FC51C017}" srcOrd="8" destOrd="0" presId="urn:microsoft.com/office/officeart/2005/8/layout/list1"/>
    <dgm:cxn modelId="{74142269-CED5-4E51-8492-906D47A3C486}" type="presParOf" srcId="{B4FF741B-0594-4ADE-BA5A-5E20FC51C017}" destId="{9B29CAF0-6AFD-44F0-803E-CF623FA26E29}" srcOrd="0" destOrd="0" presId="urn:microsoft.com/office/officeart/2005/8/layout/list1"/>
    <dgm:cxn modelId="{B308FA93-9C40-4098-91CD-75B63430BF63}" type="presParOf" srcId="{B4FF741B-0594-4ADE-BA5A-5E20FC51C017}" destId="{95D9B6F8-FE60-4096-B4EC-315C97C76E73}" srcOrd="1" destOrd="0" presId="urn:microsoft.com/office/officeart/2005/8/layout/list1"/>
    <dgm:cxn modelId="{F0B6822B-D68E-4EA3-AFB4-0986F15DB2DA}" type="presParOf" srcId="{F77328E3-B645-46D1-9914-784E5D168ADB}" destId="{FF8A015B-1982-40FE-AF37-EB81982EBEA0}" srcOrd="9" destOrd="0" presId="urn:microsoft.com/office/officeart/2005/8/layout/list1"/>
    <dgm:cxn modelId="{270DDC7F-206A-4AB4-9449-05D938044B0A}" type="presParOf" srcId="{F77328E3-B645-46D1-9914-784E5D168ADB}" destId="{05DC0445-CD3C-494B-BA7D-BEB9876C431A}" srcOrd="10" destOrd="0" presId="urn:microsoft.com/office/officeart/2005/8/layout/list1"/>
    <dgm:cxn modelId="{A5C8D3BC-96CD-4296-AA82-8DC516B8F949}" type="presParOf" srcId="{F77328E3-B645-46D1-9914-784E5D168ADB}" destId="{E3D77D6E-D148-4F5E-8418-5E594E265B9F}" srcOrd="11" destOrd="0" presId="urn:microsoft.com/office/officeart/2005/8/layout/list1"/>
    <dgm:cxn modelId="{25BB9F6F-D254-44F9-91F8-E68B8BD3B0A2}" type="presParOf" srcId="{F77328E3-B645-46D1-9914-784E5D168ADB}" destId="{39866F3C-5301-4BD4-BD41-C6D26AD134C5}" srcOrd="12" destOrd="0" presId="urn:microsoft.com/office/officeart/2005/8/layout/list1"/>
    <dgm:cxn modelId="{32334687-B33B-4986-B9FC-1D9337FE2D5E}" type="presParOf" srcId="{39866F3C-5301-4BD4-BD41-C6D26AD134C5}" destId="{852BB19D-E0B4-4CEF-9B4A-BE6CC9066718}" srcOrd="0" destOrd="0" presId="urn:microsoft.com/office/officeart/2005/8/layout/list1"/>
    <dgm:cxn modelId="{2A69B199-5973-4C2C-8636-4E9F4AB69343}" type="presParOf" srcId="{39866F3C-5301-4BD4-BD41-C6D26AD134C5}" destId="{0E790A38-64D1-4B55-931E-DF37E777342E}" srcOrd="1" destOrd="0" presId="urn:microsoft.com/office/officeart/2005/8/layout/list1"/>
    <dgm:cxn modelId="{4F74E075-15E0-4022-8246-B2D49E993B06}" type="presParOf" srcId="{F77328E3-B645-46D1-9914-784E5D168ADB}" destId="{79CA5D8E-DFEC-4F03-A209-EE163567D307}" srcOrd="13" destOrd="0" presId="urn:microsoft.com/office/officeart/2005/8/layout/list1"/>
    <dgm:cxn modelId="{C420EFC0-478F-4E32-9D17-79DA9ECC10C2}" type="presParOf" srcId="{F77328E3-B645-46D1-9914-784E5D168ADB}" destId="{595C5BAD-4576-482B-A62F-77CDDBC30050}" srcOrd="14" destOrd="0" presId="urn:microsoft.com/office/officeart/2005/8/layout/list1"/>
    <dgm:cxn modelId="{09C4008B-7D8F-44F7-8F53-57D9CB147643}" type="presParOf" srcId="{F77328E3-B645-46D1-9914-784E5D168ADB}" destId="{18C5486F-EFE0-4844-945B-7C2518B9106A}" srcOrd="15" destOrd="0" presId="urn:microsoft.com/office/officeart/2005/8/layout/list1"/>
    <dgm:cxn modelId="{06817183-81C1-4CE0-97A5-7D88FE57D721}" type="presParOf" srcId="{F77328E3-B645-46D1-9914-784E5D168ADB}" destId="{470730C7-016A-4022-AA2E-E017B1A24F06}" srcOrd="16" destOrd="0" presId="urn:microsoft.com/office/officeart/2005/8/layout/list1"/>
    <dgm:cxn modelId="{A5A77D8B-2B63-4629-8D8F-A51CAB0B3981}" type="presParOf" srcId="{470730C7-016A-4022-AA2E-E017B1A24F06}" destId="{95EB42B7-F096-45DE-82F3-D425E35A5384}" srcOrd="0" destOrd="0" presId="urn:microsoft.com/office/officeart/2005/8/layout/list1"/>
    <dgm:cxn modelId="{7B910D66-F5D3-4B75-A230-0FA53B4CD879}" type="presParOf" srcId="{470730C7-016A-4022-AA2E-E017B1A24F06}" destId="{9B4E7329-B618-4F40-A0BF-7269F0FB775D}" srcOrd="1" destOrd="0" presId="urn:microsoft.com/office/officeart/2005/8/layout/list1"/>
    <dgm:cxn modelId="{4F1DEC27-5370-4554-9F3B-B8E50E48A7BD}" type="presParOf" srcId="{F77328E3-B645-46D1-9914-784E5D168ADB}" destId="{86E6286D-BD7D-4CCD-88DB-6361A0185058}" srcOrd="17" destOrd="0" presId="urn:microsoft.com/office/officeart/2005/8/layout/list1"/>
    <dgm:cxn modelId="{DE810D2E-359B-4CBD-AE53-300C9E68881F}" type="presParOf" srcId="{F77328E3-B645-46D1-9914-784E5D168ADB}" destId="{A633D06E-BBEF-47B0-9EC3-963C916416F1}" srcOrd="18" destOrd="0" presId="urn:microsoft.com/office/officeart/2005/8/layout/list1"/>
    <dgm:cxn modelId="{FFB5FC80-EA13-4784-B445-F7445959F848}" type="presParOf" srcId="{F77328E3-B645-46D1-9914-784E5D168ADB}" destId="{AA008A77-CC76-4EB1-9625-27D8E537C892}" srcOrd="19" destOrd="0" presId="urn:microsoft.com/office/officeart/2005/8/layout/list1"/>
    <dgm:cxn modelId="{52F24D1B-3A16-4D44-8F9C-EC377D067516}" type="presParOf" srcId="{F77328E3-B645-46D1-9914-784E5D168ADB}" destId="{C9DE1049-C985-48AC-892C-8776E1A0B990}" srcOrd="20" destOrd="0" presId="urn:microsoft.com/office/officeart/2005/8/layout/list1"/>
    <dgm:cxn modelId="{785CFBF8-012B-43EE-8C0C-BCC542071B2B}" type="presParOf" srcId="{C9DE1049-C985-48AC-892C-8776E1A0B990}" destId="{02A1C7A3-FE90-4C18-A6E5-A21E1AD944DE}" srcOrd="0" destOrd="0" presId="urn:microsoft.com/office/officeart/2005/8/layout/list1"/>
    <dgm:cxn modelId="{0BFEF120-2BD5-48A5-858B-069073D6F1E3}" type="presParOf" srcId="{C9DE1049-C985-48AC-892C-8776E1A0B990}" destId="{7CAD1A4E-14E0-49BF-8B01-784668D438F3}" srcOrd="1" destOrd="0" presId="urn:microsoft.com/office/officeart/2005/8/layout/list1"/>
    <dgm:cxn modelId="{2CCDFE54-8594-44B1-98A0-4843F21E67CE}" type="presParOf" srcId="{F77328E3-B645-46D1-9914-784E5D168ADB}" destId="{E288152E-82E6-4366-9315-22D3AC716AE1}" srcOrd="21" destOrd="0" presId="urn:microsoft.com/office/officeart/2005/8/layout/list1"/>
    <dgm:cxn modelId="{A137CAFB-D4DC-434C-8DF3-8E55EFF1A224}" type="presParOf" srcId="{F77328E3-B645-46D1-9914-784E5D168ADB}" destId="{2A464B7E-BB38-435E-BBD0-DFEF98A925CA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E595F6F-DE6E-4C16-A53A-98AD127F6035}" type="doc">
      <dgm:prSet loTypeId="urn:microsoft.com/office/officeart/2005/8/layout/pList2#2" loCatId="list" qsTypeId="urn:microsoft.com/office/officeart/2005/8/quickstyle/3d1" qsCatId="3D" csTypeId="urn:microsoft.com/office/officeart/2005/8/colors/accent1_2" csCatId="accent1" phldr="1"/>
      <dgm:spPr/>
    </dgm:pt>
    <dgm:pt modelId="{EF8BDA79-9685-4B1C-9120-F23D0E248AD3}">
      <dgm:prSet phldrT="[Текст]"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solidFill>
          <a:schemeClr val="accent1">
            <a:lumMod val="50000"/>
          </a:schemeClr>
        </a:solidFill>
        <a:ln>
          <a:noFill/>
        </a:ln>
      </dgm:spPr>
      <dgm:t>
        <a:bodyPr/>
        <a:lstStyle/>
        <a:p>
          <a:pPr algn="ctr"/>
          <a:r>
            <a:rPr lang="ru-RU" sz="1600" b="1" u="sng" dirty="0" smtClean="0">
              <a:latin typeface="+mn-lt"/>
            </a:rPr>
            <a:t>Для специалистов в области оказания скорой медицинской помощи:</a:t>
          </a:r>
        </a:p>
        <a:p>
          <a:pPr algn="just"/>
          <a:r>
            <a:rPr lang="ru-RU" sz="1600" b="1" dirty="0" smtClean="0">
              <a:latin typeface="+mn-lt"/>
            </a:rPr>
            <a:t>- «Оказание скорой медицинской помощи при анафилактическом шоке»,</a:t>
          </a:r>
        </a:p>
        <a:p>
          <a:pPr algn="just"/>
          <a:r>
            <a:rPr lang="ru-RU" sz="1600" b="1" dirty="0" smtClean="0">
              <a:latin typeface="+mn-lt"/>
            </a:rPr>
            <a:t>- «Оказание скорой медицинской помощи при сочетанных травмах: переломах и ранах, захватывающих несколько областей тела», </a:t>
          </a:r>
        </a:p>
        <a:p>
          <a:pPr algn="just"/>
          <a:r>
            <a:rPr lang="ru-RU" sz="1600" b="1" dirty="0" smtClean="0">
              <a:latin typeface="+mn-lt"/>
            </a:rPr>
            <a:t>- «Роды на дому» и др. </a:t>
          </a:r>
          <a:endParaRPr lang="ru-RU" sz="1600" b="1" dirty="0">
            <a:latin typeface="+mn-lt"/>
            <a:cs typeface="Times New Roman" pitchFamily="18" charset="0"/>
          </a:endParaRPr>
        </a:p>
      </dgm:t>
    </dgm:pt>
    <dgm:pt modelId="{EF745E84-3981-4FF3-8ADB-4518D480C82A}" type="parTrans" cxnId="{BCFE9296-8D27-4676-A58E-80B18607D170}">
      <dgm:prSet/>
      <dgm:spPr/>
      <dgm:t>
        <a:bodyPr/>
        <a:lstStyle/>
        <a:p>
          <a:endParaRPr lang="ru-RU"/>
        </a:p>
      </dgm:t>
    </dgm:pt>
    <dgm:pt modelId="{BE43E1AE-1E2E-484E-84E0-6779E4058118}" type="sibTrans" cxnId="{BCFE9296-8D27-4676-A58E-80B18607D170}">
      <dgm:prSet/>
      <dgm:spPr/>
      <dgm:t>
        <a:bodyPr/>
        <a:lstStyle/>
        <a:p>
          <a:endParaRPr lang="ru-RU"/>
        </a:p>
      </dgm:t>
    </dgm:pt>
    <dgm:pt modelId="{AC1CB71F-B89B-40DE-94E9-D25FF51452B8}">
      <dgm:prSet phldrT="[Текст]"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solidFill>
          <a:schemeClr val="accent2">
            <a:lumMod val="50000"/>
          </a:schemeClr>
        </a:solidFill>
        <a:ln>
          <a:noFill/>
        </a:ln>
      </dgm:spPr>
      <dgm:t>
        <a:bodyPr/>
        <a:lstStyle/>
        <a:p>
          <a:pPr algn="ctr"/>
          <a:r>
            <a:rPr lang="ru-RU" sz="1600" b="1" u="sng" dirty="0" smtClean="0">
              <a:latin typeface="+mn-lt"/>
              <a:cs typeface="Times New Roman" pitchFamily="18" charset="0"/>
            </a:rPr>
            <a:t>Для специалистов сестринского дела:</a:t>
          </a:r>
        </a:p>
        <a:p>
          <a:pPr algn="just"/>
          <a:r>
            <a:rPr lang="ru-RU" sz="1600" b="1" dirty="0" smtClean="0">
              <a:latin typeface="+mn-lt"/>
            </a:rPr>
            <a:t>- «Оказание неотложной медицинской помощи при острой дыхательной недостаточности», </a:t>
          </a:r>
        </a:p>
        <a:p>
          <a:pPr algn="just"/>
          <a:r>
            <a:rPr lang="ru-RU" sz="1600" b="1" dirty="0" smtClean="0">
              <a:latin typeface="+mn-lt"/>
            </a:rPr>
            <a:t>- «Оказание неотложной медицинской помощи при анафилактическом шоке после гемотрансфузии», </a:t>
          </a:r>
        </a:p>
        <a:p>
          <a:pPr algn="just"/>
          <a:r>
            <a:rPr lang="ru-RU" sz="1600" b="1" dirty="0" smtClean="0">
              <a:latin typeface="+mn-lt"/>
            </a:rPr>
            <a:t>- «Оказание неотложной медицинской помощи при ишемическом инсульте» и др. </a:t>
          </a:r>
          <a:endParaRPr lang="ru-RU" sz="1600" b="1" dirty="0">
            <a:latin typeface="+mn-lt"/>
            <a:cs typeface="Times New Roman" pitchFamily="18" charset="0"/>
          </a:endParaRPr>
        </a:p>
      </dgm:t>
    </dgm:pt>
    <dgm:pt modelId="{3504C759-FFBB-4BA7-BB0C-69F7BBA4CF90}" type="parTrans" cxnId="{BF5D074D-F07B-4C7F-8D82-1CD201756183}">
      <dgm:prSet/>
      <dgm:spPr/>
      <dgm:t>
        <a:bodyPr/>
        <a:lstStyle/>
        <a:p>
          <a:endParaRPr lang="ru-RU"/>
        </a:p>
      </dgm:t>
    </dgm:pt>
    <dgm:pt modelId="{939FFD80-0794-403F-8C04-E3801F515C84}" type="sibTrans" cxnId="{BF5D074D-F07B-4C7F-8D82-1CD201756183}">
      <dgm:prSet/>
      <dgm:spPr/>
      <dgm:t>
        <a:bodyPr/>
        <a:lstStyle/>
        <a:p>
          <a:endParaRPr lang="ru-RU"/>
        </a:p>
      </dgm:t>
    </dgm:pt>
    <dgm:pt modelId="{564B9472-9464-4E31-9482-29924911932A}" type="pres">
      <dgm:prSet presAssocID="{AE595F6F-DE6E-4C16-A53A-98AD127F6035}" presName="Name0" presStyleCnt="0">
        <dgm:presLayoutVars>
          <dgm:dir/>
          <dgm:resizeHandles val="exact"/>
        </dgm:presLayoutVars>
      </dgm:prSet>
      <dgm:spPr/>
    </dgm:pt>
    <dgm:pt modelId="{FBB0642E-31AA-411C-96FF-B83FC86D3F4F}" type="pres">
      <dgm:prSet presAssocID="{AE595F6F-DE6E-4C16-A53A-98AD127F6035}" presName="bkgdShp" presStyleLbl="alignAccFollowNode1" presStyleIdx="0" presStyleCnt="1" custLinFactNeighborY="-3060"/>
      <dgm:spPr>
        <a:noFill/>
        <a:ln>
          <a:noFill/>
        </a:ln>
      </dgm:spPr>
    </dgm:pt>
    <dgm:pt modelId="{CD0EECE7-403A-4016-B693-7CD3735750B9}" type="pres">
      <dgm:prSet presAssocID="{AE595F6F-DE6E-4C16-A53A-98AD127F6035}" presName="linComp" presStyleCnt="0"/>
      <dgm:spPr/>
    </dgm:pt>
    <dgm:pt modelId="{F0837296-53A2-4ADA-A4AF-C571182ED36A}" type="pres">
      <dgm:prSet presAssocID="{EF8BDA79-9685-4B1C-9120-F23D0E248AD3}" presName="compNode" presStyleCnt="0"/>
      <dgm:spPr/>
    </dgm:pt>
    <dgm:pt modelId="{118C86AB-7F09-4B85-91DA-15D690DEE236}" type="pres">
      <dgm:prSet presAssocID="{EF8BDA79-9685-4B1C-9120-F23D0E248AD3}" presName="node" presStyleLbl="node1" presStyleIdx="0" presStyleCnt="2" custScaleX="98564" custScaleY="102010" custLinFactNeighborX="-2131" custLinFactNeighborY="-2035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B5EC6D82-90EB-40AE-907E-5F3D4EF91CA1}" type="pres">
      <dgm:prSet presAssocID="{EF8BDA79-9685-4B1C-9120-F23D0E248AD3}" presName="invisiNode" presStyleLbl="node1" presStyleIdx="0" presStyleCnt="2"/>
      <dgm:spPr/>
    </dgm:pt>
    <dgm:pt modelId="{CCE7815B-CA9C-43E6-9189-64F957496DC6}" type="pres">
      <dgm:prSet presAssocID="{EF8BDA79-9685-4B1C-9120-F23D0E248AD3}" presName="imagNode" presStyleLbl="fgImgPlace1" presStyleIdx="0" presStyleCnt="2" custScaleX="92583"/>
      <dgm:spPr>
        <a:blipFill rotWithShape="0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</dgm:pt>
    <dgm:pt modelId="{D0F21B1C-C1FD-40EB-942E-320A12AB8386}" type="pres">
      <dgm:prSet presAssocID="{BE43E1AE-1E2E-484E-84E0-6779E405811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E671559-475C-466B-A300-23F7C4D3C69C}" type="pres">
      <dgm:prSet presAssocID="{AC1CB71F-B89B-40DE-94E9-D25FF51452B8}" presName="compNode" presStyleCnt="0"/>
      <dgm:spPr/>
    </dgm:pt>
    <dgm:pt modelId="{C80CA491-1ACC-4059-9CCA-7521DB1EA819}" type="pres">
      <dgm:prSet presAssocID="{AC1CB71F-B89B-40DE-94E9-D25FF51452B8}" presName="node" presStyleLbl="node1" presStyleIdx="1" presStyleCnt="2" custScaleX="96903" custScaleY="101576" custLinFactNeighborY="-1858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9670AC75-89E5-4B98-BCA4-17AC0A80EE0F}" type="pres">
      <dgm:prSet presAssocID="{AC1CB71F-B89B-40DE-94E9-D25FF51452B8}" presName="invisiNode" presStyleLbl="node1" presStyleIdx="1" presStyleCnt="2"/>
      <dgm:spPr/>
    </dgm:pt>
    <dgm:pt modelId="{08C60B54-EE8E-49C3-8DCB-8D7E6BDB5CFA}" type="pres">
      <dgm:prSet presAssocID="{AC1CB71F-B89B-40DE-94E9-D25FF51452B8}" presName="imagNode" presStyleLbl="fgImgPlace1" presStyleIdx="1" presStyleCnt="2" custScaleX="88236" custLinFactNeighborX="-1719" custLinFactNeighborY="4358"/>
      <dgm:spPr>
        <a:blipFill rotWithShape="0">
          <a:blip xmlns:r="http://schemas.openxmlformats.org/officeDocument/2006/relationships" r:embed="rId2" cstate="screen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</dgm:pt>
  </dgm:ptLst>
  <dgm:cxnLst>
    <dgm:cxn modelId="{EBEF498A-9849-461D-B463-1CF1D3C20E39}" type="presOf" srcId="{EF8BDA79-9685-4B1C-9120-F23D0E248AD3}" destId="{118C86AB-7F09-4B85-91DA-15D690DEE236}" srcOrd="0" destOrd="0" presId="urn:microsoft.com/office/officeart/2005/8/layout/pList2#2"/>
    <dgm:cxn modelId="{46A8D076-8D1F-4C2E-AAEE-AD9DF35569B2}" type="presOf" srcId="{AC1CB71F-B89B-40DE-94E9-D25FF51452B8}" destId="{C80CA491-1ACC-4059-9CCA-7521DB1EA819}" srcOrd="0" destOrd="0" presId="urn:microsoft.com/office/officeart/2005/8/layout/pList2#2"/>
    <dgm:cxn modelId="{BF5D074D-F07B-4C7F-8D82-1CD201756183}" srcId="{AE595F6F-DE6E-4C16-A53A-98AD127F6035}" destId="{AC1CB71F-B89B-40DE-94E9-D25FF51452B8}" srcOrd="1" destOrd="0" parTransId="{3504C759-FFBB-4BA7-BB0C-69F7BBA4CF90}" sibTransId="{939FFD80-0794-403F-8C04-E3801F515C84}"/>
    <dgm:cxn modelId="{856CADF9-67A5-4375-9226-252EB513F40F}" type="presOf" srcId="{AE595F6F-DE6E-4C16-A53A-98AD127F6035}" destId="{564B9472-9464-4E31-9482-29924911932A}" srcOrd="0" destOrd="0" presId="urn:microsoft.com/office/officeart/2005/8/layout/pList2#2"/>
    <dgm:cxn modelId="{BCFE9296-8D27-4676-A58E-80B18607D170}" srcId="{AE595F6F-DE6E-4C16-A53A-98AD127F6035}" destId="{EF8BDA79-9685-4B1C-9120-F23D0E248AD3}" srcOrd="0" destOrd="0" parTransId="{EF745E84-3981-4FF3-8ADB-4518D480C82A}" sibTransId="{BE43E1AE-1E2E-484E-84E0-6779E4058118}"/>
    <dgm:cxn modelId="{835C01B8-7FA3-485C-A590-8E2807806E87}" type="presOf" srcId="{BE43E1AE-1E2E-484E-84E0-6779E4058118}" destId="{D0F21B1C-C1FD-40EB-942E-320A12AB8386}" srcOrd="0" destOrd="0" presId="urn:microsoft.com/office/officeart/2005/8/layout/pList2#2"/>
    <dgm:cxn modelId="{19FF7310-FCAB-435A-9C0B-6948D2C94201}" type="presParOf" srcId="{564B9472-9464-4E31-9482-29924911932A}" destId="{FBB0642E-31AA-411C-96FF-B83FC86D3F4F}" srcOrd="0" destOrd="0" presId="urn:microsoft.com/office/officeart/2005/8/layout/pList2#2"/>
    <dgm:cxn modelId="{FBB4ADB8-C0FD-4E6C-90C3-07B682B8CC83}" type="presParOf" srcId="{564B9472-9464-4E31-9482-29924911932A}" destId="{CD0EECE7-403A-4016-B693-7CD3735750B9}" srcOrd="1" destOrd="0" presId="urn:microsoft.com/office/officeart/2005/8/layout/pList2#2"/>
    <dgm:cxn modelId="{5B0ACC57-4BC1-4DC5-B71C-3C5EB0BCFC44}" type="presParOf" srcId="{CD0EECE7-403A-4016-B693-7CD3735750B9}" destId="{F0837296-53A2-4ADA-A4AF-C571182ED36A}" srcOrd="0" destOrd="0" presId="urn:microsoft.com/office/officeart/2005/8/layout/pList2#2"/>
    <dgm:cxn modelId="{A2C37B0C-0216-465F-9006-B8E54068E699}" type="presParOf" srcId="{F0837296-53A2-4ADA-A4AF-C571182ED36A}" destId="{118C86AB-7F09-4B85-91DA-15D690DEE236}" srcOrd="0" destOrd="0" presId="urn:microsoft.com/office/officeart/2005/8/layout/pList2#2"/>
    <dgm:cxn modelId="{8E644E01-0336-4386-ABA4-82E7A5A9C689}" type="presParOf" srcId="{F0837296-53A2-4ADA-A4AF-C571182ED36A}" destId="{B5EC6D82-90EB-40AE-907E-5F3D4EF91CA1}" srcOrd="1" destOrd="0" presId="urn:microsoft.com/office/officeart/2005/8/layout/pList2#2"/>
    <dgm:cxn modelId="{0D5DD25E-FF11-4473-A226-D1B7E7D89586}" type="presParOf" srcId="{F0837296-53A2-4ADA-A4AF-C571182ED36A}" destId="{CCE7815B-CA9C-43E6-9189-64F957496DC6}" srcOrd="2" destOrd="0" presId="urn:microsoft.com/office/officeart/2005/8/layout/pList2#2"/>
    <dgm:cxn modelId="{9C569BD5-177D-4358-9CB1-B0CF9A6EB4F2}" type="presParOf" srcId="{CD0EECE7-403A-4016-B693-7CD3735750B9}" destId="{D0F21B1C-C1FD-40EB-942E-320A12AB8386}" srcOrd="1" destOrd="0" presId="urn:microsoft.com/office/officeart/2005/8/layout/pList2#2"/>
    <dgm:cxn modelId="{854DE777-3DAF-468F-8020-911BDCCBC403}" type="presParOf" srcId="{CD0EECE7-403A-4016-B693-7CD3735750B9}" destId="{2E671559-475C-466B-A300-23F7C4D3C69C}" srcOrd="2" destOrd="0" presId="urn:microsoft.com/office/officeart/2005/8/layout/pList2#2"/>
    <dgm:cxn modelId="{32F5A0DD-A0E8-4FE3-B214-F40A5CCDBE37}" type="presParOf" srcId="{2E671559-475C-466B-A300-23F7C4D3C69C}" destId="{C80CA491-1ACC-4059-9CCA-7521DB1EA819}" srcOrd="0" destOrd="0" presId="urn:microsoft.com/office/officeart/2005/8/layout/pList2#2"/>
    <dgm:cxn modelId="{0828A76B-9C60-4E4A-A7A3-93595053F61F}" type="presParOf" srcId="{2E671559-475C-466B-A300-23F7C4D3C69C}" destId="{9670AC75-89E5-4B98-BCA4-17AC0A80EE0F}" srcOrd="1" destOrd="0" presId="urn:microsoft.com/office/officeart/2005/8/layout/pList2#2"/>
    <dgm:cxn modelId="{038B1369-85D8-4E1D-BF43-735DF5CC4C17}" type="presParOf" srcId="{2E671559-475C-466B-A300-23F7C4D3C69C}" destId="{08C60B54-EE8E-49C3-8DCB-8D7E6BDB5CFA}" srcOrd="2" destOrd="0" presId="urn:microsoft.com/office/officeart/2005/8/layout/pList2#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5996555-8178-4434-ABBF-AC9A10871C1A}" type="doc">
      <dgm:prSet loTypeId="urn:microsoft.com/office/officeart/2005/8/layout/pList2#1" loCatId="list" qsTypeId="urn:microsoft.com/office/officeart/2005/8/quickstyle/simple5" qsCatId="simple" csTypeId="urn:microsoft.com/office/officeart/2005/8/colors/accent1_2" csCatId="accent1" phldr="1"/>
      <dgm:spPr/>
    </dgm:pt>
    <dgm:pt modelId="{4F5B6842-D2E9-4A7E-9347-C31F9F9CF4C6}">
      <dgm:prSet phldrT="[Текст]" custT="1"/>
      <dgm:spPr>
        <a:solidFill>
          <a:srgbClr val="009999"/>
        </a:solidFill>
      </dgm:spPr>
      <dgm:t>
        <a:bodyPr/>
        <a:lstStyle/>
        <a:p>
          <a:endParaRPr lang="ru-RU" sz="1400" b="1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endParaRPr lang="ru-RU" sz="1400" b="1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endParaRPr lang="ru-RU" sz="1400" b="1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endParaRPr lang="ru-RU" sz="1400" b="1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r>
            <a:rPr lang="ru-RU" sz="1800" b="1" dirty="0" smtClean="0">
              <a:latin typeface="Arial" panose="020B0604020202020204" pitchFamily="34" charset="0"/>
              <a:cs typeface="Arial" panose="020B0604020202020204" pitchFamily="34" charset="0"/>
            </a:rPr>
            <a:t>«Сестринское дело»</a:t>
          </a:r>
          <a:endParaRPr lang="ru-RU" sz="1800" b="1" dirty="0">
            <a:solidFill>
              <a:srgbClr val="5C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053B400-4CEC-4F9E-B0AA-817B8381A546}" type="parTrans" cxnId="{37F3B6FA-FC38-4C35-B041-6D2F46A9276B}">
      <dgm:prSet/>
      <dgm:spPr/>
      <dgm:t>
        <a:bodyPr/>
        <a:lstStyle/>
        <a:p>
          <a:endParaRPr lang="ru-RU"/>
        </a:p>
      </dgm:t>
    </dgm:pt>
    <dgm:pt modelId="{5AE9A81D-8A06-4536-BB0B-1B737C73DACD}" type="sibTrans" cxnId="{37F3B6FA-FC38-4C35-B041-6D2F46A9276B}">
      <dgm:prSet/>
      <dgm:spPr/>
      <dgm:t>
        <a:bodyPr/>
        <a:lstStyle/>
        <a:p>
          <a:endParaRPr lang="ru-RU"/>
        </a:p>
      </dgm:t>
    </dgm:pt>
    <dgm:pt modelId="{752A2591-2C7A-4BE4-AEA5-26B1AF81A99B}">
      <dgm:prSet phldrT="[Текст]" custT="1"/>
      <dgm:spPr>
        <a:solidFill>
          <a:srgbClr val="002060"/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latin typeface="Arial" panose="020B0604020202020204" pitchFamily="34" charset="0"/>
              <a:cs typeface="Arial" panose="020B0604020202020204" pitchFamily="34" charset="0"/>
            </a:rPr>
            <a:t>«Сестринское дело в педиатрии»</a:t>
          </a:r>
        </a:p>
        <a:p>
          <a:pPr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86FE394A-827F-468B-A2A5-64E9D2050119}" type="parTrans" cxnId="{FCA35FBA-864A-4063-A279-8969A1512037}">
      <dgm:prSet/>
      <dgm:spPr/>
      <dgm:t>
        <a:bodyPr/>
        <a:lstStyle/>
        <a:p>
          <a:endParaRPr lang="ru-RU"/>
        </a:p>
      </dgm:t>
    </dgm:pt>
    <dgm:pt modelId="{DCF70248-1B17-449A-A15E-2CE03B9A30E8}" type="sibTrans" cxnId="{FCA35FBA-864A-4063-A279-8969A1512037}">
      <dgm:prSet/>
      <dgm:spPr/>
      <dgm:t>
        <a:bodyPr/>
        <a:lstStyle/>
        <a:p>
          <a:endParaRPr lang="ru-RU"/>
        </a:p>
      </dgm:t>
    </dgm:pt>
    <dgm:pt modelId="{5FB4D782-392C-4BDE-9E17-CFEBE96BD5FC}">
      <dgm:prSet phldrT="[Текст]" custT="1"/>
      <dgm:spPr>
        <a:solidFill>
          <a:srgbClr val="009999"/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endParaRPr lang="ru-RU" sz="1400" b="1" dirty="0" smtClean="0">
            <a:solidFill>
              <a:srgbClr val="5C0000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>
            <a:lnSpc>
              <a:spcPct val="100000"/>
            </a:lnSpc>
            <a:spcAft>
              <a:spcPts val="0"/>
            </a:spcAft>
          </a:pPr>
          <a:endParaRPr lang="ru-RU" sz="1400" b="1" dirty="0" smtClean="0">
            <a:solidFill>
              <a:srgbClr val="5C0000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>
            <a:lnSpc>
              <a:spcPct val="100000"/>
            </a:lnSpc>
            <a:spcAft>
              <a:spcPts val="0"/>
            </a:spcAft>
          </a:pPr>
          <a:endParaRPr lang="ru-RU" sz="1400" b="1" dirty="0" smtClean="0">
            <a:solidFill>
              <a:srgbClr val="5C0000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>
            <a:lnSpc>
              <a:spcPct val="100000"/>
            </a:lnSpc>
            <a:spcAft>
              <a:spcPts val="0"/>
            </a:spcAft>
          </a:pPr>
          <a:endParaRPr lang="ru-RU" sz="1400" b="1" dirty="0" smtClean="0">
            <a:solidFill>
              <a:srgbClr val="5C0000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>
            <a:lnSpc>
              <a:spcPct val="100000"/>
            </a:lnSpc>
            <a:spcAft>
              <a:spcPts val="0"/>
            </a:spcAft>
          </a:pPr>
          <a:endParaRPr lang="ru-RU" sz="1400" b="1" dirty="0" smtClean="0">
            <a:solidFill>
              <a:srgbClr val="5C0000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«</a:t>
          </a:r>
          <a:r>
            <a:rPr lang="ru-RU" sz="18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Скорая и неотложная помощь»</a:t>
          </a:r>
          <a:endParaRPr lang="ru-RU" sz="18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0BD11A9-A58D-43C0-A472-39C94B30ACD4}" type="parTrans" cxnId="{F6959124-588A-4BD4-AA56-1D0ABDF9EBD7}">
      <dgm:prSet/>
      <dgm:spPr/>
      <dgm:t>
        <a:bodyPr/>
        <a:lstStyle/>
        <a:p>
          <a:endParaRPr lang="ru-RU"/>
        </a:p>
      </dgm:t>
    </dgm:pt>
    <dgm:pt modelId="{9EFA2FF9-4203-4F01-B319-510496CD4582}" type="sibTrans" cxnId="{F6959124-588A-4BD4-AA56-1D0ABDF9EBD7}">
      <dgm:prSet/>
      <dgm:spPr/>
      <dgm:t>
        <a:bodyPr/>
        <a:lstStyle/>
        <a:p>
          <a:endParaRPr lang="ru-RU"/>
        </a:p>
      </dgm:t>
    </dgm:pt>
    <dgm:pt modelId="{E4D4504F-806F-4235-8A4D-4C884E5D1ABE}" type="pres">
      <dgm:prSet presAssocID="{85996555-8178-4434-ABBF-AC9A10871C1A}" presName="Name0" presStyleCnt="0">
        <dgm:presLayoutVars>
          <dgm:dir/>
          <dgm:resizeHandles val="exact"/>
        </dgm:presLayoutVars>
      </dgm:prSet>
      <dgm:spPr/>
    </dgm:pt>
    <dgm:pt modelId="{EB55BAA6-1032-40F6-9171-BC9CDF657086}" type="pres">
      <dgm:prSet presAssocID="{85996555-8178-4434-ABBF-AC9A10871C1A}" presName="bkgdShp" presStyleLbl="alignAccFollowNode1" presStyleIdx="0" presStyleCnt="1"/>
      <dgm:spPr>
        <a:noFill/>
        <a:ln>
          <a:noFill/>
        </a:ln>
      </dgm:spPr>
    </dgm:pt>
    <dgm:pt modelId="{F3573ED2-FC57-4652-8D27-EF28F19722FC}" type="pres">
      <dgm:prSet presAssocID="{85996555-8178-4434-ABBF-AC9A10871C1A}" presName="linComp" presStyleCnt="0"/>
      <dgm:spPr/>
    </dgm:pt>
    <dgm:pt modelId="{951FE48B-01E1-457C-BF07-3DCEA9897B5B}" type="pres">
      <dgm:prSet presAssocID="{4F5B6842-D2E9-4A7E-9347-C31F9F9CF4C6}" presName="compNode" presStyleCnt="0"/>
      <dgm:spPr/>
    </dgm:pt>
    <dgm:pt modelId="{A66A13DF-19F5-413D-8041-2CDE4167F05D}" type="pres">
      <dgm:prSet presAssocID="{4F5B6842-D2E9-4A7E-9347-C31F9F9CF4C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6F1286-88DD-4D1F-B6BD-54F1C0691723}" type="pres">
      <dgm:prSet presAssocID="{4F5B6842-D2E9-4A7E-9347-C31F9F9CF4C6}" presName="invisiNode" presStyleLbl="node1" presStyleIdx="0" presStyleCnt="3"/>
      <dgm:spPr/>
    </dgm:pt>
    <dgm:pt modelId="{36763E3A-7CC1-4D49-8F09-EBACFC577AB4}" type="pres">
      <dgm:prSet presAssocID="{4F5B6842-D2E9-4A7E-9347-C31F9F9CF4C6}" presName="imagNode" presStyleLbl="fgImgPlace1" presStyleIdx="0" presStyleCnt="3" custScaleX="117420" custScaleY="99364" custLinFactNeighborX="728" custLinFactNeighborY="-2233"/>
      <dgm:spPr>
        <a:blipFill>
          <a:blip xmlns:r="http://schemas.openxmlformats.org/officeDocument/2006/relationships" r:embed="rId1"/>
          <a:srcRect/>
          <a:stretch>
            <a:fillRect l="-10000" r="-10000"/>
          </a:stretch>
        </a:blipFill>
      </dgm:spPr>
    </dgm:pt>
    <dgm:pt modelId="{B1301E08-FCC8-46F6-B0AD-BAD2DCCCF056}" type="pres">
      <dgm:prSet presAssocID="{5AE9A81D-8A06-4536-BB0B-1B737C73DAC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D524477-82CC-4481-8621-0223758563AC}" type="pres">
      <dgm:prSet presAssocID="{752A2591-2C7A-4BE4-AEA5-26B1AF81A99B}" presName="compNode" presStyleCnt="0"/>
      <dgm:spPr/>
    </dgm:pt>
    <dgm:pt modelId="{1CDDD17F-F980-4A8A-95C2-7F950AAD204B}" type="pres">
      <dgm:prSet presAssocID="{752A2591-2C7A-4BE4-AEA5-26B1AF81A99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7D990B-72C4-4F3E-9424-8618401DF54D}" type="pres">
      <dgm:prSet presAssocID="{752A2591-2C7A-4BE4-AEA5-26B1AF81A99B}" presName="invisiNode" presStyleLbl="node1" presStyleIdx="1" presStyleCnt="3"/>
      <dgm:spPr/>
    </dgm:pt>
    <dgm:pt modelId="{B4BBF446-9672-4C49-9598-46501E36B63F}" type="pres">
      <dgm:prSet presAssocID="{752A2591-2C7A-4BE4-AEA5-26B1AF81A99B}" presName="imagNode" presStyleLbl="fgImgPlace1" presStyleIdx="1" presStyleCnt="3" custScaleX="107210" custScaleY="104465"/>
      <dgm:spPr>
        <a:blipFill>
          <a:blip xmlns:r="http://schemas.openxmlformats.org/officeDocument/2006/relationships" r:embed="rId2"/>
          <a:srcRect/>
          <a:stretch>
            <a:fillRect l="-2000" r="-2000"/>
          </a:stretch>
        </a:blipFill>
      </dgm:spPr>
    </dgm:pt>
    <dgm:pt modelId="{BEF5EF6F-24C3-4062-9EF8-9C5FADAA7234}" type="pres">
      <dgm:prSet presAssocID="{DCF70248-1B17-449A-A15E-2CE03B9A30E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635AB507-F62D-4353-86B2-B86D2D8A768C}" type="pres">
      <dgm:prSet presAssocID="{5FB4D782-392C-4BDE-9E17-CFEBE96BD5FC}" presName="compNode" presStyleCnt="0"/>
      <dgm:spPr/>
    </dgm:pt>
    <dgm:pt modelId="{8E91DD5B-37B5-43B1-83E1-9ADDC823AD9A}" type="pres">
      <dgm:prSet presAssocID="{5FB4D782-392C-4BDE-9E17-CFEBE96BD5FC}" presName="node" presStyleLbl="node1" presStyleIdx="2" presStyleCnt="3" custScaleX="105822" custLinFactNeighborX="1345" custLinFactNeighborY="3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3428D8-4372-48FF-81B0-F5993E0938FF}" type="pres">
      <dgm:prSet presAssocID="{5FB4D782-392C-4BDE-9E17-CFEBE96BD5FC}" presName="invisiNode" presStyleLbl="node1" presStyleIdx="2" presStyleCnt="3"/>
      <dgm:spPr/>
    </dgm:pt>
    <dgm:pt modelId="{12ADE111-46C4-4FDB-B688-94A48CFCB619}" type="pres">
      <dgm:prSet presAssocID="{5FB4D782-392C-4BDE-9E17-CFEBE96BD5FC}" presName="imagNode" presStyleLbl="fgImgPlace1" presStyleIdx="2" presStyleCnt="3" custScaleX="120909" custScaleY="102873"/>
      <dgm:spPr>
        <a:blipFill>
          <a:blip xmlns:r="http://schemas.openxmlformats.org/officeDocument/2006/relationships" r:embed="rId3"/>
          <a:srcRect/>
          <a:stretch>
            <a:fillRect t="-13000" b="-13000"/>
          </a:stretch>
        </a:blipFill>
      </dgm:spPr>
    </dgm:pt>
  </dgm:ptLst>
  <dgm:cxnLst>
    <dgm:cxn modelId="{616B313D-0F48-49D1-AD40-06CC10DEFC5A}" type="presOf" srcId="{5FB4D782-392C-4BDE-9E17-CFEBE96BD5FC}" destId="{8E91DD5B-37B5-43B1-83E1-9ADDC823AD9A}" srcOrd="0" destOrd="0" presId="urn:microsoft.com/office/officeart/2005/8/layout/pList2#1"/>
    <dgm:cxn modelId="{FCA35FBA-864A-4063-A279-8969A1512037}" srcId="{85996555-8178-4434-ABBF-AC9A10871C1A}" destId="{752A2591-2C7A-4BE4-AEA5-26B1AF81A99B}" srcOrd="1" destOrd="0" parTransId="{86FE394A-827F-468B-A2A5-64E9D2050119}" sibTransId="{DCF70248-1B17-449A-A15E-2CE03B9A30E8}"/>
    <dgm:cxn modelId="{F6959124-588A-4BD4-AA56-1D0ABDF9EBD7}" srcId="{85996555-8178-4434-ABBF-AC9A10871C1A}" destId="{5FB4D782-392C-4BDE-9E17-CFEBE96BD5FC}" srcOrd="2" destOrd="0" parTransId="{40BD11A9-A58D-43C0-A472-39C94B30ACD4}" sibTransId="{9EFA2FF9-4203-4F01-B319-510496CD4582}"/>
    <dgm:cxn modelId="{9564F0A5-30F0-45C6-B290-FFCAC0652F24}" type="presOf" srcId="{752A2591-2C7A-4BE4-AEA5-26B1AF81A99B}" destId="{1CDDD17F-F980-4A8A-95C2-7F950AAD204B}" srcOrd="0" destOrd="0" presId="urn:microsoft.com/office/officeart/2005/8/layout/pList2#1"/>
    <dgm:cxn modelId="{6A37CB45-098E-4FCD-959A-70F87BA2C08E}" type="presOf" srcId="{85996555-8178-4434-ABBF-AC9A10871C1A}" destId="{E4D4504F-806F-4235-8A4D-4C884E5D1ABE}" srcOrd="0" destOrd="0" presId="urn:microsoft.com/office/officeart/2005/8/layout/pList2#1"/>
    <dgm:cxn modelId="{AFB3C7A3-428C-4712-B8BE-772EFD61266C}" type="presOf" srcId="{4F5B6842-D2E9-4A7E-9347-C31F9F9CF4C6}" destId="{A66A13DF-19F5-413D-8041-2CDE4167F05D}" srcOrd="0" destOrd="0" presId="urn:microsoft.com/office/officeart/2005/8/layout/pList2#1"/>
    <dgm:cxn modelId="{37F3B6FA-FC38-4C35-B041-6D2F46A9276B}" srcId="{85996555-8178-4434-ABBF-AC9A10871C1A}" destId="{4F5B6842-D2E9-4A7E-9347-C31F9F9CF4C6}" srcOrd="0" destOrd="0" parTransId="{E053B400-4CEC-4F9E-B0AA-817B8381A546}" sibTransId="{5AE9A81D-8A06-4536-BB0B-1B737C73DACD}"/>
    <dgm:cxn modelId="{8288E325-2531-4D2A-B53D-66D431698A1E}" type="presOf" srcId="{DCF70248-1B17-449A-A15E-2CE03B9A30E8}" destId="{BEF5EF6F-24C3-4062-9EF8-9C5FADAA7234}" srcOrd="0" destOrd="0" presId="urn:microsoft.com/office/officeart/2005/8/layout/pList2#1"/>
    <dgm:cxn modelId="{1CF1FABC-641D-4A40-8BB0-815957E11C4A}" type="presOf" srcId="{5AE9A81D-8A06-4536-BB0B-1B737C73DACD}" destId="{B1301E08-FCC8-46F6-B0AD-BAD2DCCCF056}" srcOrd="0" destOrd="0" presId="urn:microsoft.com/office/officeart/2005/8/layout/pList2#1"/>
    <dgm:cxn modelId="{0E5A2C5D-EB75-48B1-AF4B-DBF08BB4D617}" type="presParOf" srcId="{E4D4504F-806F-4235-8A4D-4C884E5D1ABE}" destId="{EB55BAA6-1032-40F6-9171-BC9CDF657086}" srcOrd="0" destOrd="0" presId="urn:microsoft.com/office/officeart/2005/8/layout/pList2#1"/>
    <dgm:cxn modelId="{390F9705-F03F-464B-8CA7-3DEC8BB1AEA3}" type="presParOf" srcId="{E4D4504F-806F-4235-8A4D-4C884E5D1ABE}" destId="{F3573ED2-FC57-4652-8D27-EF28F19722FC}" srcOrd="1" destOrd="0" presId="urn:microsoft.com/office/officeart/2005/8/layout/pList2#1"/>
    <dgm:cxn modelId="{ABB8C6CE-4B6F-4502-97EF-8B82B7CF4928}" type="presParOf" srcId="{F3573ED2-FC57-4652-8D27-EF28F19722FC}" destId="{951FE48B-01E1-457C-BF07-3DCEA9897B5B}" srcOrd="0" destOrd="0" presId="urn:microsoft.com/office/officeart/2005/8/layout/pList2#1"/>
    <dgm:cxn modelId="{8E61912B-BD25-4D2A-B78A-8644C387863F}" type="presParOf" srcId="{951FE48B-01E1-457C-BF07-3DCEA9897B5B}" destId="{A66A13DF-19F5-413D-8041-2CDE4167F05D}" srcOrd="0" destOrd="0" presId="urn:microsoft.com/office/officeart/2005/8/layout/pList2#1"/>
    <dgm:cxn modelId="{06335AF1-ABE1-4F48-BD75-4F951508778E}" type="presParOf" srcId="{951FE48B-01E1-457C-BF07-3DCEA9897B5B}" destId="{AD6F1286-88DD-4D1F-B6BD-54F1C0691723}" srcOrd="1" destOrd="0" presId="urn:microsoft.com/office/officeart/2005/8/layout/pList2#1"/>
    <dgm:cxn modelId="{EB2915F5-90C0-4F37-BECE-73793561E87A}" type="presParOf" srcId="{951FE48B-01E1-457C-BF07-3DCEA9897B5B}" destId="{36763E3A-7CC1-4D49-8F09-EBACFC577AB4}" srcOrd="2" destOrd="0" presId="urn:microsoft.com/office/officeart/2005/8/layout/pList2#1"/>
    <dgm:cxn modelId="{79A818C5-44AD-4683-AFC9-D618E1561A95}" type="presParOf" srcId="{F3573ED2-FC57-4652-8D27-EF28F19722FC}" destId="{B1301E08-FCC8-46F6-B0AD-BAD2DCCCF056}" srcOrd="1" destOrd="0" presId="urn:microsoft.com/office/officeart/2005/8/layout/pList2#1"/>
    <dgm:cxn modelId="{D41B5FF1-A71D-471F-9BBA-9428E293910B}" type="presParOf" srcId="{F3573ED2-FC57-4652-8D27-EF28F19722FC}" destId="{ED524477-82CC-4481-8621-0223758563AC}" srcOrd="2" destOrd="0" presId="urn:microsoft.com/office/officeart/2005/8/layout/pList2#1"/>
    <dgm:cxn modelId="{5AAAB3E0-125E-4B93-8606-E67CC6B293D0}" type="presParOf" srcId="{ED524477-82CC-4481-8621-0223758563AC}" destId="{1CDDD17F-F980-4A8A-95C2-7F950AAD204B}" srcOrd="0" destOrd="0" presId="urn:microsoft.com/office/officeart/2005/8/layout/pList2#1"/>
    <dgm:cxn modelId="{837D1E22-B9D8-4352-BD8F-5979EC9ED530}" type="presParOf" srcId="{ED524477-82CC-4481-8621-0223758563AC}" destId="{857D990B-72C4-4F3E-9424-8618401DF54D}" srcOrd="1" destOrd="0" presId="urn:microsoft.com/office/officeart/2005/8/layout/pList2#1"/>
    <dgm:cxn modelId="{80D2F7D4-E72D-4E45-9899-CC39A50EBA58}" type="presParOf" srcId="{ED524477-82CC-4481-8621-0223758563AC}" destId="{B4BBF446-9672-4C49-9598-46501E36B63F}" srcOrd="2" destOrd="0" presId="urn:microsoft.com/office/officeart/2005/8/layout/pList2#1"/>
    <dgm:cxn modelId="{133442B0-588F-4821-8748-DFB2C78C434C}" type="presParOf" srcId="{F3573ED2-FC57-4652-8D27-EF28F19722FC}" destId="{BEF5EF6F-24C3-4062-9EF8-9C5FADAA7234}" srcOrd="3" destOrd="0" presId="urn:microsoft.com/office/officeart/2005/8/layout/pList2#1"/>
    <dgm:cxn modelId="{8A64694C-8B4D-4A7B-BA02-96D905E9C35D}" type="presParOf" srcId="{F3573ED2-FC57-4652-8D27-EF28F19722FC}" destId="{635AB507-F62D-4353-86B2-B86D2D8A768C}" srcOrd="4" destOrd="0" presId="urn:microsoft.com/office/officeart/2005/8/layout/pList2#1"/>
    <dgm:cxn modelId="{17D4E16A-8635-4A6B-801F-212300FD6ACF}" type="presParOf" srcId="{635AB507-F62D-4353-86B2-B86D2D8A768C}" destId="{8E91DD5B-37B5-43B1-83E1-9ADDC823AD9A}" srcOrd="0" destOrd="0" presId="urn:microsoft.com/office/officeart/2005/8/layout/pList2#1"/>
    <dgm:cxn modelId="{B60C0FA7-0427-41FD-822F-D0F6FACAA72A}" type="presParOf" srcId="{635AB507-F62D-4353-86B2-B86D2D8A768C}" destId="{EC3428D8-4372-48FF-81B0-F5993E0938FF}" srcOrd="1" destOrd="0" presId="urn:microsoft.com/office/officeart/2005/8/layout/pList2#1"/>
    <dgm:cxn modelId="{A50F90D1-1752-4F1D-8F96-D4E61E1FCED5}" type="presParOf" srcId="{635AB507-F62D-4353-86B2-B86D2D8A768C}" destId="{12ADE111-46C4-4FDB-B688-94A48CFCB619}" srcOrd="2" destOrd="0" presId="urn:microsoft.com/office/officeart/2005/8/layout/p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AF59881-5A6B-45A0-9545-9B4355C56D29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804FDE9C-F44C-40FC-A58C-75A26427503D}">
      <dgm:prSet phldrT="[Текст]" custT="1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rPr>
            <a:t>изменение подходов к повышению квалификации специалистов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cs typeface="Arial" pitchFamily="34" charset="0"/>
          </a:endParaRPr>
        </a:p>
      </dgm:t>
    </dgm:pt>
    <dgm:pt modelId="{682A17DF-99E5-42AC-A0A3-5BC9E0B19927}" type="parTrans" cxnId="{0BC15EC1-B249-4CF5-94C7-3996FD560A04}">
      <dgm:prSet/>
      <dgm:spPr/>
      <dgm:t>
        <a:bodyPr/>
        <a:lstStyle/>
        <a:p>
          <a:endParaRPr lang="ru-RU"/>
        </a:p>
      </dgm:t>
    </dgm:pt>
    <dgm:pt modelId="{0B479166-5159-472C-8F04-F4C79D695DE0}" type="sibTrans" cxnId="{0BC15EC1-B249-4CF5-94C7-3996FD560A04}">
      <dgm:prSet/>
      <dgm:spPr/>
      <dgm:t>
        <a:bodyPr/>
        <a:lstStyle/>
        <a:p>
          <a:endParaRPr lang="ru-RU"/>
        </a:p>
      </dgm:t>
    </dgm:pt>
    <dgm:pt modelId="{F6B3F7D4-F4CE-442D-B083-F1F471B00495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rPr>
            <a:t>развитие непрерывного медицинского образования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, 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gm:t>
    </dgm:pt>
    <dgm:pt modelId="{E1CAC109-43F7-423E-ADF4-9FDF469208A0}" type="parTrans" cxnId="{BBD4C729-8281-49E4-B41A-CD4D2ACE1749}">
      <dgm:prSet/>
      <dgm:spPr/>
      <dgm:t>
        <a:bodyPr/>
        <a:lstStyle/>
        <a:p>
          <a:endParaRPr lang="ru-RU"/>
        </a:p>
      </dgm:t>
    </dgm:pt>
    <dgm:pt modelId="{DFCEFBA5-4C63-4FA7-8144-0B436C4BB545}" type="sibTrans" cxnId="{BBD4C729-8281-49E4-B41A-CD4D2ACE1749}">
      <dgm:prSet/>
      <dgm:spPr/>
      <dgm:t>
        <a:bodyPr/>
        <a:lstStyle/>
        <a:p>
          <a:endParaRPr lang="ru-RU"/>
        </a:p>
      </dgm:t>
    </dgm:pt>
    <dgm:pt modelId="{28DDCA43-5832-475C-8035-2EBA73233021}">
      <dgm:prSet phldrT="[Текст]" custT="1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применение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симуляционного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 обучения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gm:t>
    </dgm:pt>
    <dgm:pt modelId="{41C7D62F-5D3B-4B7D-B4F1-210A40AAE7AE}" type="parTrans" cxnId="{62BCF699-D5D1-4857-8A62-3305494D3B40}">
      <dgm:prSet/>
      <dgm:spPr/>
      <dgm:t>
        <a:bodyPr/>
        <a:lstStyle/>
        <a:p>
          <a:endParaRPr lang="ru-RU"/>
        </a:p>
      </dgm:t>
    </dgm:pt>
    <dgm:pt modelId="{6FD68D1A-0E02-45D9-ABBB-5959F6D11D83}" type="sibTrans" cxnId="{62BCF699-D5D1-4857-8A62-3305494D3B40}">
      <dgm:prSet/>
      <dgm:spPr/>
      <dgm:t>
        <a:bodyPr/>
        <a:lstStyle/>
        <a:p>
          <a:endParaRPr lang="ru-RU"/>
        </a:p>
      </dgm:t>
    </dgm:pt>
    <dgm:pt modelId="{2D5D184C-7133-4CB8-BB25-231C7FF30FDA}" type="pres">
      <dgm:prSet presAssocID="{1AF59881-5A6B-45A0-9545-9B4355C56D29}" presName="CompostProcess" presStyleCnt="0">
        <dgm:presLayoutVars>
          <dgm:dir/>
          <dgm:resizeHandles val="exact"/>
        </dgm:presLayoutVars>
      </dgm:prSet>
      <dgm:spPr/>
    </dgm:pt>
    <dgm:pt modelId="{ED72AE14-A1AA-4F3A-B203-5F286B95EFDE}" type="pres">
      <dgm:prSet presAssocID="{1AF59881-5A6B-45A0-9545-9B4355C56D29}" presName="arrow" presStyleLbl="bgShp" presStyleIdx="0" presStyleCnt="1"/>
      <dgm:spPr>
        <a:noFill/>
        <a:ln>
          <a:noFill/>
        </a:ln>
      </dgm:spPr>
    </dgm:pt>
    <dgm:pt modelId="{8D458669-21CC-4A87-B298-8661EA29EA40}" type="pres">
      <dgm:prSet presAssocID="{1AF59881-5A6B-45A0-9545-9B4355C56D29}" presName="linearProcess" presStyleCnt="0"/>
      <dgm:spPr/>
    </dgm:pt>
    <dgm:pt modelId="{24D80087-E24F-4428-9A62-95B3A6F9E447}" type="pres">
      <dgm:prSet presAssocID="{804FDE9C-F44C-40FC-A58C-75A26427503D}" presName="textNode" presStyleLbl="node1" presStyleIdx="0" presStyleCnt="3" custScaleY="1222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805121-D94D-4958-B3DD-24C07549B496}" type="pres">
      <dgm:prSet presAssocID="{0B479166-5159-472C-8F04-F4C79D695DE0}" presName="sibTrans" presStyleCnt="0"/>
      <dgm:spPr/>
    </dgm:pt>
    <dgm:pt modelId="{043796E0-F225-41F7-AAA6-586FF6677A46}" type="pres">
      <dgm:prSet presAssocID="{F6B3F7D4-F4CE-442D-B083-F1F471B00495}" presName="textNode" presStyleLbl="node1" presStyleIdx="1" presStyleCnt="3" custScaleY="1222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3EE7A4-84F2-4572-BE9A-6B7AAB193867}" type="pres">
      <dgm:prSet presAssocID="{DFCEFBA5-4C63-4FA7-8144-0B436C4BB545}" presName="sibTrans" presStyleCnt="0"/>
      <dgm:spPr/>
    </dgm:pt>
    <dgm:pt modelId="{3B58F683-24E4-4A2C-9963-E75727FB4E2C}" type="pres">
      <dgm:prSet presAssocID="{28DDCA43-5832-475C-8035-2EBA73233021}" presName="textNode" presStyleLbl="node1" presStyleIdx="2" presStyleCnt="3" custScaleX="108057" custScaleY="1222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BC15EC1-B249-4CF5-94C7-3996FD560A04}" srcId="{1AF59881-5A6B-45A0-9545-9B4355C56D29}" destId="{804FDE9C-F44C-40FC-A58C-75A26427503D}" srcOrd="0" destOrd="0" parTransId="{682A17DF-99E5-42AC-A0A3-5BC9E0B19927}" sibTransId="{0B479166-5159-472C-8F04-F4C79D695DE0}"/>
    <dgm:cxn modelId="{94C19570-0499-4DE2-ADAB-C45DD8AEEE34}" type="presOf" srcId="{804FDE9C-F44C-40FC-A58C-75A26427503D}" destId="{24D80087-E24F-4428-9A62-95B3A6F9E447}" srcOrd="0" destOrd="0" presId="urn:microsoft.com/office/officeart/2005/8/layout/hProcess9"/>
    <dgm:cxn modelId="{07A64C6D-C50D-4E7D-87EA-E969430C98F2}" type="presOf" srcId="{F6B3F7D4-F4CE-442D-B083-F1F471B00495}" destId="{043796E0-F225-41F7-AAA6-586FF6677A46}" srcOrd="0" destOrd="0" presId="urn:microsoft.com/office/officeart/2005/8/layout/hProcess9"/>
    <dgm:cxn modelId="{23485A32-9212-4E75-9B1A-BECB6D7A596F}" type="presOf" srcId="{1AF59881-5A6B-45A0-9545-9B4355C56D29}" destId="{2D5D184C-7133-4CB8-BB25-231C7FF30FDA}" srcOrd="0" destOrd="0" presId="urn:microsoft.com/office/officeart/2005/8/layout/hProcess9"/>
    <dgm:cxn modelId="{62BCF699-D5D1-4857-8A62-3305494D3B40}" srcId="{1AF59881-5A6B-45A0-9545-9B4355C56D29}" destId="{28DDCA43-5832-475C-8035-2EBA73233021}" srcOrd="2" destOrd="0" parTransId="{41C7D62F-5D3B-4B7D-B4F1-210A40AAE7AE}" sibTransId="{6FD68D1A-0E02-45D9-ABBB-5959F6D11D83}"/>
    <dgm:cxn modelId="{BBD4C729-8281-49E4-B41A-CD4D2ACE1749}" srcId="{1AF59881-5A6B-45A0-9545-9B4355C56D29}" destId="{F6B3F7D4-F4CE-442D-B083-F1F471B00495}" srcOrd="1" destOrd="0" parTransId="{E1CAC109-43F7-423E-ADF4-9FDF469208A0}" sibTransId="{DFCEFBA5-4C63-4FA7-8144-0B436C4BB545}"/>
    <dgm:cxn modelId="{B93B8C5B-287A-4790-8E17-C0E9DED03AF5}" type="presOf" srcId="{28DDCA43-5832-475C-8035-2EBA73233021}" destId="{3B58F683-24E4-4A2C-9963-E75727FB4E2C}" srcOrd="0" destOrd="0" presId="urn:microsoft.com/office/officeart/2005/8/layout/hProcess9"/>
    <dgm:cxn modelId="{7899A856-A782-4A40-AF2F-BBEE12136BDD}" type="presParOf" srcId="{2D5D184C-7133-4CB8-BB25-231C7FF30FDA}" destId="{ED72AE14-A1AA-4F3A-B203-5F286B95EFDE}" srcOrd="0" destOrd="0" presId="urn:microsoft.com/office/officeart/2005/8/layout/hProcess9"/>
    <dgm:cxn modelId="{3151DEF3-F83C-4429-9D34-C22D91140A67}" type="presParOf" srcId="{2D5D184C-7133-4CB8-BB25-231C7FF30FDA}" destId="{8D458669-21CC-4A87-B298-8661EA29EA40}" srcOrd="1" destOrd="0" presId="urn:microsoft.com/office/officeart/2005/8/layout/hProcess9"/>
    <dgm:cxn modelId="{3496A83A-27DC-4ACD-927D-93E4CAD1B1ED}" type="presParOf" srcId="{8D458669-21CC-4A87-B298-8661EA29EA40}" destId="{24D80087-E24F-4428-9A62-95B3A6F9E447}" srcOrd="0" destOrd="0" presId="urn:microsoft.com/office/officeart/2005/8/layout/hProcess9"/>
    <dgm:cxn modelId="{A4737FC9-6827-444F-BB26-E3C849C01122}" type="presParOf" srcId="{8D458669-21CC-4A87-B298-8661EA29EA40}" destId="{F3805121-D94D-4958-B3DD-24C07549B496}" srcOrd="1" destOrd="0" presId="urn:microsoft.com/office/officeart/2005/8/layout/hProcess9"/>
    <dgm:cxn modelId="{957A3BE5-E66D-4113-845A-331E20FD6D98}" type="presParOf" srcId="{8D458669-21CC-4A87-B298-8661EA29EA40}" destId="{043796E0-F225-41F7-AAA6-586FF6677A46}" srcOrd="2" destOrd="0" presId="urn:microsoft.com/office/officeart/2005/8/layout/hProcess9"/>
    <dgm:cxn modelId="{305E3A11-CB78-4E1B-8CEA-942AE4D60949}" type="presParOf" srcId="{8D458669-21CC-4A87-B298-8661EA29EA40}" destId="{D43EE7A4-84F2-4572-BE9A-6B7AAB193867}" srcOrd="3" destOrd="0" presId="urn:microsoft.com/office/officeart/2005/8/layout/hProcess9"/>
    <dgm:cxn modelId="{079AD14F-C218-465B-BA03-091DE0C23EB9}" type="presParOf" srcId="{8D458669-21CC-4A87-B298-8661EA29EA40}" destId="{3B58F683-24E4-4A2C-9963-E75727FB4E2C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69008C-FB8B-4281-A179-DBD17A80ADF5}">
      <dsp:nvSpPr>
        <dsp:cNvPr id="0" name=""/>
        <dsp:cNvSpPr/>
      </dsp:nvSpPr>
      <dsp:spPr>
        <a:xfrm>
          <a:off x="3036600" y="2411015"/>
          <a:ext cx="3112819" cy="2946797"/>
        </a:xfrm>
        <a:prstGeom prst="gear9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bg1"/>
              </a:solidFill>
            </a:rPr>
            <a:t>семинары</a:t>
          </a:r>
          <a:endParaRPr lang="ru-RU" sz="3200" kern="1200" dirty="0">
            <a:solidFill>
              <a:schemeClr val="bg1"/>
            </a:solidFill>
          </a:endParaRPr>
        </a:p>
      </dsp:txBody>
      <dsp:txXfrm>
        <a:off x="3650007" y="3101288"/>
        <a:ext cx="1886005" cy="1514715"/>
      </dsp:txXfrm>
    </dsp:sp>
    <dsp:sp modelId="{80A30AD9-1ED1-4A10-B674-7A53C0B4AA53}">
      <dsp:nvSpPr>
        <dsp:cNvPr id="0" name=""/>
        <dsp:cNvSpPr/>
      </dsp:nvSpPr>
      <dsp:spPr>
        <a:xfrm>
          <a:off x="1205897" y="1714500"/>
          <a:ext cx="2541553" cy="2143125"/>
        </a:xfrm>
        <a:prstGeom prst="gear6">
          <a:avLst/>
        </a:prstGeom>
        <a:solidFill>
          <a:schemeClr val="accent3">
            <a:lumMod val="5000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solidFill>
                <a:schemeClr val="bg1"/>
              </a:solidFill>
            </a:rPr>
            <a:t>мастер-классы</a:t>
          </a:r>
          <a:endParaRPr lang="ru-RU" sz="2600" kern="1200" dirty="0">
            <a:solidFill>
              <a:schemeClr val="bg1"/>
            </a:solidFill>
          </a:endParaRPr>
        </a:p>
      </dsp:txBody>
      <dsp:txXfrm>
        <a:off x="1803351" y="2257299"/>
        <a:ext cx="1346645" cy="1057527"/>
      </dsp:txXfrm>
    </dsp:sp>
    <dsp:sp modelId="{8991F3E9-A05C-45FC-AADC-3DD3D3D30DCE}">
      <dsp:nvSpPr>
        <dsp:cNvPr id="0" name=""/>
        <dsp:cNvSpPr/>
      </dsp:nvSpPr>
      <dsp:spPr>
        <a:xfrm rot="20700000">
          <a:off x="2591166" y="239797"/>
          <a:ext cx="2128452" cy="2092154"/>
        </a:xfrm>
        <a:prstGeom prst="gear6">
          <a:avLst/>
        </a:prstGeom>
        <a:solidFill>
          <a:schemeClr val="accent4">
            <a:lumMod val="5000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тренинги</a:t>
          </a:r>
          <a:endParaRPr lang="ru-RU" sz="2200" kern="1200" dirty="0"/>
        </a:p>
      </dsp:txBody>
      <dsp:txXfrm rot="-20700000">
        <a:off x="3060151" y="696515"/>
        <a:ext cx="1190482" cy="1178718"/>
      </dsp:txXfrm>
    </dsp:sp>
    <dsp:sp modelId="{94E4BDFA-397A-49D6-908F-7EC55C5E51BF}">
      <dsp:nvSpPr>
        <dsp:cNvPr id="0" name=""/>
        <dsp:cNvSpPr/>
      </dsp:nvSpPr>
      <dsp:spPr>
        <a:xfrm>
          <a:off x="2906006" y="1958926"/>
          <a:ext cx="3771900" cy="3771900"/>
        </a:xfrm>
        <a:prstGeom prst="circularArrow">
          <a:avLst>
            <a:gd name="adj1" fmla="val 4687"/>
            <a:gd name="adj2" fmla="val 299029"/>
            <a:gd name="adj3" fmla="val 2538373"/>
            <a:gd name="adj4" fmla="val 15814242"/>
            <a:gd name="adj5" fmla="val 5469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730A0C0-CC3A-47D5-824D-24CFCDD15AFE}">
      <dsp:nvSpPr>
        <dsp:cNvPr id="0" name=""/>
        <dsp:cNvSpPr/>
      </dsp:nvSpPr>
      <dsp:spPr>
        <a:xfrm>
          <a:off x="1025568" y="1235314"/>
          <a:ext cx="2740521" cy="2740521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3">
            <a:lumMod val="5000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88D0928-F499-4CE9-81F3-CB9C119A29D7}">
      <dsp:nvSpPr>
        <dsp:cNvPr id="0" name=""/>
        <dsp:cNvSpPr/>
      </dsp:nvSpPr>
      <dsp:spPr>
        <a:xfrm>
          <a:off x="2119769" y="-228971"/>
          <a:ext cx="2954833" cy="2954833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4">
            <a:lumMod val="5000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AEA8E2-8994-41AB-AAA5-AE0BF9AADDDD}">
      <dsp:nvSpPr>
        <dsp:cNvPr id="0" name=""/>
        <dsp:cNvSpPr/>
      </dsp:nvSpPr>
      <dsp:spPr>
        <a:xfrm>
          <a:off x="733722" y="3127"/>
          <a:ext cx="4461908" cy="111547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chemeClr val="accent2">
                  <a:lumMod val="50000"/>
                </a:schemeClr>
              </a:solidFill>
              <a:latin typeface="+mn-lt"/>
              <a:cs typeface="Arial" pitchFamily="34" charset="0"/>
            </a:rPr>
            <a:t>400 </a:t>
          </a:r>
          <a:r>
            <a:rPr lang="ru-RU" sz="2500" b="1" kern="1200" dirty="0" smtClean="0">
              <a:latin typeface="+mn-lt"/>
              <a:cs typeface="Arial" pitchFamily="34" charset="0"/>
            </a:rPr>
            <a:t>мероприятий</a:t>
          </a:r>
          <a:endParaRPr lang="ru-RU" sz="2500" b="1" kern="1200" dirty="0">
            <a:latin typeface="+mn-lt"/>
            <a:cs typeface="Arial" pitchFamily="34" charset="0"/>
          </a:endParaRPr>
        </a:p>
      </dsp:txBody>
      <dsp:txXfrm>
        <a:off x="766393" y="35798"/>
        <a:ext cx="4396566" cy="1050135"/>
      </dsp:txXfrm>
    </dsp:sp>
    <dsp:sp modelId="{5CD1AF8A-EF48-4FD5-8F30-6CEF54337EA9}">
      <dsp:nvSpPr>
        <dsp:cNvPr id="0" name=""/>
        <dsp:cNvSpPr/>
      </dsp:nvSpPr>
      <dsp:spPr>
        <a:xfrm rot="5400000">
          <a:off x="2755525" y="1146491"/>
          <a:ext cx="418303" cy="5019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 rot="-5400000">
        <a:off x="2814088" y="1188322"/>
        <a:ext cx="301178" cy="292812"/>
      </dsp:txXfrm>
    </dsp:sp>
    <dsp:sp modelId="{DF7CBEE5-D632-45E2-80CB-EC79B8CD190F}">
      <dsp:nvSpPr>
        <dsp:cNvPr id="0" name=""/>
        <dsp:cNvSpPr/>
      </dsp:nvSpPr>
      <dsp:spPr>
        <a:xfrm>
          <a:off x="733722" y="1676343"/>
          <a:ext cx="4461908" cy="1115477"/>
        </a:xfrm>
        <a:prstGeom prst="roundRect">
          <a:avLst>
            <a:gd name="adj" fmla="val 10000"/>
          </a:avLst>
        </a:prstGeom>
        <a:solidFill>
          <a:schemeClr val="lt1"/>
        </a:solidFill>
        <a:ln w="1905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chemeClr val="accent2">
                  <a:lumMod val="50000"/>
                </a:schemeClr>
              </a:solidFill>
              <a:latin typeface="+mn-lt"/>
              <a:cs typeface="Arial" pitchFamily="34" charset="0"/>
            </a:rPr>
            <a:t>19 </a:t>
          </a:r>
          <a:r>
            <a:rPr lang="ru-RU" sz="2500" b="1" kern="1200" dirty="0" smtClean="0">
              <a:latin typeface="+mn-lt"/>
              <a:cs typeface="Arial" pitchFamily="34" charset="0"/>
            </a:rPr>
            <a:t>направлений</a:t>
          </a:r>
          <a:endParaRPr lang="ru-RU" sz="2500" b="1" kern="1200" dirty="0">
            <a:latin typeface="+mn-lt"/>
            <a:cs typeface="Arial" pitchFamily="34" charset="0"/>
          </a:endParaRPr>
        </a:p>
      </dsp:txBody>
      <dsp:txXfrm>
        <a:off x="766393" y="1709014"/>
        <a:ext cx="4396566" cy="1050135"/>
      </dsp:txXfrm>
    </dsp:sp>
    <dsp:sp modelId="{FB48EBA4-27F3-4341-B9A2-5A267406951A}">
      <dsp:nvSpPr>
        <dsp:cNvPr id="0" name=""/>
        <dsp:cNvSpPr/>
      </dsp:nvSpPr>
      <dsp:spPr>
        <a:xfrm rot="5400000">
          <a:off x="2755525" y="2819707"/>
          <a:ext cx="418303" cy="5019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 rot="-5400000">
        <a:off x="2814088" y="2861538"/>
        <a:ext cx="301178" cy="292812"/>
      </dsp:txXfrm>
    </dsp:sp>
    <dsp:sp modelId="{FE7EB4E6-EDF0-47CC-8ADB-903D6BA77BEA}">
      <dsp:nvSpPr>
        <dsp:cNvPr id="0" name=""/>
        <dsp:cNvSpPr/>
      </dsp:nvSpPr>
      <dsp:spPr>
        <a:xfrm>
          <a:off x="568832" y="3349559"/>
          <a:ext cx="4791688" cy="1362220"/>
        </a:xfrm>
        <a:prstGeom prst="roundRect">
          <a:avLst>
            <a:gd name="adj" fmla="val 10000"/>
          </a:avLst>
        </a:prstGeom>
        <a:solidFill>
          <a:schemeClr val="lt1"/>
        </a:solidFill>
        <a:ln w="1905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chemeClr val="accent2">
                  <a:lumMod val="50000"/>
                </a:schemeClr>
              </a:solidFill>
              <a:latin typeface="+mn-lt"/>
              <a:cs typeface="Arial" pitchFamily="34" charset="0"/>
            </a:rPr>
            <a:t>13 тысяч </a:t>
          </a:r>
          <a:r>
            <a:rPr lang="ru-RU" sz="2500" b="1" kern="1200" dirty="0" smtClean="0">
              <a:latin typeface="+mn-lt"/>
              <a:cs typeface="Arial" pitchFamily="34" charset="0"/>
            </a:rPr>
            <a:t>специалистов практического здравоохранения (</a:t>
          </a:r>
          <a:r>
            <a:rPr lang="ru-RU" sz="2500" b="1" kern="1200" dirty="0" smtClean="0">
              <a:solidFill>
                <a:schemeClr val="accent2">
                  <a:lumMod val="50000"/>
                </a:schemeClr>
              </a:solidFill>
              <a:latin typeface="+mn-lt"/>
              <a:cs typeface="Arial" pitchFamily="34" charset="0"/>
            </a:rPr>
            <a:t>7 тыс. </a:t>
          </a:r>
          <a:r>
            <a:rPr lang="ru-RU" sz="2500" b="1" kern="1200" dirty="0" smtClean="0">
              <a:latin typeface="+mn-lt"/>
              <a:cs typeface="Arial" pitchFamily="34" charset="0"/>
            </a:rPr>
            <a:t>специалисты первичного звена)</a:t>
          </a:r>
          <a:endParaRPr lang="ru-RU" sz="2500" b="1" kern="1200" dirty="0">
            <a:latin typeface="+mn-lt"/>
            <a:cs typeface="Arial" pitchFamily="34" charset="0"/>
          </a:endParaRPr>
        </a:p>
      </dsp:txBody>
      <dsp:txXfrm>
        <a:off x="608730" y="3389457"/>
        <a:ext cx="4711892" cy="128242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4E5810-F18C-4B49-B1C6-B5E487CEC9F8}">
      <dsp:nvSpPr>
        <dsp:cNvPr id="0" name=""/>
        <dsp:cNvSpPr/>
      </dsp:nvSpPr>
      <dsp:spPr>
        <a:xfrm>
          <a:off x="0" y="720434"/>
          <a:ext cx="7000893" cy="277200"/>
        </a:xfrm>
        <a:prstGeom prst="rect">
          <a:avLst/>
        </a:prstGeom>
        <a:noFill/>
        <a:ln w="10000" cap="flat" cmpd="sng" algn="ctr">
          <a:noFill/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5282619-4CEE-4C31-BBDE-CBE267C0A477}">
      <dsp:nvSpPr>
        <dsp:cNvPr id="0" name=""/>
        <dsp:cNvSpPr/>
      </dsp:nvSpPr>
      <dsp:spPr>
        <a:xfrm>
          <a:off x="350044" y="218180"/>
          <a:ext cx="6165966" cy="664614"/>
        </a:xfrm>
        <a:prstGeom prst="roundRect">
          <a:avLst/>
        </a:prstGeom>
        <a:solidFill>
          <a:schemeClr val="lt1"/>
        </a:solidFill>
        <a:ln w="19050" cap="flat" cmpd="sng" algn="ctr">
          <a:solidFill>
            <a:schemeClr val="bg1">
              <a:lumMod val="50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85232" tIns="0" rIns="185232" bIns="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модульное</a:t>
          </a:r>
          <a:endParaRPr lang="ru-RU" sz="2600" b="1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382488" y="250624"/>
        <a:ext cx="6101078" cy="599726"/>
      </dsp:txXfrm>
    </dsp:sp>
    <dsp:sp modelId="{EF8D7DC7-3FC2-415D-9F88-602EEC4E54B9}">
      <dsp:nvSpPr>
        <dsp:cNvPr id="0" name=""/>
        <dsp:cNvSpPr/>
      </dsp:nvSpPr>
      <dsp:spPr>
        <a:xfrm>
          <a:off x="0" y="1587406"/>
          <a:ext cx="7000893" cy="277200"/>
        </a:xfrm>
        <a:prstGeom prst="rect">
          <a:avLst/>
        </a:prstGeom>
        <a:noFill/>
        <a:ln w="10000" cap="flat" cmpd="sng" algn="ctr">
          <a:noFill/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9D1E43E-279E-47B5-BF79-2F97EEF794DB}">
      <dsp:nvSpPr>
        <dsp:cNvPr id="0" name=""/>
        <dsp:cNvSpPr/>
      </dsp:nvSpPr>
      <dsp:spPr>
        <a:xfrm>
          <a:off x="350044" y="1057034"/>
          <a:ext cx="6165966" cy="692731"/>
        </a:xfrm>
        <a:prstGeom prst="roundRect">
          <a:avLst/>
        </a:prstGeom>
        <a:solidFill>
          <a:schemeClr val="lt1"/>
        </a:solidFill>
        <a:ln w="19050" cap="flat" cmpd="sng" algn="ctr">
          <a:solidFill>
            <a:schemeClr val="bg1">
              <a:lumMod val="50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85232" tIns="0" rIns="185232" bIns="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интерактивное</a:t>
          </a:r>
          <a:endParaRPr lang="ru-RU" sz="2600" b="1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383860" y="1090850"/>
        <a:ext cx="6098334" cy="625099"/>
      </dsp:txXfrm>
    </dsp:sp>
    <dsp:sp modelId="{05DC0445-CD3C-494B-BA7D-BEB9876C431A}">
      <dsp:nvSpPr>
        <dsp:cNvPr id="0" name=""/>
        <dsp:cNvSpPr/>
      </dsp:nvSpPr>
      <dsp:spPr>
        <a:xfrm>
          <a:off x="0" y="2379643"/>
          <a:ext cx="7000893" cy="277200"/>
        </a:xfrm>
        <a:prstGeom prst="rect">
          <a:avLst/>
        </a:prstGeom>
        <a:noFill/>
        <a:ln w="10000" cap="flat" cmpd="sng" algn="ctr">
          <a:noFill/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5D9B6F8-FE60-4096-B4EC-315C97C76E73}">
      <dsp:nvSpPr>
        <dsp:cNvPr id="0" name=""/>
        <dsp:cNvSpPr/>
      </dsp:nvSpPr>
      <dsp:spPr>
        <a:xfrm>
          <a:off x="350044" y="1924006"/>
          <a:ext cx="6165966" cy="617997"/>
        </a:xfrm>
        <a:prstGeom prst="roundRect">
          <a:avLst/>
        </a:prstGeom>
        <a:solidFill>
          <a:schemeClr val="lt1"/>
        </a:solidFill>
        <a:ln w="19050" cap="flat" cmpd="sng" algn="ctr">
          <a:solidFill>
            <a:schemeClr val="bg1">
              <a:lumMod val="50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85232" tIns="0" rIns="185232" bIns="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личностно-ориентированное</a:t>
          </a:r>
          <a:endParaRPr lang="ru-RU" sz="2600" b="1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380212" y="1954174"/>
        <a:ext cx="6105630" cy="557661"/>
      </dsp:txXfrm>
    </dsp:sp>
    <dsp:sp modelId="{595C5BAD-4576-482B-A62F-77CDDBC30050}">
      <dsp:nvSpPr>
        <dsp:cNvPr id="0" name=""/>
        <dsp:cNvSpPr/>
      </dsp:nvSpPr>
      <dsp:spPr>
        <a:xfrm>
          <a:off x="0" y="3153382"/>
          <a:ext cx="7000893" cy="277200"/>
        </a:xfrm>
        <a:prstGeom prst="rect">
          <a:avLst/>
        </a:prstGeom>
        <a:noFill/>
        <a:ln w="10000" cap="flat" cmpd="sng" algn="ctr">
          <a:noFill/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E790A38-64D1-4B55-931E-DF37E777342E}">
      <dsp:nvSpPr>
        <dsp:cNvPr id="0" name=""/>
        <dsp:cNvSpPr/>
      </dsp:nvSpPr>
      <dsp:spPr>
        <a:xfrm>
          <a:off x="350044" y="2716243"/>
          <a:ext cx="6165966" cy="599498"/>
        </a:xfrm>
        <a:prstGeom prst="roundRect">
          <a:avLst/>
        </a:prstGeom>
        <a:solidFill>
          <a:schemeClr val="lt1"/>
        </a:solidFill>
        <a:ln w="19050" cap="flat" cmpd="sng" algn="ctr">
          <a:solidFill>
            <a:schemeClr val="bg1">
              <a:lumMod val="50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85232" tIns="0" rIns="185232" bIns="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проектное</a:t>
          </a:r>
          <a:endParaRPr lang="ru-RU" sz="2600" b="1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379309" y="2745508"/>
        <a:ext cx="6107436" cy="540968"/>
      </dsp:txXfrm>
    </dsp:sp>
    <dsp:sp modelId="{A633D06E-BBEF-47B0-9EC3-963C916416F1}">
      <dsp:nvSpPr>
        <dsp:cNvPr id="0" name=""/>
        <dsp:cNvSpPr/>
      </dsp:nvSpPr>
      <dsp:spPr>
        <a:xfrm>
          <a:off x="0" y="4021090"/>
          <a:ext cx="7000893" cy="277200"/>
        </a:xfrm>
        <a:prstGeom prst="rect">
          <a:avLst/>
        </a:prstGeom>
        <a:noFill/>
        <a:ln w="10000" cap="flat" cmpd="sng" algn="ctr">
          <a:noFill/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B4E7329-B618-4F40-A0BF-7269F0FB775D}">
      <dsp:nvSpPr>
        <dsp:cNvPr id="0" name=""/>
        <dsp:cNvSpPr/>
      </dsp:nvSpPr>
      <dsp:spPr>
        <a:xfrm>
          <a:off x="350044" y="3489982"/>
          <a:ext cx="6165966" cy="693468"/>
        </a:xfrm>
        <a:prstGeom prst="roundRect">
          <a:avLst/>
        </a:prstGeom>
        <a:solidFill>
          <a:schemeClr val="lt1"/>
        </a:solidFill>
        <a:ln w="19050" cap="flat" cmpd="sng" algn="ctr">
          <a:solidFill>
            <a:schemeClr val="bg1">
              <a:lumMod val="50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85232" tIns="0" rIns="185232" bIns="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err="1" smtClean="0">
              <a:solidFill>
                <a:schemeClr val="tx1">
                  <a:lumMod val="95000"/>
                  <a:lumOff val="5000"/>
                </a:schemeClr>
              </a:solidFill>
            </a:rPr>
            <a:t>симуляционное</a:t>
          </a:r>
          <a:endParaRPr lang="ru-RU" sz="2600" b="1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383896" y="3523834"/>
        <a:ext cx="6098262" cy="625764"/>
      </dsp:txXfrm>
    </dsp:sp>
    <dsp:sp modelId="{2A464B7E-BB38-435E-BBD0-DFEF98A925CA}">
      <dsp:nvSpPr>
        <dsp:cNvPr id="0" name=""/>
        <dsp:cNvSpPr/>
      </dsp:nvSpPr>
      <dsp:spPr>
        <a:xfrm>
          <a:off x="0" y="5076744"/>
          <a:ext cx="7000893" cy="277200"/>
        </a:xfrm>
        <a:prstGeom prst="rect">
          <a:avLst/>
        </a:prstGeom>
        <a:noFill/>
        <a:ln w="10000" cap="flat" cmpd="sng" algn="ctr">
          <a:noFill/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CAD1A4E-14E0-49BF-8B01-784668D438F3}">
      <dsp:nvSpPr>
        <dsp:cNvPr id="0" name=""/>
        <dsp:cNvSpPr/>
      </dsp:nvSpPr>
      <dsp:spPr>
        <a:xfrm>
          <a:off x="350044" y="4357690"/>
          <a:ext cx="6052762" cy="881413"/>
        </a:xfrm>
        <a:prstGeom prst="roundRect">
          <a:avLst/>
        </a:prstGeom>
        <a:solidFill>
          <a:schemeClr val="lt1"/>
        </a:solidFill>
        <a:ln w="19050" cap="flat" cmpd="sng" algn="ctr">
          <a:solidFill>
            <a:schemeClr val="bg1">
              <a:lumMod val="50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85232" tIns="0" rIns="185232" bIns="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электронное обучение и дистанционные образовательные технологии</a:t>
          </a:r>
          <a:endParaRPr lang="ru-RU" sz="2600" b="1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393071" y="4400717"/>
        <a:ext cx="5966708" cy="79535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B0642E-31AA-411C-96FF-B83FC86D3F4F}">
      <dsp:nvSpPr>
        <dsp:cNvPr id="0" name=""/>
        <dsp:cNvSpPr/>
      </dsp:nvSpPr>
      <dsp:spPr>
        <a:xfrm>
          <a:off x="0" y="0"/>
          <a:ext cx="8605589" cy="2225844"/>
        </a:xfrm>
        <a:prstGeom prst="roundRect">
          <a:avLst>
            <a:gd name="adj" fmla="val 10000"/>
          </a:avLst>
        </a:prstGeom>
        <a:noFill/>
        <a:ln w="10000" cap="flat" cmpd="sng" algn="ctr">
          <a:noFill/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CE7815B-CA9C-43E6-9189-64F957496DC6}">
      <dsp:nvSpPr>
        <dsp:cNvPr id="0" name=""/>
        <dsp:cNvSpPr/>
      </dsp:nvSpPr>
      <dsp:spPr>
        <a:xfrm>
          <a:off x="406054" y="283108"/>
          <a:ext cx="3602018" cy="163228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118C86AB-7F09-4B85-91DA-15D690DEE236}">
      <dsp:nvSpPr>
        <dsp:cNvPr id="0" name=""/>
        <dsp:cNvSpPr/>
      </dsp:nvSpPr>
      <dsp:spPr>
        <a:xfrm rot="10800000">
          <a:off x="206797" y="2129471"/>
          <a:ext cx="3834714" cy="2775158"/>
        </a:xfrm>
        <a:prstGeom prst="rect">
          <a:avLst/>
        </a:prstGeom>
        <a:solidFill>
          <a:schemeClr val="accent1">
            <a:lumMod val="50000"/>
          </a:schemeClr>
        </a:solidFill>
        <a:ln w="19050" cap="flat" cmpd="sng" algn="ctr">
          <a:noFill/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>
              <a:latin typeface="+mn-lt"/>
            </a:rPr>
            <a:t>Для специалистов в области оказания скорой медицинской помощи:</a:t>
          </a: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n-lt"/>
            </a:rPr>
            <a:t>- «Оказание скорой медицинской помощи при анафилактическом шоке»,</a:t>
          </a: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n-lt"/>
            </a:rPr>
            <a:t>- «Оказание скорой медицинской помощи при сочетанных травмах: переломах и ранах, захватывающих несколько областей тела», </a:t>
          </a: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n-lt"/>
            </a:rPr>
            <a:t>- «Роды на дому» и др. </a:t>
          </a:r>
          <a:endParaRPr lang="ru-RU" sz="1600" b="1" kern="1200" dirty="0">
            <a:latin typeface="+mn-lt"/>
            <a:cs typeface="Times New Roman" pitchFamily="18" charset="0"/>
          </a:endParaRPr>
        </a:p>
      </dsp:txBody>
      <dsp:txXfrm rot="10800000">
        <a:off x="206797" y="2129471"/>
        <a:ext cx="3834714" cy="2775158"/>
      </dsp:txXfrm>
    </dsp:sp>
    <dsp:sp modelId="{08C60B54-EE8E-49C3-8DCB-8D7E6BDB5CFA}">
      <dsp:nvSpPr>
        <dsp:cNvPr id="0" name=""/>
        <dsp:cNvSpPr/>
      </dsp:nvSpPr>
      <dsp:spPr>
        <a:xfrm>
          <a:off x="4675444" y="357195"/>
          <a:ext cx="3432895" cy="163228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 cstate="screen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80CA491-1ACC-4059-9CCA-7521DB1EA819}">
      <dsp:nvSpPr>
        <dsp:cNvPr id="0" name=""/>
        <dsp:cNvSpPr/>
      </dsp:nvSpPr>
      <dsp:spPr>
        <a:xfrm rot="10800000">
          <a:off x="4573725" y="2143141"/>
          <a:ext cx="3770092" cy="2763351"/>
        </a:xfrm>
        <a:prstGeom prst="rect">
          <a:avLst/>
        </a:prstGeom>
        <a:solidFill>
          <a:schemeClr val="accent2">
            <a:lumMod val="50000"/>
          </a:schemeClr>
        </a:solidFill>
        <a:ln w="19050" cap="flat" cmpd="sng" algn="ctr">
          <a:noFill/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>
              <a:latin typeface="+mn-lt"/>
              <a:cs typeface="Times New Roman" pitchFamily="18" charset="0"/>
            </a:rPr>
            <a:t>Для специалистов сестринского дела:</a:t>
          </a: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n-lt"/>
            </a:rPr>
            <a:t>- «Оказание неотложной медицинской помощи при острой дыхательной недостаточности», </a:t>
          </a: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n-lt"/>
            </a:rPr>
            <a:t>- «Оказание неотложной медицинской помощи при анафилактическом шоке после гемотрансфузии», </a:t>
          </a: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n-lt"/>
            </a:rPr>
            <a:t>- «Оказание неотложной медицинской помощи при ишемическом инсульте» и др. </a:t>
          </a:r>
          <a:endParaRPr lang="ru-RU" sz="1600" b="1" kern="1200" dirty="0">
            <a:latin typeface="+mn-lt"/>
            <a:cs typeface="Times New Roman" pitchFamily="18" charset="0"/>
          </a:endParaRPr>
        </a:p>
      </dsp:txBody>
      <dsp:txXfrm rot="10800000">
        <a:off x="4573725" y="2143141"/>
        <a:ext cx="3770092" cy="276335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List2#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8500926B-C61A-4291-9B3E-5E61F606A7FB}" type="datetimeFigureOut">
              <a:rPr lang="ru-RU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FE4ED8D8-FEFC-42BD-A0EF-D5194EDFDE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4712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4580D5B1-4C2E-44FE-8676-2FDE325A8359}" type="datetimeFigureOut">
              <a:rPr lang="ru-RU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7C02DCAD-7802-4175-8D73-DB2DC5A574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3094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02DCAD-7802-4175-8D73-DB2DC5A5740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02DCAD-7802-4175-8D73-DB2DC5A5740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02DCAD-7802-4175-8D73-DB2DC5A57406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02DCAD-7802-4175-8D73-DB2DC5A57406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5" name="Прямоугольник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6" name="Прямоугольник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4414" y="1714488"/>
            <a:ext cx="6477000" cy="1828800"/>
          </a:xfrm>
        </p:spPr>
        <p:txBody>
          <a:bodyPr anchor="b"/>
          <a:lstStyle>
            <a:lvl1pPr algn="ctr">
              <a:defRPr i="1" cap="all" baseline="0">
                <a:solidFill>
                  <a:srgbClr val="600000"/>
                </a:solidFill>
                <a:latin typeface="Bookman Old Style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0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81D9AC-F435-4397-8EF8-6EA6D7BBC0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5" name="Прямоугольник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6" name="Прямоугольник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0F11B-6128-489C-82BE-CCFDAEE9DA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24"/>
            <a:ext cx="7929586" cy="928694"/>
          </a:xfrm>
        </p:spPr>
        <p:txBody>
          <a:bodyPr>
            <a:normAutofit/>
          </a:bodyPr>
          <a:lstStyle>
            <a:lvl1pPr algn="ctr">
              <a:defRPr sz="3600" b="1" i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142844" y="1285860"/>
            <a:ext cx="8786874" cy="5357850"/>
          </a:xfrm>
        </p:spPr>
        <p:txBody>
          <a:bodyPr/>
          <a:lstStyle>
            <a:lvl1pPr>
              <a:buClr>
                <a:schemeClr val="accent2">
                  <a:lumMod val="75000"/>
                </a:schemeClr>
              </a:buClr>
              <a:buFont typeface="Wingdings" pitchFamily="2" charset="2"/>
              <a:buChar char=""/>
              <a:defRPr sz="3200"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DC7F8-6967-4A66-A71D-F2ED3ECAF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5" name="Прямоугольник 4"/>
          <p:cNvSpPr/>
          <p:nvPr/>
        </p:nvSpPr>
        <p:spPr>
          <a:xfrm>
            <a:off x="0" y="2786058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6" name="Прямоугольник 5"/>
          <p:cNvSpPr/>
          <p:nvPr/>
        </p:nvSpPr>
        <p:spPr>
          <a:xfrm>
            <a:off x="1371600" y="2786058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3000372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pPr>
              <a:defRPr/>
            </a:pPr>
            <a:fld id="{9ACB067D-73B9-4E88-9271-D31280E6D2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7C923-A0A7-466B-9502-7C86BED8E6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63272-E7C8-461D-8BFA-A07F4DD018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4603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solidFill>
              <a:schemeClr val="accent1">
                <a:lumMod val="60000"/>
                <a:lumOff val="4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6786563"/>
            <a:ext cx="9144000" cy="46037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solidFill>
              <a:schemeClr val="accent1">
                <a:lumMod val="60000"/>
                <a:lumOff val="4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6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9B65F-6FCA-4168-9CC4-4A64DF37D9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680A8A18-E7E4-4C0B-A65F-82C3B1F777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0"/>
            <a:ext cx="8077200" cy="86995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77373-432C-4C4D-AC57-CD5C2702A0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6" name="Прямоугольник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7" name="Прямоугольник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/>
          <a:lstStyle>
            <a:lvl1pPr>
              <a:defRPr sz="2800"/>
            </a:lvl1pPr>
          </a:lstStyle>
          <a:p>
            <a:pPr>
              <a:defRPr/>
            </a:pPr>
            <a:fld id="{488ACC35-3841-48FC-9DA2-EE88BAA805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928688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800"/>
          </a:p>
        </p:txBody>
      </p:sp>
      <p:sp>
        <p:nvSpPr>
          <p:cNvPr id="1027" name="Заголовок 21"/>
          <p:cNvSpPr>
            <a:spLocks noGrp="1"/>
          </p:cNvSpPr>
          <p:nvPr>
            <p:ph type="title"/>
          </p:nvPr>
        </p:nvSpPr>
        <p:spPr bwMode="auto">
          <a:xfrm>
            <a:off x="1000125" y="0"/>
            <a:ext cx="80010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  <a:endParaRPr lang="en-US" dirty="0" smtClean="0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142875" y="1357313"/>
            <a:ext cx="885825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893763"/>
            <a:ext cx="9144000" cy="32067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8" name="Прямоугольник 7"/>
          <p:cNvSpPr/>
          <p:nvPr/>
        </p:nvSpPr>
        <p:spPr>
          <a:xfrm>
            <a:off x="0" y="93980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93980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931863"/>
            <a:ext cx="53340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eaLnBrk="1" hangingPunct="1">
              <a:defRPr sz="1400" b="1">
                <a:solidFill>
                  <a:srgbClr val="FFFFFF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83D91FD2-B4F2-48C7-8A16-3FA11BD68B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5" name="Picture 2" descr="C:\Users\Vika\Desktop\логотипы.gif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8" y="63500"/>
            <a:ext cx="92868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Рисунок 5" descr="C:\Users\Vika\Desktop\gost.gif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946150"/>
            <a:ext cx="28575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Рисунок 6" descr="E:\logo_zoloto_2010.tif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700" y="946150"/>
            <a:ext cx="21431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716" r:id="rId1"/>
    <p:sldLayoutId id="2147484713" r:id="rId2"/>
    <p:sldLayoutId id="2147484717" r:id="rId3"/>
    <p:sldLayoutId id="2147484718" r:id="rId4"/>
    <p:sldLayoutId id="2147484719" r:id="rId5"/>
    <p:sldLayoutId id="2147484720" r:id="rId6"/>
    <p:sldLayoutId id="2147484721" r:id="rId7"/>
    <p:sldLayoutId id="2147484714" r:id="rId8"/>
    <p:sldLayoutId id="2147484722" r:id="rId9"/>
    <p:sldLayoutId id="2147484715" r:id="rId10"/>
    <p:sldLayoutId id="2147484723" r:id="rId11"/>
  </p:sldLayoutIdLst>
  <p:transition spd="med">
    <p:fade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effectLst/>
          <a:latin typeface="Bookman Old Style" pitchFamily="18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Bookman Old Style" pitchFamily="18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Bookman Old Style" pitchFamily="18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Bookman Old Style" pitchFamily="18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Bookman Old Style" pitchFamily="18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rgbClr val="003300"/>
        </a:buClr>
        <a:buSzPct val="60000"/>
        <a:buFont typeface="Wingdings" pitchFamily="2" charset="2"/>
        <a:buChar char=""/>
        <a:defRPr sz="3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rgbClr val="756525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6BB1C9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6585CF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28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du.rosminzdrav.ru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10.jpe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11.jpeg"/><Relationship Id="rId9" Type="http://schemas.microsoft.com/office/2007/relationships/diagramDrawing" Target="../diagrams/drawing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2.jpe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10" Type="http://schemas.openxmlformats.org/officeDocument/2006/relationships/image" Target="../media/image14.jpeg"/><Relationship Id="rId4" Type="http://schemas.openxmlformats.org/officeDocument/2006/relationships/diagramData" Target="../diagrams/data3.xml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3"/>
          <p:cNvSpPr>
            <a:spLocks noGrp="1"/>
          </p:cNvSpPr>
          <p:nvPr>
            <p:ph type="ctrTitle"/>
          </p:nvPr>
        </p:nvSpPr>
        <p:spPr>
          <a:xfrm>
            <a:off x="428625" y="1700808"/>
            <a:ext cx="8429625" cy="3214688"/>
          </a:xfrm>
        </p:spPr>
        <p:txBody>
          <a:bodyPr/>
          <a:lstStyle/>
          <a:p>
            <a:pPr>
              <a:defRPr/>
            </a:pPr>
            <a:r>
              <a:rPr lang="ru-RU" sz="3500" b="1" i="0" cap="none" dirty="0" smtClean="0">
                <a:effectLst/>
              </a:rPr>
              <a:t>Развитие профессиональных компетенций специалистов первичного звена в Центре повышения квалификации работников здравоохранения</a:t>
            </a:r>
            <a:endParaRPr lang="ru-RU" sz="3500" i="0" cap="none" dirty="0">
              <a:latin typeface="Arial" pitchFamily="34" charset="0"/>
            </a:endParaRPr>
          </a:p>
        </p:txBody>
      </p:sp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1214438" y="214290"/>
            <a:ext cx="778668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+mn-lt"/>
              </a:rPr>
              <a:t>Бюджетное учреждение дополнительного профессионального образования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latin typeface="+mn-lt"/>
              </a:rPr>
              <a:t> Омской области  «Центр повышения квалификации работников здравоохранения» </a:t>
            </a:r>
          </a:p>
        </p:txBody>
      </p:sp>
      <p:sp>
        <p:nvSpPr>
          <p:cNvPr id="10244" name="TextBox 4"/>
          <p:cNvSpPr txBox="1">
            <a:spLocks noChangeArrowheads="1"/>
          </p:cNvSpPr>
          <p:nvPr/>
        </p:nvSpPr>
        <p:spPr bwMode="auto">
          <a:xfrm>
            <a:off x="2607691" y="6021288"/>
            <a:ext cx="6500813" cy="762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lnSpc>
                <a:spcPct val="80000"/>
              </a:lnSpc>
            </a:pP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Т.В.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Евсеева,</a:t>
            </a:r>
            <a:endParaRPr lang="ru-RU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>
              <a:lnSpc>
                <a:spcPct val="80000"/>
              </a:lnSpc>
            </a:pP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заместитель директора по учебной работе и </a:t>
            </a:r>
          </a:p>
          <a:p>
            <a:pPr algn="r">
              <a:lnSpc>
                <a:spcPct val="80000"/>
              </a:lnSpc>
            </a:pP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практическому обучению  БУ ДПО ОО ЦПК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РЗ8</a:t>
            </a:r>
            <a:endParaRPr lang="ru-RU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 bwMode="auto">
          <a:xfrm>
            <a:off x="142875" y="6143625"/>
            <a:ext cx="1928813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0" hangingPunct="0">
              <a:defRPr/>
            </a:pPr>
            <a:r>
              <a:rPr lang="ru-RU" sz="3600" b="1" cap="all" dirty="0">
                <a:solidFill>
                  <a:srgbClr val="002060"/>
                </a:solidFill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lang="ru-RU" sz="3600" b="1" cap="all" dirty="0">
                <a:solidFill>
                  <a:srgbClr val="002060"/>
                </a:solidFill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2800" b="1" cap="all" dirty="0">
                <a:solidFill>
                  <a:srgbClr val="002060"/>
                </a:solidFill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lang="ru-RU" sz="2800" b="1" cap="all" dirty="0">
                <a:solidFill>
                  <a:srgbClr val="002060"/>
                </a:solidFill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2000" b="1" cap="all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2018 год</a:t>
            </a:r>
            <a:endParaRPr lang="ru-RU" sz="2000" b="1" dirty="0">
              <a:solidFill>
                <a:schemeClr val="bg1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25" y="-27384"/>
            <a:ext cx="8143875" cy="928688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dirty="0" smtClean="0">
                <a:solidFill>
                  <a:schemeClr val="bg1"/>
                </a:solidFill>
                <a:latin typeface="+mn-lt"/>
              </a:rPr>
              <a:t>Дополнительные </a:t>
            </a:r>
            <a:br>
              <a:rPr lang="ru-RU" dirty="0" smtClean="0">
                <a:solidFill>
                  <a:schemeClr val="bg1"/>
                </a:solidFill>
                <a:latin typeface="+mn-lt"/>
              </a:rPr>
            </a:br>
            <a:r>
              <a:rPr lang="ru-RU" dirty="0" smtClean="0">
                <a:solidFill>
                  <a:schemeClr val="bg1"/>
                </a:solidFill>
                <a:latin typeface="+mn-lt"/>
              </a:rPr>
              <a:t>профессиональные программы</a:t>
            </a:r>
            <a:endParaRPr lang="ru-RU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75" y="1340768"/>
            <a:ext cx="9001125" cy="5143514"/>
          </a:xfrm>
        </p:spPr>
        <p:txBody>
          <a:bodyPr/>
          <a:lstStyle/>
          <a:p>
            <a:pPr>
              <a:defRPr/>
            </a:pPr>
            <a:r>
              <a:rPr lang="ru-RU" sz="3100" b="1" dirty="0" smtClean="0">
                <a:latin typeface="+mn-lt"/>
              </a:rPr>
              <a:t>практико-ориентированный подход</a:t>
            </a:r>
            <a:r>
              <a:rPr lang="en-US" sz="3100" b="1" dirty="0" smtClean="0">
                <a:latin typeface="+mn-lt"/>
              </a:rPr>
              <a:t>;</a:t>
            </a:r>
          </a:p>
          <a:p>
            <a:pPr>
              <a:defRPr/>
            </a:pPr>
            <a:r>
              <a:rPr lang="ru-RU" sz="3100" b="1" dirty="0" smtClean="0">
                <a:latin typeface="+mn-lt"/>
              </a:rPr>
              <a:t>модульная структура (</a:t>
            </a:r>
            <a:r>
              <a:rPr lang="ru-RU" sz="3100" b="1" dirty="0" err="1" smtClean="0">
                <a:latin typeface="+mn-lt"/>
              </a:rPr>
              <a:t>симуляционные</a:t>
            </a:r>
            <a:r>
              <a:rPr lang="ru-RU" sz="3100" b="1" dirty="0" smtClean="0">
                <a:latin typeface="+mn-lt"/>
              </a:rPr>
              <a:t> модули)</a:t>
            </a:r>
            <a:r>
              <a:rPr lang="en-US" sz="3100" b="1" dirty="0" smtClean="0">
                <a:latin typeface="+mn-lt"/>
              </a:rPr>
              <a:t>;</a:t>
            </a:r>
            <a:endParaRPr lang="ru-RU" sz="3100" b="1" dirty="0" smtClean="0">
              <a:latin typeface="+mn-lt"/>
            </a:endParaRPr>
          </a:p>
          <a:p>
            <a:pPr>
              <a:defRPr/>
            </a:pPr>
            <a:r>
              <a:rPr lang="ru-RU" sz="3100" b="1" dirty="0" smtClean="0">
                <a:latin typeface="+mn-lt"/>
              </a:rPr>
              <a:t>индивидуальные учебные планы</a:t>
            </a:r>
            <a:r>
              <a:rPr lang="en-US" sz="3100" b="1" dirty="0" smtClean="0">
                <a:latin typeface="+mn-lt"/>
              </a:rPr>
              <a:t>;</a:t>
            </a:r>
            <a:endParaRPr lang="ru-RU" sz="3100" b="1" dirty="0" smtClean="0">
              <a:latin typeface="+mn-lt"/>
            </a:endParaRPr>
          </a:p>
          <a:p>
            <a:pPr>
              <a:defRPr/>
            </a:pPr>
            <a:r>
              <a:rPr lang="ru-RU" sz="3100" b="1" dirty="0" smtClean="0">
                <a:latin typeface="+mn-lt"/>
              </a:rPr>
              <a:t>различные виды тренингов</a:t>
            </a:r>
          </a:p>
          <a:p>
            <a:pPr>
              <a:defRPr/>
            </a:pPr>
            <a:endParaRPr lang="en-US" sz="3100" dirty="0" smtClean="0">
              <a:latin typeface="+mn-lt"/>
            </a:endParaRPr>
          </a:p>
          <a:p>
            <a:pPr>
              <a:defRPr/>
            </a:pPr>
            <a:endParaRPr lang="en-US" sz="3100" dirty="0" smtClean="0"/>
          </a:p>
          <a:p>
            <a:pPr>
              <a:defRPr/>
            </a:pPr>
            <a:endParaRPr lang="ru-RU" sz="3100" dirty="0"/>
          </a:p>
        </p:txBody>
      </p:sp>
      <p:pic>
        <p:nvPicPr>
          <p:cNvPr id="9218" name="Picture 2" descr="ÐÐ°ÑÑÐ¸Ð½ÐºÐ¸ Ð¿Ð¾ Ð·Ð°Ð¿ÑÐ¾ÑÑ Ð´Ð¾Ð¿Ð¾Ð»Ð½Ð¸ÑÐµÐ»ÑÐ½ÑÐµ Ð¿ÑÐ¾ÑÐµÑÑÐ¸Ð¾Ð½Ð°Ð»ÑÐ½ÑÐµ Ð¿ÑÐ¾Ð³ÑÐ°Ð¼Ð¼Ñ ÐºÐ°ÑÑÐ¸Ð½Ðº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5521" y="3717032"/>
            <a:ext cx="4640735" cy="2926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+mn-lt"/>
              </a:rPr>
              <a:t>Виды тренингов</a:t>
            </a:r>
            <a:endParaRPr lang="ru-RU" sz="3200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19718176"/>
              </p:ext>
            </p:extLst>
          </p:nvPr>
        </p:nvGraphicFramePr>
        <p:xfrm>
          <a:off x="357158" y="1571612"/>
          <a:ext cx="8605589" cy="4946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" name="Picture 5" descr="Z:\ОТДЕЛ по НМР, АТТЕСТи КАЧЕСТВУ\Бекова Ж.А\от Заварукиной\2018-19у.г\IMG-20181009-WA0012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9190" y="1437510"/>
            <a:ext cx="3786214" cy="227724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31746" name="Picture 2" descr="http://cpkrz-omsk.ru/sites/default/files/styles/galleryformatter_slide/public/IMG_2117.JPG?itok=27lKDSe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1428736"/>
            <a:ext cx="3816000" cy="2266229"/>
          </a:xfrm>
          <a:prstGeom prst="rect">
            <a:avLst/>
          </a:prstGeom>
          <a:noFill/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571472" y="3643314"/>
            <a:ext cx="8143932" cy="71438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75695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38" y="0"/>
            <a:ext cx="7929562" cy="92868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dirty="0" smtClean="0">
                <a:solidFill>
                  <a:schemeClr val="bg1"/>
                </a:solidFill>
                <a:latin typeface="+mn-lt"/>
              </a:rPr>
              <a:t>Междисциплинарный тренинг «Ликвидация последствий чрезвычайных ситуаций»</a:t>
            </a:r>
            <a:endParaRPr lang="ru-RU" sz="2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Содержимое 4" descr="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57224" y="1428736"/>
            <a:ext cx="7572397" cy="514353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+mn-lt"/>
              </a:rPr>
              <a:t>2015г. Объективный структурированный </a:t>
            </a:r>
            <a:br>
              <a:rPr lang="ru-RU" sz="3200" dirty="0" smtClean="0">
                <a:solidFill>
                  <a:schemeClr val="bg1"/>
                </a:solidFill>
                <a:latin typeface="+mn-lt"/>
              </a:rPr>
            </a:br>
            <a:r>
              <a:rPr lang="ru-RU" sz="3200" dirty="0" smtClean="0">
                <a:solidFill>
                  <a:schemeClr val="bg1"/>
                </a:solidFill>
                <a:latin typeface="+mn-lt"/>
              </a:rPr>
              <a:t>клинический экзамен (ОСКЭ)</a:t>
            </a:r>
            <a:endParaRPr lang="ru-RU" sz="32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71682" name="Picture 2" descr="http://cpkrz-omsk.ru/sites/default/files/styles/large/public/P1070151.JPG?itok=wUr8jF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1285860"/>
            <a:ext cx="4286280" cy="2500330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0"/>
              </a:srgbClr>
            </a:outerShdw>
          </a:effectLst>
        </p:spPr>
      </p:pic>
      <p:pic>
        <p:nvPicPr>
          <p:cNvPr id="7" name="Рисунок 3" descr="20150916_143229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3857629"/>
            <a:ext cx="4286280" cy="285752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3794" name="Picture 2" descr="F:\Фото с фотоаппарата\экз ОСКЭ\P1070125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4" y="1285861"/>
            <a:ext cx="3929090" cy="250033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33795" name="Picture 3" descr="F:\Фото с фотоаппарата\экз ОСКЭ\P1070142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4" y="3851197"/>
            <a:ext cx="3913852" cy="286395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000" dirty="0" smtClean="0">
                <a:solidFill>
                  <a:schemeClr val="bg1"/>
                </a:solidFill>
              </a:rPr>
              <a:t>Объективный структурированный </a:t>
            </a:r>
            <a:br>
              <a:rPr lang="ru-RU" sz="3000" dirty="0" smtClean="0">
                <a:solidFill>
                  <a:schemeClr val="bg1"/>
                </a:solidFill>
              </a:rPr>
            </a:br>
            <a:r>
              <a:rPr lang="ru-RU" sz="3000" dirty="0" smtClean="0">
                <a:solidFill>
                  <a:schemeClr val="bg1"/>
                </a:solidFill>
              </a:rPr>
              <a:t>клинический экзамен</a:t>
            </a:r>
            <a:endParaRPr lang="ru-RU" sz="3000" dirty="0">
              <a:solidFill>
                <a:schemeClr val="bg1"/>
              </a:solidFill>
            </a:endParaRPr>
          </a:p>
        </p:txBody>
      </p:sp>
      <p:graphicFrame>
        <p:nvGraphicFramePr>
          <p:cNvPr id="9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1929608"/>
              </p:ext>
            </p:extLst>
          </p:nvPr>
        </p:nvGraphicFramePr>
        <p:xfrm>
          <a:off x="214282" y="1214422"/>
          <a:ext cx="8786812" cy="5429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642910" y="3643314"/>
            <a:ext cx="7929618" cy="50006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Специальности: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+mn-lt"/>
              </a:rPr>
              <a:t>Развитие профессиональных компетенций</a:t>
            </a:r>
            <a:endParaRPr lang="ru-RU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694676549"/>
              </p:ext>
            </p:extLst>
          </p:nvPr>
        </p:nvGraphicFramePr>
        <p:xfrm>
          <a:off x="428596" y="714356"/>
          <a:ext cx="8286808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360DC7F8-6967-4A66-A71D-F2ED3ECAFFB5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6" name="Правая фигурная скобка 5"/>
          <p:cNvSpPr/>
          <p:nvPr/>
        </p:nvSpPr>
        <p:spPr>
          <a:xfrm rot="5400000">
            <a:off x="4198280" y="-88562"/>
            <a:ext cx="714380" cy="8463884"/>
          </a:xfrm>
          <a:prstGeom prst="rightBrace">
            <a:avLst/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857356" y="4929198"/>
            <a:ext cx="6858048" cy="1524138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4"/>
            <a:r>
              <a:rPr lang="ru-RU" sz="2800" b="1" dirty="0" smtClean="0"/>
              <a:t>Потребности здравоохранения</a:t>
            </a:r>
          </a:p>
          <a:p>
            <a:pPr lvl="4"/>
            <a:r>
              <a:rPr lang="ru-RU" sz="2800" b="1" dirty="0" smtClean="0"/>
              <a:t>Результативность оказания медицинской помощи </a:t>
            </a:r>
            <a:endParaRPr lang="ru-RU" sz="2800" b="1" dirty="0"/>
          </a:p>
        </p:txBody>
      </p:sp>
      <p:pic>
        <p:nvPicPr>
          <p:cNvPr id="35842" name="Picture 2" descr="http://vocmp.oblzdrav.ru/wp-content/uploads/%D0%B7%D0%B0%D0%B1%D0%BE%D0%BB%D0%B5%D0%B2%D0%B0%D0%BD%D0%B8%D0%B5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4644016"/>
            <a:ext cx="3238468" cy="18813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524000" y="2798440"/>
            <a:ext cx="7620000" cy="990600"/>
          </a:xfrm>
        </p:spPr>
        <p:txBody>
          <a:bodyPr/>
          <a:lstStyle/>
          <a:p>
            <a:pPr algn="ctr"/>
            <a:r>
              <a:rPr lang="ru-RU" sz="5000" dirty="0" smtClean="0">
                <a:latin typeface="+mj-lt"/>
              </a:rPr>
              <a:t>Благодарю за внимание!</a:t>
            </a:r>
            <a:endParaRPr lang="ru-RU" sz="5000" dirty="0">
              <a:latin typeface="+mj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8C5D5779-989A-4C12-8A15-D03440AAA621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Заголовок 4"/>
          <p:cNvSpPr>
            <a:spLocks noGrp="1"/>
          </p:cNvSpPr>
          <p:nvPr>
            <p:ph type="title"/>
          </p:nvPr>
        </p:nvSpPr>
        <p:spPr>
          <a:xfrm>
            <a:off x="1143000" y="71414"/>
            <a:ext cx="7715250" cy="714375"/>
          </a:xfrm>
        </p:spPr>
        <p:txBody>
          <a:bodyPr/>
          <a:lstStyle/>
          <a:p>
            <a:pPr algn="ctr">
              <a:defRPr/>
            </a:pPr>
            <a:r>
              <a:rPr lang="ru-RU" sz="2000" b="1" dirty="0" smtClean="0">
                <a:latin typeface="+mn-lt"/>
              </a:rPr>
              <a:t>Указ Президента Российской Федерации от 07.05.2018 № 204 </a:t>
            </a:r>
            <a:br>
              <a:rPr lang="ru-RU" sz="2000" b="1" dirty="0" smtClean="0">
                <a:latin typeface="+mn-lt"/>
              </a:rPr>
            </a:br>
            <a:r>
              <a:rPr lang="ru-RU" sz="2000" b="1" dirty="0" smtClean="0">
                <a:latin typeface="+mn-lt"/>
              </a:rPr>
              <a:t>«О национальных целях и стратегических задачах развития Российской Федерации на период до 2024 года»</a:t>
            </a:r>
            <a:endParaRPr lang="ru-RU" sz="2000" b="1" dirty="0" smtClean="0">
              <a:latin typeface="+mn-lt"/>
              <a:cs typeface="Arial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5403133" y="1285860"/>
            <a:ext cx="3633363" cy="4529137"/>
          </a:xfrm>
          <a:ln>
            <a:noFill/>
          </a:ln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ru-RU" sz="2700" b="1" dirty="0" smtClean="0">
                <a:solidFill>
                  <a:srgbClr val="BF2101"/>
                </a:solidFill>
                <a:latin typeface="+mj-lt"/>
                <a:cs typeface="Times New Roman" pitchFamily="18" charset="0"/>
              </a:rPr>
              <a:t>Один из приоритетных проектов</a:t>
            </a:r>
            <a:r>
              <a:rPr lang="en-US" sz="2700" b="1" dirty="0" smtClean="0">
                <a:solidFill>
                  <a:srgbClr val="BF2101"/>
                </a:solidFill>
                <a:latin typeface="+mj-lt"/>
                <a:cs typeface="Times New Roman" pitchFamily="18" charset="0"/>
              </a:rPr>
              <a:t>:</a:t>
            </a:r>
          </a:p>
          <a:p>
            <a:pPr algn="ctr">
              <a:buFont typeface="Wingdings" pitchFamily="2" charset="2"/>
              <a:buNone/>
              <a:defRPr/>
            </a:pPr>
            <a:endParaRPr lang="en-US" sz="2000" dirty="0" smtClean="0">
              <a:latin typeface="+mj-lt"/>
            </a:endParaRPr>
          </a:p>
          <a:p>
            <a:pPr marL="0" indent="0" algn="ctr">
              <a:buNone/>
              <a:defRPr/>
            </a:pPr>
            <a:r>
              <a:rPr lang="ru-RU" sz="2500" b="1" dirty="0" smtClean="0">
                <a:latin typeface="+mj-lt"/>
                <a:cs typeface="Times New Roman" pitchFamily="18" charset="0"/>
              </a:rPr>
              <a:t>"Обеспечение здравоохранения квалифицированными кадрами"</a:t>
            </a:r>
          </a:p>
          <a:p>
            <a:pPr algn="ctr">
              <a:buFont typeface="Wingdings" pitchFamily="2" charset="2"/>
              <a:buNone/>
              <a:defRPr/>
            </a:pPr>
            <a:endParaRPr lang="ru-RU" sz="2000" dirty="0" smtClean="0">
              <a:latin typeface="+mj-lt"/>
            </a:endParaRPr>
          </a:p>
          <a:p>
            <a:pPr algn="ctr">
              <a:buFont typeface="Wingdings" pitchFamily="2" charset="2"/>
              <a:buNone/>
              <a:defRPr/>
            </a:pPr>
            <a:endParaRPr lang="en-US" sz="2800" b="1" dirty="0" smtClean="0">
              <a:latin typeface="+mj-lt"/>
              <a:cs typeface="Times New Roman" pitchFamily="18" charset="0"/>
            </a:endParaRPr>
          </a:p>
          <a:p>
            <a:pPr algn="ctr">
              <a:buFont typeface="Wingdings" pitchFamily="2" charset="2"/>
              <a:buNone/>
              <a:defRPr/>
            </a:pPr>
            <a:r>
              <a:rPr lang="en-US" sz="2800" b="1" dirty="0" smtClean="0">
                <a:latin typeface="+mj-lt"/>
                <a:cs typeface="Times New Roman" pitchFamily="18" charset="0"/>
              </a:rPr>
              <a:t>…</a:t>
            </a:r>
            <a:endParaRPr lang="ru-RU" sz="2800" b="1" dirty="0">
              <a:latin typeface="+mj-lt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11272" name="Текст 6"/>
          <p:cNvSpPr txBox="1">
            <a:spLocks/>
          </p:cNvSpPr>
          <p:nvPr/>
        </p:nvSpPr>
        <p:spPr bwMode="auto">
          <a:xfrm>
            <a:off x="357158" y="1583011"/>
            <a:ext cx="4176713" cy="4239161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0800" cap="sq" cmpd="dbl" algn="ctr">
            <a:noFill/>
            <a:miter lim="800000"/>
            <a:headEnd/>
            <a:tailEnd/>
          </a:ln>
        </p:spPr>
        <p:txBody>
          <a:bodyPr lIns="137160" tIns="182880" rIns="137160" bIns="91440"/>
          <a:lstStyle/>
          <a:p>
            <a:pPr algn="ctr" eaLnBrk="0" hangingPunct="0">
              <a:spcBef>
                <a:spcPts val="700"/>
              </a:spcBef>
              <a:spcAft>
                <a:spcPts val="1000"/>
              </a:spcAft>
              <a:buClr>
                <a:srgbClr val="003300"/>
              </a:buClr>
              <a:buSzPct val="60000"/>
              <a:buFont typeface="Wingdings" pitchFamily="2" charset="2"/>
              <a:buNone/>
            </a:pPr>
            <a:r>
              <a:rPr lang="ru-RU" sz="3000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"Об утверждении государственной программы Российской Федерации "Развитие здравоохранения" </a:t>
            </a:r>
            <a:endParaRPr lang="en-US" sz="3000" dirty="0">
              <a:solidFill>
                <a:schemeClr val="bg1"/>
              </a:solidFill>
              <a:latin typeface="+mn-lt"/>
              <a:cs typeface="Times New Roman" pitchFamily="18" charset="0"/>
            </a:endParaRPr>
          </a:p>
          <a:p>
            <a:pPr algn="ctr" eaLnBrk="0" hangingPunct="0">
              <a:spcBef>
                <a:spcPts val="700"/>
              </a:spcBef>
              <a:spcAft>
                <a:spcPts val="1000"/>
              </a:spcAft>
              <a:buClr>
                <a:srgbClr val="003300"/>
              </a:buClr>
              <a:buSzPct val="60000"/>
              <a:buFont typeface="Wingdings" pitchFamily="2" charset="2"/>
              <a:buNone/>
            </a:pPr>
            <a:r>
              <a:rPr lang="ru-RU" sz="2700" i="1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(Постановление Правительства РФ </a:t>
            </a:r>
            <a:r>
              <a:rPr lang="ru-RU" sz="2700" i="1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от   26 </a:t>
            </a:r>
            <a:r>
              <a:rPr lang="ru-RU" sz="2700" i="1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декабря 2017 г. N 1640)</a:t>
            </a:r>
          </a:p>
        </p:txBody>
      </p:sp>
      <p:sp>
        <p:nvSpPr>
          <p:cNvPr id="15" name="Стрелка вправо 14"/>
          <p:cNvSpPr/>
          <p:nvPr/>
        </p:nvSpPr>
        <p:spPr>
          <a:xfrm>
            <a:off x="4572000" y="2840731"/>
            <a:ext cx="1008112" cy="876301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64088" y="4929198"/>
            <a:ext cx="3637068" cy="1785950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/>
              <a:t>Непрерывность профессионального развития специалистов в БУ ДПО ОО ЦПК РЗ</a:t>
            </a:r>
            <a:endParaRPr lang="ru-RU" sz="2500" dirty="0"/>
          </a:p>
        </p:txBody>
      </p:sp>
      <p:sp>
        <p:nvSpPr>
          <p:cNvPr id="10" name="Стрелка вправо 9"/>
          <p:cNvSpPr/>
          <p:nvPr/>
        </p:nvSpPr>
        <p:spPr>
          <a:xfrm rot="5400000">
            <a:off x="7026300" y="4143053"/>
            <a:ext cx="423469" cy="86757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580112" y="2492896"/>
            <a:ext cx="3349585" cy="1728192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-10131"/>
            <a:ext cx="8244408" cy="869950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ru-RU" sz="2500" b="1" dirty="0" smtClean="0">
                <a:latin typeface="+mn-lt"/>
              </a:rPr>
              <a:t>Обеспечение медицинских организаций системы здравоохранения Омской области </a:t>
            </a:r>
            <a:br>
              <a:rPr lang="ru-RU" sz="2500" b="1" dirty="0" smtClean="0">
                <a:latin typeface="+mn-lt"/>
              </a:rPr>
            </a:br>
            <a:r>
              <a:rPr lang="ru-RU" sz="2500" b="1" dirty="0" smtClean="0">
                <a:latin typeface="+mn-lt"/>
              </a:rPr>
              <a:t>квалифицированными кадрами</a:t>
            </a:r>
            <a:endParaRPr lang="ru-RU" sz="2500" b="1" dirty="0"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55576" y="1258500"/>
            <a:ext cx="8208912" cy="152242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2600" b="1" dirty="0" smtClean="0"/>
              <a:t>Региональный проект «Обеспечение  медицинских организаций системы здравоохранения Омской области квалифицированными кадрами». </a:t>
            </a:r>
            <a:endParaRPr lang="ru-RU" sz="2600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72177373-432C-4C4D-AC57-CD5C2702A0EE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4071934" y="3214686"/>
            <a:ext cx="1285884" cy="1357322"/>
          </a:xfrm>
          <a:prstGeom prst="downArrow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Текст 2"/>
          <p:cNvSpPr txBox="1">
            <a:spLocks/>
          </p:cNvSpPr>
          <p:nvPr/>
        </p:nvSpPr>
        <p:spPr bwMode="auto">
          <a:xfrm>
            <a:off x="827584" y="5085184"/>
            <a:ext cx="7992888" cy="1628800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19050" cap="flat" cmpd="sng" algn="ctr">
            <a:noFill/>
            <a:prstDash val="solid"/>
            <a:miter lim="800000"/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137160" tIns="182880" rIns="137160" bIns="9144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000" dirty="0" smtClean="0"/>
              <a:t> </a:t>
            </a:r>
            <a:r>
              <a:rPr lang="ru-RU" sz="2700" b="1" dirty="0" smtClean="0">
                <a:solidFill>
                  <a:schemeClr val="bg1"/>
                </a:solidFill>
              </a:rPr>
              <a:t>В систему непрерывного медицинского образования к концу 2024 года будут вовлечены  27,5 тыс. чел. </a:t>
            </a:r>
            <a:endParaRPr lang="ru-RU" sz="2700" b="1" dirty="0">
              <a:solidFill>
                <a:schemeClr val="bg1"/>
              </a:solidFill>
            </a:endParaRPr>
          </a:p>
        </p:txBody>
      </p:sp>
      <p:pic>
        <p:nvPicPr>
          <p:cNvPr id="10" name="Picture 24" descr="doctor0_22"/>
          <p:cNvPicPr>
            <a:picLocks noChangeAspect="1" noChangeArrowheads="1"/>
          </p:cNvPicPr>
          <p:nvPr/>
        </p:nvPicPr>
        <p:blipFill>
          <a:blip r:embed="rId2" cstate="screen">
            <a:lum bright="-10000" contras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2870606"/>
            <a:ext cx="2134297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214438" y="0"/>
            <a:ext cx="7929562" cy="92868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3200" dirty="0" smtClean="0">
                <a:solidFill>
                  <a:schemeClr val="bg1"/>
                </a:solidFill>
                <a:latin typeface="+mn-lt"/>
                <a:cs typeface="Arial" charset="0"/>
              </a:rPr>
              <a:t>Непрерывное медицинское образование</a:t>
            </a:r>
          </a:p>
        </p:txBody>
      </p:sp>
      <p:pic>
        <p:nvPicPr>
          <p:cNvPr id="12292" name="Содержимое 4"/>
          <p:cNvPicPr>
            <a:picLocks noGrp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714500"/>
            <a:ext cx="9144000" cy="5143500"/>
          </a:xfrm>
        </p:spPr>
      </p:pic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142875" y="1214438"/>
            <a:ext cx="75723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en-US" sz="2400" b="1" dirty="0">
                <a:latin typeface="Arial" pitchFamily="34" charset="0"/>
                <a:ea typeface="+mj-ea"/>
                <a:cs typeface="Arial" pitchFamily="34" charset="0"/>
                <a:hlinkClick r:id="rId3"/>
              </a:rPr>
              <a:t>https://edu.rosminzdrav.ru/</a:t>
            </a:r>
            <a:r>
              <a:rPr lang="ru-RU" sz="2400" b="1" dirty="0">
                <a:latin typeface="Arial" pitchFamily="34" charset="0"/>
                <a:ea typeface="+mj-ea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Заголовок 1"/>
          <p:cNvSpPr>
            <a:spLocks noGrp="1"/>
          </p:cNvSpPr>
          <p:nvPr>
            <p:ph type="title"/>
          </p:nvPr>
        </p:nvSpPr>
        <p:spPr>
          <a:xfrm>
            <a:off x="1214438" y="0"/>
            <a:ext cx="7929562" cy="9286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200" dirty="0" smtClean="0">
                <a:solidFill>
                  <a:schemeClr val="bg1"/>
                </a:solidFill>
                <a:latin typeface="+mn-lt"/>
                <a:cs typeface="Arial" charset="0"/>
              </a:rPr>
              <a:t>Система непрерывного профессионального образования в БУ ДПО ОО ЦПК РЗ 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936895118"/>
              </p:ext>
            </p:extLst>
          </p:nvPr>
        </p:nvGraphicFramePr>
        <p:xfrm>
          <a:off x="2285984" y="1285875"/>
          <a:ext cx="6858016" cy="53578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331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4019550"/>
            <a:ext cx="3357563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4" descr="doctor0_22"/>
          <p:cNvPicPr>
            <a:picLocks noChangeAspect="1" noChangeArrowheads="1"/>
          </p:cNvPicPr>
          <p:nvPr/>
        </p:nvPicPr>
        <p:blipFill>
          <a:blip r:embed="rId8" cstate="screen">
            <a:lum bright="-10000" contras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1428736"/>
            <a:ext cx="2134297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1214438" y="0"/>
            <a:ext cx="7929562" cy="9286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200" dirty="0" smtClean="0">
                <a:solidFill>
                  <a:schemeClr val="bg1"/>
                </a:solidFill>
                <a:latin typeface="+mn-lt"/>
                <a:cs typeface="Arial" charset="0"/>
              </a:rPr>
              <a:t>Система непрерывного </a:t>
            </a:r>
            <a:br>
              <a:rPr lang="ru-RU" sz="3200" dirty="0" smtClean="0">
                <a:solidFill>
                  <a:schemeClr val="bg1"/>
                </a:solidFill>
                <a:latin typeface="+mn-lt"/>
                <a:cs typeface="Arial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+mn-lt"/>
                <a:cs typeface="Arial" charset="0"/>
              </a:rPr>
              <a:t>профессионального образования</a:t>
            </a:r>
          </a:p>
        </p:txBody>
      </p:sp>
      <p:grpSp>
        <p:nvGrpSpPr>
          <p:cNvPr id="18" name="Группа 17"/>
          <p:cNvGrpSpPr/>
          <p:nvPr/>
        </p:nvGrpSpPr>
        <p:grpSpPr>
          <a:xfrm>
            <a:off x="5715008" y="1285860"/>
            <a:ext cx="2928957" cy="5357850"/>
            <a:chOff x="5715009" y="1142985"/>
            <a:chExt cx="2976583" cy="5598585"/>
          </a:xfrm>
        </p:grpSpPr>
        <p:pic>
          <p:nvPicPr>
            <p:cNvPr id="6" name="Picture 2" descr="http://cpkrz-omsk.ru/sites/default/files/styles/large/public/13.04.jpg?itok=oktui81O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715009" y="1142985"/>
              <a:ext cx="2976583" cy="1785951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</p:pic>
        <p:pic>
          <p:nvPicPr>
            <p:cNvPr id="7" name="Picture 4" descr="http://cpkrz-omsk.ru/sites/default/files/styles/galleryformatter_slide/public/NY1A854888.jpg?itok=ZEKiIUQ3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5009" y="3000373"/>
              <a:ext cx="2976583" cy="1785951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</p:pic>
        <p:pic>
          <p:nvPicPr>
            <p:cNvPr id="8" name="Picture 1" descr="Z:\Отдел ИТ и типография\Казачков А.В\ФОТОГРАФИИ андрей\Новая папка (6)\P1070957.JP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5009" y="4857761"/>
              <a:ext cx="2970155" cy="1883809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</p:pic>
      </p:grpSp>
      <p:cxnSp>
        <p:nvCxnSpPr>
          <p:cNvPr id="9" name="Прямая соединительная линия 8"/>
          <p:cNvCxnSpPr/>
          <p:nvPr/>
        </p:nvCxnSpPr>
        <p:spPr>
          <a:xfrm rot="5400000">
            <a:off x="2786050" y="4000505"/>
            <a:ext cx="5143536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643438" y="3857629"/>
            <a:ext cx="71438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5286380" y="1357297"/>
            <a:ext cx="214314" cy="214315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286380" y="6429396"/>
            <a:ext cx="214314" cy="214315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572000" y="3786190"/>
            <a:ext cx="214314" cy="214315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val="574072860"/>
              </p:ext>
            </p:extLst>
          </p:nvPr>
        </p:nvGraphicFramePr>
        <p:xfrm>
          <a:off x="-349242" y="1714488"/>
          <a:ext cx="5929354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2" descr="ÐÐ°ÑÑÐ¸Ð½ÐºÐ¸ Ð¿Ð¾ Ð·Ð°Ð¿ÑÐ¾ÑÑ ÑÐ»ÐµÐºÑÑÐ¾Ð½Ð½Ð°Ñ Ð±Ð¸Ð±Ð»Ð¸Ð¾ÑÐµÐºÐ° ÐºÐ°ÑÑÐ¸Ð½ÐºÐ¸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0813" y="1357313"/>
            <a:ext cx="2643187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1214438" y="0"/>
            <a:ext cx="7929562" cy="92868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000" dirty="0" smtClean="0">
                <a:solidFill>
                  <a:schemeClr val="bg1"/>
                </a:solidFill>
                <a:latin typeface="+mn-lt"/>
              </a:rPr>
              <a:t>Образовательные инновации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990264155"/>
              </p:ext>
            </p:extLst>
          </p:nvPr>
        </p:nvGraphicFramePr>
        <p:xfrm>
          <a:off x="142875" y="1285875"/>
          <a:ext cx="7000893" cy="5572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5366" name="Picture 4" descr="ÐÐ°ÑÑÐ¸Ð½ÐºÐ¸ Ð¿Ð¾ Ð·Ð°Ð¿ÑÐ¾ÑÑ ÑÐ¿ÑÐ°Ð²Ð¾ÑÐ½Ð¾-Ð¿ÑÐ°Ð²Ð¾Ð²ÑÐµ ÑÐ¸ÑÑÐµÐ¼Ñ ÐºÐ°ÑÑÐ¸Ð½ÐºÐ¸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62750" y="3071813"/>
            <a:ext cx="238125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8" descr="ÐÐ°ÑÑÐ¸Ð½ÐºÐ¸ Ð¿Ð¾ Ð·Ð°Ð¿ÑÐ¾ÑÑ ÑÐ»ÐµÐºÑÑÐ¾Ð½Ð½Ð¾Ðµ Ð¾Ð±ÑÑÐµÐ½Ð¸Ðµ ÐºÐ°ÑÑÐ¸Ð½ÐºÐ¸"/>
          <p:cNvPicPr>
            <a:picLocks noChangeAspect="1" noChangeArrowheads="1"/>
          </p:cNvPicPr>
          <p:nvPr/>
        </p:nvPicPr>
        <p:blipFill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5250" y="4714875"/>
            <a:ext cx="26987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1214438" y="0"/>
            <a:ext cx="7929562" cy="92868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800" dirty="0" err="1" smtClean="0">
                <a:solidFill>
                  <a:schemeClr val="bg1"/>
                </a:solidFill>
                <a:latin typeface="+mn-lt"/>
                <a:cs typeface="Arial" charset="0"/>
              </a:rPr>
              <a:t>Симуляционно-тренинговый</a:t>
            </a:r>
            <a:r>
              <a:rPr lang="ru-RU" sz="3800" dirty="0" smtClean="0">
                <a:solidFill>
                  <a:schemeClr val="bg1"/>
                </a:solidFill>
                <a:latin typeface="+mn-lt"/>
                <a:cs typeface="Arial" charset="0"/>
              </a:rPr>
              <a:t> центр</a:t>
            </a:r>
          </a:p>
        </p:txBody>
      </p:sp>
      <p:pic>
        <p:nvPicPr>
          <p:cNvPr id="5" name="Содержимое 4" descr="DSC_0364.JPG"/>
          <p:cNvPicPr>
            <a:picLocks noGrp="1" noChangeAspect="1"/>
          </p:cNvPicPr>
          <p:nvPr>
            <p:ph sz="quarter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7158" y="1273023"/>
            <a:ext cx="4143404" cy="2727481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0"/>
              </a:srgbClr>
            </a:outerShdw>
          </a:effectLst>
        </p:spPr>
      </p:pic>
      <p:pic>
        <p:nvPicPr>
          <p:cNvPr id="6" name="Рисунок 5" descr="DSC_0385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3438" y="1273024"/>
            <a:ext cx="4000528" cy="2714644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0"/>
              </a:srgbClr>
            </a:outerShdw>
          </a:effectLst>
        </p:spPr>
      </p:pic>
      <p:pic>
        <p:nvPicPr>
          <p:cNvPr id="8" name="Рисунок 7" descr="20180907_112529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7158" y="4143380"/>
            <a:ext cx="4143372" cy="2643206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0"/>
              </a:srgbClr>
            </a:outerShdw>
          </a:effectLst>
        </p:spPr>
      </p:pic>
      <p:pic>
        <p:nvPicPr>
          <p:cNvPr id="14" name="Picture 2" descr="Z:\Отдел ИТ и типография\Казачков А.В\ФОТОГРАФИИ андрей\07.09.2018 Телевидение\20180907_124558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4143380"/>
            <a:ext cx="4000528" cy="264320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MG_2071.JPG"/>
          <p:cNvPicPr>
            <a:picLocks noGrp="1" noChangeAspect="1"/>
          </p:cNvPicPr>
          <p:nvPr>
            <p:ph sz="quarter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857364"/>
            <a:ext cx="3000364" cy="2357454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0"/>
              </a:srgbClr>
            </a:outerShdw>
          </a:effectLst>
        </p:spPr>
      </p:pic>
      <p:pic>
        <p:nvPicPr>
          <p:cNvPr id="6" name="Рисунок 5" descr="Безымянн1ый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2" y="4286256"/>
            <a:ext cx="3055361" cy="2286016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0"/>
              </a:srgbClr>
            </a:outerShdw>
          </a:effectLst>
        </p:spPr>
      </p:pic>
      <p:pic>
        <p:nvPicPr>
          <p:cNvPr id="8" name="Рисунок 7" descr="20180907_124939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00364" y="1857364"/>
            <a:ext cx="3346667" cy="2357454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026" name="Picture 2" descr="Z:\Отдел ИТ и типография\Казачков А.В\ФОТОГРАФИИ андрей\отбор хороших фото 06.07.2018\20170410_113051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0364" y="4286256"/>
            <a:ext cx="3172785" cy="228601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028" name="Picture 4" descr="http://cpkrz-omsk.ru/sites/default/files/styles/galleryformatter_slide/public/20171013_115402.jpg?itok=LgrW2R9c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43636" y="4286256"/>
            <a:ext cx="3000364" cy="228601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030" name="Picture 6" descr="http://cpkrz-omsk.ru/sites/default/files/styles/galleryformatter_slide/public/%D0%9A%D0%B0%D1%82%D0%B5%D1%82%D0%B5%D1%80%D0%B8%D0%B7%D0%B0%D1%86%D0%B8%D1%8F%20%D0%BF%D0%B5%D1%80%D0%B8%D1%84%D0%B5%D1%80%D0%B8%D1%87%D0%B5%D1%81%D0%BA%D0%B8%D1%85%20%D0%B2%D0%B5%D0%BD.JPG?itok=KkfG_hdt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43636" y="1857364"/>
            <a:ext cx="3000364" cy="23574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cxnSp>
        <p:nvCxnSpPr>
          <p:cNvPr id="11" name="Прямая соединительная линия 10"/>
          <p:cNvCxnSpPr/>
          <p:nvPr/>
        </p:nvCxnSpPr>
        <p:spPr>
          <a:xfrm rot="5400000">
            <a:off x="642910" y="4214818"/>
            <a:ext cx="4714908" cy="158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3785387" y="4214024"/>
            <a:ext cx="4714908" cy="158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1214438" y="0"/>
            <a:ext cx="7929562" cy="92868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800" dirty="0" err="1" smtClean="0">
                <a:solidFill>
                  <a:schemeClr val="bg1"/>
                </a:solidFill>
                <a:latin typeface="+mn-lt"/>
                <a:cs typeface="Arial" charset="0"/>
              </a:rPr>
              <a:t>Симуляционно-тренинговый</a:t>
            </a:r>
            <a:r>
              <a:rPr lang="ru-RU" sz="3800" dirty="0" smtClean="0">
                <a:solidFill>
                  <a:schemeClr val="bg1"/>
                </a:solidFill>
                <a:latin typeface="+mn-lt"/>
                <a:cs typeface="Arial" charset="0"/>
              </a:rPr>
              <a:t> центр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роект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4454</TotalTime>
  <Words>365</Words>
  <Application>Microsoft Office PowerPoint</Application>
  <PresentationFormat>Экран (4:3)</PresentationFormat>
  <Paragraphs>87</Paragraphs>
  <Slides>16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Проект2</vt:lpstr>
      <vt:lpstr>Развитие профессиональных компетенций специалистов первичного звена в Центре повышения квалификации работников здравоохранения</vt:lpstr>
      <vt:lpstr>Указ Президента Российской Федерации от 07.05.2018 № 204  «О национальных целях и стратегических задачах развития Российской Федерации на период до 2024 года»</vt:lpstr>
      <vt:lpstr>Обеспечение медицинских организаций системы здравоохранения Омской области  квалифицированными кадрами</vt:lpstr>
      <vt:lpstr>Непрерывное медицинское образование</vt:lpstr>
      <vt:lpstr>Система непрерывного профессионального образования в БУ ДПО ОО ЦПК РЗ </vt:lpstr>
      <vt:lpstr>Система непрерывного  профессионального образования</vt:lpstr>
      <vt:lpstr>Образовательные инновации</vt:lpstr>
      <vt:lpstr>Симуляционно-тренинговый центр</vt:lpstr>
      <vt:lpstr>Симуляционно-тренинговый центр</vt:lpstr>
      <vt:lpstr>Дополнительные  профессиональные программы</vt:lpstr>
      <vt:lpstr>Виды тренингов</vt:lpstr>
      <vt:lpstr>Междисциплинарный тренинг «Ликвидация последствий чрезвычайных ситуаций»</vt:lpstr>
      <vt:lpstr>2015г. Объективный структурированный  клинический экзамен (ОСКЭ)</vt:lpstr>
      <vt:lpstr>Объективный структурированный  клинический экзамен</vt:lpstr>
      <vt:lpstr>Развитие профессиональных компетенций</vt:lpstr>
      <vt:lpstr>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разработке и внедрении системы качества  в БОУ ОО ЦПК РЗ</dc:title>
  <dc:creator>Виктория</dc:creator>
  <cp:lastModifiedBy>Sveta</cp:lastModifiedBy>
  <cp:revision>589</cp:revision>
  <dcterms:created xsi:type="dcterms:W3CDTF">2009-06-25T05:57:10Z</dcterms:created>
  <dcterms:modified xsi:type="dcterms:W3CDTF">2018-12-18T09:43:01Z</dcterms:modified>
</cp:coreProperties>
</file>