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98976" y="3507854"/>
            <a:ext cx="4233264" cy="1319695"/>
            <a:chOff x="96447" y="3608697"/>
            <a:chExt cx="4926456" cy="13634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7" y="36340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Прямоугольник 48"/>
          <p:cNvSpPr/>
          <p:nvPr/>
        </p:nvSpPr>
        <p:spPr>
          <a:xfrm>
            <a:off x="0" y="987574"/>
            <a:ext cx="90659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ПРОСЬБА</a:t>
            </a: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МОБИЛЬНЫЕ ТЕЛЕФОНЫ!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1070</TotalTime>
  <Words>15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137</cp:revision>
  <dcterms:created xsi:type="dcterms:W3CDTF">2017-01-31T17:35:41Z</dcterms:created>
  <dcterms:modified xsi:type="dcterms:W3CDTF">2019-05-20T12:45:52Z</dcterms:modified>
</cp:coreProperties>
</file>