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58" r:id="rId2"/>
  </p:sldIdLst>
  <p:sldSz cx="9144000" cy="5143500" type="screen16x9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29632"/>
    <a:srgbClr val="006600"/>
    <a:srgbClr val="D56509"/>
    <a:srgbClr val="F20000"/>
    <a:srgbClr val="000099"/>
    <a:srgbClr val="0033CC"/>
    <a:srgbClr val="CC0000"/>
    <a:srgbClr val="339933"/>
    <a:srgbClr val="3F6EA7"/>
    <a:srgbClr val="4070AA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9638" autoAdjust="0"/>
  </p:normalViewPr>
  <p:slideViewPr>
    <p:cSldViewPr>
      <p:cViewPr>
        <p:scale>
          <a:sx n="75" d="100"/>
          <a:sy n="75" d="100"/>
        </p:scale>
        <p:origin x="-1338" y="-750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C35C19-82D8-4856-8B05-B9C75688822B}" type="datetimeFigureOut">
              <a:rPr lang="ru-RU" smtClean="0"/>
              <a:pPr/>
              <a:t>20.05.2019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AC62E4-B036-4EB6-A933-7741D15E93B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716176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AC62E4-B036-4EB6-A933-7741D15E93B5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396962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20.05.2019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20.05.2019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20.05.2019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20.05.2019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12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11" Type="http://schemas.openxmlformats.org/officeDocument/2006/relationships/image" Target="../media/image8.png"/><Relationship Id="rId5" Type="http://schemas.openxmlformats.org/officeDocument/2006/relationships/image" Target="../media/image3.png"/><Relationship Id="rId10" Type="http://schemas.openxmlformats.org/officeDocument/2006/relationships/image" Target="../media/image7.png"/><Relationship Id="rId4" Type="http://schemas.openxmlformats.org/officeDocument/2006/relationships/image" Target="../media/image2.png"/><Relationship Id="rId9" Type="http://schemas.microsoft.com/office/2007/relationships/hdphoto" Target="../media/hdphoto1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 descr="http://conditionedmindsepic.org/Content/images/slider/yellow-slider-background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0" y="6064"/>
            <a:ext cx="9144000" cy="5137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Прямоугольник 13"/>
          <p:cNvSpPr/>
          <p:nvPr/>
        </p:nvSpPr>
        <p:spPr>
          <a:xfrm>
            <a:off x="0" y="6064"/>
            <a:ext cx="9162307" cy="5137436"/>
          </a:xfrm>
          <a:prstGeom prst="rect">
            <a:avLst/>
          </a:prstGeom>
          <a:solidFill>
            <a:schemeClr val="bg1">
              <a:lumMod val="95000"/>
              <a:alpha val="3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Рисунок 4" descr="D:\Документы\ОПСА\28. Саммит\2019 г\22.05.2019 г. V Междун. саммит медсестер\Логотип Саммита\Логотип_5_m.pn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223856" y="136426"/>
            <a:ext cx="1827864" cy="470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Надпись 2"/>
          <p:cNvSpPr txBox="1">
            <a:spLocks noChangeArrowheads="1"/>
          </p:cNvSpPr>
          <p:nvPr/>
        </p:nvSpPr>
        <p:spPr bwMode="auto">
          <a:xfrm>
            <a:off x="2928232" y="130884"/>
            <a:ext cx="1775084" cy="324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  <a:tabLst/>
            </a:pPr>
            <a:r>
              <a:rPr kumimoji="0" lang="ru-RU" altLang="ru-RU" sz="1000" b="1" i="0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Calibri" pitchFamily="34" charset="0"/>
                <a:cs typeface="Arial" pitchFamily="34" charset="0"/>
              </a:rPr>
              <a:t>АССОЦИАЦИЯ </a:t>
            </a:r>
            <a:endParaRPr kumimoji="0" lang="en-US" altLang="ru-RU" sz="1000" b="1" i="0" u="none" strike="noStrike" cap="none" normalizeH="0" baseline="0" dirty="0" smtClean="0">
              <a:ln>
                <a:noFill/>
              </a:ln>
              <a:solidFill>
                <a:srgbClr val="000099"/>
              </a:solidFill>
              <a:effectLst/>
              <a:latin typeface="Calibri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  <a:tabLst/>
            </a:pPr>
            <a:r>
              <a:rPr kumimoji="0" lang="ru-RU" altLang="ru-RU" sz="1000" b="1" i="0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Calibri" pitchFamily="34" charset="0"/>
                <a:cs typeface="Arial" pitchFamily="34" charset="0"/>
              </a:rPr>
              <a:t>МЕДИЦИНСКИХ</a:t>
            </a:r>
            <a:r>
              <a:rPr kumimoji="0" lang="en-US" altLang="ru-RU" sz="1000" b="1" i="0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Calibri" pitchFamily="34" charset="0"/>
                <a:cs typeface="Arial" pitchFamily="34" charset="0"/>
              </a:rPr>
              <a:t> </a:t>
            </a:r>
            <a:r>
              <a:rPr kumimoji="0" lang="ru-RU" altLang="ru-RU" sz="1000" b="1" i="0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Calibri" pitchFamily="34" charset="0"/>
                <a:cs typeface="Arial" pitchFamily="34" charset="0"/>
              </a:rPr>
              <a:t>СЕСТЕР </a:t>
            </a:r>
            <a:endParaRPr kumimoji="0" lang="en-US" altLang="ru-RU" sz="1000" b="1" i="0" u="none" strike="noStrike" cap="none" normalizeH="0" baseline="0" dirty="0" smtClean="0">
              <a:ln>
                <a:noFill/>
              </a:ln>
              <a:solidFill>
                <a:srgbClr val="000099"/>
              </a:solidFill>
              <a:effectLst/>
              <a:latin typeface="Calibri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  <a:tabLst/>
            </a:pPr>
            <a:r>
              <a:rPr kumimoji="0" lang="ru-RU" altLang="ru-RU" sz="1000" b="1" i="0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Calibri" pitchFamily="34" charset="0"/>
                <a:cs typeface="Arial" pitchFamily="34" charset="0"/>
              </a:rPr>
              <a:t>РОССИИ</a:t>
            </a:r>
            <a:endParaRPr kumimoji="0" lang="ru-RU" altLang="ru-RU" sz="1000" b="0" i="0" u="none" strike="noStrike" cap="none" normalizeH="0" baseline="0" dirty="0" smtClean="0">
              <a:ln>
                <a:noFill/>
              </a:ln>
              <a:solidFill>
                <a:srgbClr val="000099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1" name="Рисунок 10" descr="D:\Документы\Эмблемы\ОПСА\эмблема.pn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6877397" y="156632"/>
            <a:ext cx="346133" cy="4504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 Box 5"/>
          <p:cNvSpPr txBox="1">
            <a:spLocks noChangeArrowheads="1"/>
          </p:cNvSpPr>
          <p:nvPr/>
        </p:nvSpPr>
        <p:spPr bwMode="auto">
          <a:xfrm>
            <a:off x="7217403" y="123478"/>
            <a:ext cx="1881576" cy="3227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  <a:tabLst/>
            </a:pPr>
            <a:r>
              <a:rPr kumimoji="0" lang="ru-RU" altLang="ru-RU" sz="1000" b="1" i="0" u="none" strike="noStrike" cap="none" normalizeH="0" baseline="0" dirty="0" smtClean="0">
                <a:ln>
                  <a:noFill/>
                </a:ln>
                <a:solidFill>
                  <a:srgbClr val="008000"/>
                </a:solidFill>
                <a:effectLst/>
                <a:latin typeface="Calibri" pitchFamily="34" charset="0"/>
                <a:cs typeface="Arial" pitchFamily="34" charset="0"/>
              </a:rPr>
              <a:t>ОМСКАЯ </a:t>
            </a:r>
            <a:endParaRPr kumimoji="0" lang="en-US" altLang="ru-RU" sz="1000" b="1" i="0" u="none" strike="noStrike" cap="none" normalizeH="0" baseline="0" dirty="0" smtClean="0">
              <a:ln>
                <a:noFill/>
              </a:ln>
              <a:solidFill>
                <a:srgbClr val="008000"/>
              </a:solidFill>
              <a:effectLst/>
              <a:latin typeface="Calibri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  <a:tabLst/>
            </a:pPr>
            <a:r>
              <a:rPr kumimoji="0" lang="ru-RU" altLang="ru-RU" sz="1000" b="1" i="0" u="none" strike="noStrike" cap="none" normalizeH="0" baseline="0" dirty="0" smtClean="0">
                <a:ln>
                  <a:noFill/>
                </a:ln>
                <a:solidFill>
                  <a:srgbClr val="008000"/>
                </a:solidFill>
                <a:effectLst/>
                <a:latin typeface="Calibri" pitchFamily="34" charset="0"/>
                <a:cs typeface="Arial" pitchFamily="34" charset="0"/>
              </a:rPr>
              <a:t>ПРОФЕССИОНАЛЬНАЯ</a:t>
            </a:r>
            <a:endParaRPr kumimoji="0" lang="en-US" altLang="ru-RU" sz="1000" b="1" i="0" u="none" strike="noStrike" cap="none" normalizeH="0" baseline="0" dirty="0" smtClean="0">
              <a:ln>
                <a:noFill/>
              </a:ln>
              <a:solidFill>
                <a:srgbClr val="008000"/>
              </a:solidFill>
              <a:effectLst/>
              <a:latin typeface="Calibri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  <a:tabLst/>
            </a:pPr>
            <a:r>
              <a:rPr kumimoji="0" lang="ru-RU" altLang="ru-RU" sz="1000" b="1" i="0" u="none" strike="noStrike" cap="none" normalizeH="0" baseline="0" dirty="0" smtClean="0">
                <a:ln>
                  <a:noFill/>
                </a:ln>
                <a:solidFill>
                  <a:srgbClr val="008000"/>
                </a:solidFill>
                <a:effectLst/>
                <a:latin typeface="Calibri" pitchFamily="34" charset="0"/>
                <a:cs typeface="Arial" pitchFamily="34" charset="0"/>
              </a:rPr>
              <a:t>СЕСТРИНСКАЯ АССОЦИАЦИЯ</a:t>
            </a:r>
            <a:endParaRPr kumimoji="0" lang="ru-RU" altLang="ru-RU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7" name="Прямая соединительная линия 16"/>
          <p:cNvCxnSpPr/>
          <p:nvPr/>
        </p:nvCxnSpPr>
        <p:spPr>
          <a:xfrm>
            <a:off x="1" y="759150"/>
            <a:ext cx="9143999" cy="0"/>
          </a:xfrm>
          <a:prstGeom prst="line">
            <a:avLst/>
          </a:prstGeom>
          <a:ln w="22225">
            <a:solidFill>
              <a:srgbClr val="329632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7" name="Picture 3" descr="C:\Users\Sveta\Desktop\МЗОО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59522" y="125638"/>
            <a:ext cx="1866802" cy="476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Sveta\Desktop\Без именhи-1.png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0371" r="14618"/>
          <a:stretch/>
        </p:blipFill>
        <p:spPr bwMode="auto">
          <a:xfrm>
            <a:off x="2444058" y="162882"/>
            <a:ext cx="483033" cy="4552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20" name="Группа 19"/>
          <p:cNvGrpSpPr/>
          <p:nvPr/>
        </p:nvGrpSpPr>
        <p:grpSpPr>
          <a:xfrm>
            <a:off x="2498976" y="3507854"/>
            <a:ext cx="4233264" cy="1319695"/>
            <a:chOff x="96447" y="3608697"/>
            <a:chExt cx="4926456" cy="1363448"/>
          </a:xfrm>
        </p:grpSpPr>
        <p:pic>
          <p:nvPicPr>
            <p:cNvPr id="1033" name="Picture 9" descr="http://roddom2.ru/files/img/omsk.png"/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BEBA8EAE-BF5A-486C-A8C5-ECC9F3942E4B}">
                  <a14:imgProps xmlns:a14="http://schemas.microsoft.com/office/drawing/2010/main" xmlns="">
                    <a14:imgLayer r:embed="rId9">
                      <a14:imgEffect>
                        <a14:backgroundRemoval t="889" b="99556" l="0" r="99566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xmlns="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6447" y="3634097"/>
              <a:ext cx="4926456" cy="1338048"/>
            </a:xfrm>
            <a:prstGeom prst="rect">
              <a:avLst/>
            </a:prstGeom>
            <a:noFill/>
            <a:effectLst>
              <a:outerShdw blurRad="50800" dist="38100" algn="l" rotWithShape="0">
                <a:prstClr val="black">
                  <a:alpha val="40000"/>
                </a:prstClr>
              </a:outerShdw>
              <a:reflection blurRad="6350" stA="52000" endA="300" endPos="35000" dir="5400000" sy="-100000" algn="bl" rotWithShape="0"/>
            </a:effectLst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48" name="Picture 24" descr="C:\Users\Sveta\Desktop\Без имени-1.png"/>
            <p:cNvPicPr>
              <a:picLocks noChangeAspect="1" noChangeArrowheads="1"/>
            </p:cNvPicPr>
            <p:nvPr/>
          </p:nvPicPr>
          <p:blipFill rotWithShape="1">
            <a:blip r:embed="rId10" cstate="print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/>
            <a:stretch/>
          </p:blipFill>
          <p:spPr bwMode="auto">
            <a:xfrm>
              <a:off x="3650458" y="3608697"/>
              <a:ext cx="414229" cy="49473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3" name="Прямоугольник 2"/>
          <p:cNvSpPr/>
          <p:nvPr/>
        </p:nvSpPr>
        <p:spPr>
          <a:xfrm>
            <a:off x="-36512" y="987574"/>
            <a:ext cx="9180512" cy="22159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b="1" dirty="0" smtClean="0">
                <a:solidFill>
                  <a:srgbClr val="D5650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 </a:t>
            </a:r>
            <a:r>
              <a:rPr lang="ru-RU" sz="2800" b="1" dirty="0" smtClean="0">
                <a:solidFill>
                  <a:srgbClr val="D5650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МЕЖДУНАРОДНЫЙ САММИТ МЕДИЦИНСКИХ СЕСТЕР</a:t>
            </a:r>
          </a:p>
          <a:p>
            <a:pPr algn="ctr"/>
            <a:endParaRPr lang="ru-RU" sz="1000" b="1" dirty="0" smtClean="0">
              <a:solidFill>
                <a:srgbClr val="D5650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ru-RU" sz="3000" b="1" dirty="0" smtClean="0">
                <a:solidFill>
                  <a:srgbClr val="32963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«РОЛЬ МЕДИЦИНСКОЙ СЕСТРЫ В ПРОТИВОСТОЯНИИ ХРОНИЧЕСКИМ ЗАБОЛЕВАНИЯМ» </a:t>
            </a:r>
          </a:p>
          <a:p>
            <a:pPr algn="ctr"/>
            <a:endParaRPr lang="ru-RU" sz="1000" b="1" dirty="0" smtClean="0">
              <a:solidFill>
                <a:srgbClr val="32963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ru-RU" sz="3000" b="1" dirty="0" smtClean="0">
                <a:solidFill>
                  <a:srgbClr val="D5650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22 </a:t>
            </a:r>
            <a:r>
              <a:rPr lang="ru-RU" sz="3000" b="1" dirty="0">
                <a:solidFill>
                  <a:srgbClr val="D5650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мая </a:t>
            </a:r>
            <a:r>
              <a:rPr lang="ru-RU" sz="3000" b="1" dirty="0" smtClean="0">
                <a:solidFill>
                  <a:srgbClr val="D5650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2019 г</a:t>
            </a:r>
            <a:r>
              <a:rPr lang="ru-RU" sz="3000" b="1" dirty="0">
                <a:solidFill>
                  <a:srgbClr val="D5650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Омск </a:t>
            </a:r>
            <a:r>
              <a:rPr lang="ru-RU" sz="3000" b="1" dirty="0" smtClean="0">
                <a:solidFill>
                  <a:srgbClr val="D5650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endParaRPr lang="ru-RU" sz="3000" b="1" dirty="0">
              <a:solidFill>
                <a:srgbClr val="D5650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 descr="F:\Документы\ОПСА\Саммит 22.05.19\Картинки\Без iii1.png"/>
          <p:cNvPicPr>
            <a:picLocks noChangeAspect="1" noChangeArrowheads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1840"/>
          <a:stretch/>
        </p:blipFill>
        <p:spPr bwMode="auto">
          <a:xfrm>
            <a:off x="6677323" y="2897882"/>
            <a:ext cx="2474342" cy="1919643"/>
          </a:xfrm>
          <a:prstGeom prst="rect">
            <a:avLst/>
          </a:prstGeom>
          <a:noFill/>
          <a:effectLst>
            <a:reflection blurRad="6350" stA="52000" endA="300" endPos="35000" dir="5400000" sy="-100000" algn="bl" rotWithShape="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3" descr="F:\Документы\ОПСА\Саммит 22.05.19\Картинки\Kremlin-PNG-Photos.png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2644" y="3063106"/>
            <a:ext cx="2446332" cy="1754381"/>
          </a:xfrm>
          <a:prstGeom prst="rect">
            <a:avLst/>
          </a:prstGeom>
          <a:noFill/>
          <a:effectLst>
            <a:reflection blurRad="6350" stA="52000" endA="300" endPos="35000" dir="5400000" sy="-100000" algn="bl" rotWithShape="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148898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Муз. открытка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Муз. открытка</Template>
  <TotalTime>1074</TotalTime>
  <Words>29</Words>
  <Application>Microsoft Office PowerPoint</Application>
  <PresentationFormat>Экран (16:9)</PresentationFormat>
  <Paragraphs>12</Paragraphs>
  <Slides>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Муз. открытка</vt:lpstr>
      <vt:lpstr>Слайд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Sveta</dc:creator>
  <cp:lastModifiedBy>ОПСА</cp:lastModifiedBy>
  <cp:revision>137</cp:revision>
  <dcterms:created xsi:type="dcterms:W3CDTF">2017-01-31T17:35:41Z</dcterms:created>
  <dcterms:modified xsi:type="dcterms:W3CDTF">2019-05-20T13:04:58Z</dcterms:modified>
</cp:coreProperties>
</file>