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19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1.1zoom.ru/big3/40/401119-svet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18" y="0"/>
            <a:ext cx="9135682" cy="513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77" y="-20538"/>
            <a:ext cx="687720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i="1" dirty="0" smtClean="0">
                <a:ln>
                  <a:solidFill>
                    <a:srgbClr val="860000"/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Поздравляем!</a:t>
            </a:r>
            <a:endParaRPr lang="ru-RU" sz="10000" b="1" i="1" dirty="0">
              <a:ln>
                <a:solidFill>
                  <a:srgbClr val="860000"/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056" name="Picture 8" descr="http://smiles24.ru/data/smiles/anime-cvety-7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0001">
            <a:off x="296722" y="3884967"/>
            <a:ext cx="1239904" cy="140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ata3.proshkolu.ru/content/media/pic/std/3000000/2925000/2924873-1280203e62471f38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20170"/>
            <a:ext cx="2253630" cy="169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3641563"/>
            <a:ext cx="4322440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7428" y="1742838"/>
            <a:ext cx="4236596" cy="163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0322" y="87475"/>
            <a:ext cx="4236596" cy="163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468"/>
            <a:ext cx="4176464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464" y="1478760"/>
            <a:ext cx="4400951" cy="141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0415" y="3527599"/>
            <a:ext cx="4502464" cy="163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https://img-fotki.yandex.ru/get/38067/83186431.b15/0_bc10b_5389d698_L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2670119"/>
            <a:ext cx="4400951" cy="141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1.liveinternet.ru/images/attach/c/9/126/747/126747985_razdel_zelen_anima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692" y="4454098"/>
            <a:ext cx="2857500" cy="64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51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25</cp:revision>
  <dcterms:created xsi:type="dcterms:W3CDTF">2019-07-17T04:41:02Z</dcterms:created>
  <dcterms:modified xsi:type="dcterms:W3CDTF">2019-09-13T16:34:24Z</dcterms:modified>
</cp:coreProperties>
</file>