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13" autoAdjust="0"/>
  </p:normalViewPr>
  <p:slideViewPr>
    <p:cSldViewPr>
      <p:cViewPr varScale="1">
        <p:scale>
          <a:sx n="118" d="100"/>
          <a:sy n="118" d="100"/>
        </p:scale>
        <p:origin x="-1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56894"/>
            <a:ext cx="8559015" cy="193899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Приветствуем участников семинара!</a:t>
            </a:r>
            <a:endParaRPr lang="ru-RU" sz="60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185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2048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2270" y="245531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7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0" y="120359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0" y="245531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74" y="5122480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594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</Words>
  <Application>Microsoft Office PowerPoint</Application>
  <PresentationFormat>Экран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24</cp:revision>
  <dcterms:created xsi:type="dcterms:W3CDTF">2019-07-17T04:41:02Z</dcterms:created>
  <dcterms:modified xsi:type="dcterms:W3CDTF">2019-09-13T15:51:01Z</dcterms:modified>
</cp:coreProperties>
</file>