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microsoft.com/office/2007/relationships/hdphoto" Target="../media/hdphoto1.wdp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923678"/>
            <a:ext cx="58184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</a:t>
            </a:r>
            <a:r>
              <a:rPr lang="ru-RU" sz="4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просьба, </a:t>
            </a:r>
            <a:endParaRPr lang="ru-RU" sz="4200" b="1" dirty="0" smtClean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2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мобильные телефоны!</a:t>
            </a:r>
            <a:endParaRPr lang="ru-RU" sz="42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https://cdn3.creativecirclemedia.com/ccm/original/20180425-125219-3c04a3932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4800" b="96267" l="4842" r="94877">
                        <a14:foregroundMark x1="6175" y1="42133" x2="6175" y2="421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91630"/>
            <a:ext cx="3324767" cy="349975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</Words>
  <Application>Microsoft Office PowerPoint</Application>
  <PresentationFormat>Экран 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23</cp:revision>
  <dcterms:created xsi:type="dcterms:W3CDTF">2019-07-17T04:41:02Z</dcterms:created>
  <dcterms:modified xsi:type="dcterms:W3CDTF">2019-09-13T15:50:31Z</dcterms:modified>
</cp:coreProperties>
</file>