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7" r:id="rId5"/>
    <p:sldId id="264" r:id="rId6"/>
    <p:sldId id="266" r:id="rId7"/>
    <p:sldId id="260" r:id="rId8"/>
    <p:sldId id="262" r:id="rId9"/>
    <p:sldId id="261" r:id="rId10"/>
    <p:sldId id="265" r:id="rId11"/>
    <p:sldId id="263" r:id="rId12"/>
    <p:sldId id="268" r:id="rId13"/>
    <p:sldId id="269" r:id="rId14"/>
    <p:sldId id="300" r:id="rId15"/>
    <p:sldId id="270" r:id="rId16"/>
    <p:sldId id="272" r:id="rId17"/>
    <p:sldId id="275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9E"/>
    <a:srgbClr val="003366"/>
    <a:srgbClr val="33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95" autoAdjust="0"/>
    <p:restoredTop sz="94660"/>
  </p:normalViewPr>
  <p:slideViewPr>
    <p:cSldViewPr>
      <p:cViewPr>
        <p:scale>
          <a:sx n="75" d="100"/>
          <a:sy n="75" d="100"/>
        </p:scale>
        <p:origin x="-1344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5;&#1088;&#1077;&#1079;&#1077;&#1085;&#1090;&#1072;&#1094;&#1080;&#1080;\eyforiya_(zaycev.net)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0"/>
            <a:ext cx="1547664" cy="65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4035" y="144016"/>
            <a:ext cx="1005757" cy="14127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5536" y="332656"/>
            <a:ext cx="1152128" cy="11521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-35496" y="1978962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003366"/>
                </a:solidFill>
              </a:rPr>
              <a:t>Исследования </a:t>
            </a:r>
          </a:p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003366"/>
                </a:solidFill>
              </a:rPr>
              <a:t>в сестринском деле</a:t>
            </a:r>
          </a:p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003366"/>
                </a:solidFill>
              </a:rPr>
              <a:t>в Омской области.</a:t>
            </a:r>
            <a:endParaRPr lang="ru-RU" sz="6000" b="1" dirty="0">
              <a:solidFill>
                <a:srgbClr val="0033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09795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i="1" dirty="0" smtClean="0">
                <a:solidFill>
                  <a:srgbClr val="003366"/>
                </a:solidFill>
              </a:rPr>
              <a:t>…Путь в 12 лет...</a:t>
            </a:r>
            <a:endParaRPr lang="ru-RU" sz="6000" b="1" i="1" dirty="0">
              <a:solidFill>
                <a:srgbClr val="003366"/>
              </a:solidFill>
            </a:endParaRPr>
          </a:p>
        </p:txBody>
      </p:sp>
      <p:pic>
        <p:nvPicPr>
          <p:cNvPr id="12" name="eyforiy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screen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3488729"/>
      </p:ext>
    </p:extLst>
  </p:cSld>
  <p:clrMapOvr>
    <a:masterClrMapping/>
  </p:clrMapOvr>
  <p:transition spd="med" advClick="0" advTm="7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/>
          <a:srcRect r="1176"/>
          <a:stretch>
            <a:fillRect/>
          </a:stretch>
        </p:blipFill>
        <p:spPr bwMode="auto">
          <a:xfrm>
            <a:off x="-51963" y="0"/>
            <a:ext cx="9195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4315450"/>
            <a:ext cx="9144000" cy="2569934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5000" b="1" dirty="0" smtClean="0">
                <a:solidFill>
                  <a:srgbClr val="FFFF00"/>
                </a:solidFill>
              </a:rPr>
              <a:t>Победители конкурса </a:t>
            </a:r>
          </a:p>
          <a:p>
            <a:pPr algn="ctr">
              <a:lnSpc>
                <a:spcPct val="80000"/>
              </a:lnSpc>
            </a:pPr>
            <a:r>
              <a:rPr lang="ru-RU" sz="5000" b="1" dirty="0" smtClean="0">
                <a:solidFill>
                  <a:srgbClr val="FFFF00"/>
                </a:solidFill>
              </a:rPr>
              <a:t>«Научные исследования </a:t>
            </a:r>
          </a:p>
          <a:p>
            <a:pPr algn="ctr">
              <a:lnSpc>
                <a:spcPct val="80000"/>
              </a:lnSpc>
            </a:pPr>
            <a:r>
              <a:rPr lang="ru-RU" sz="5000" b="1" dirty="0" smtClean="0">
                <a:solidFill>
                  <a:srgbClr val="FFFF00"/>
                </a:solidFill>
              </a:rPr>
              <a:t>в области сестринского дела», 2005 г.</a:t>
            </a:r>
            <a:endParaRPr lang="ru-RU" sz="5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1181638" y="0"/>
            <a:ext cx="7962362" cy="6858000"/>
          </a:xfrm>
          <a:prstGeom prst="rect">
            <a:avLst/>
          </a:prstGeom>
          <a:noFill/>
        </p:spPr>
      </p:pic>
      <p:pic>
        <p:nvPicPr>
          <p:cNvPr id="12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1043608" y="0"/>
            <a:ext cx="7962362" cy="6858000"/>
          </a:xfrm>
          <a:prstGeom prst="rect">
            <a:avLst/>
          </a:prstGeom>
          <a:noFill/>
        </p:spPr>
      </p:pic>
      <p:pic>
        <p:nvPicPr>
          <p:cNvPr id="9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0" y="0"/>
            <a:ext cx="7962362" cy="6858000"/>
          </a:xfrm>
          <a:prstGeom prst="rect">
            <a:avLst/>
          </a:prstGeom>
          <a:noFill/>
        </p:spPr>
      </p:pic>
      <p:pic>
        <p:nvPicPr>
          <p:cNvPr id="8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179512" y="0"/>
            <a:ext cx="7962362" cy="6858000"/>
          </a:xfrm>
          <a:prstGeom prst="rect">
            <a:avLst/>
          </a:prstGeom>
          <a:noFill/>
        </p:spPr>
      </p:pic>
      <p:pic>
        <p:nvPicPr>
          <p:cNvPr id="7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323528" y="0"/>
            <a:ext cx="7962362" cy="6858000"/>
          </a:xfrm>
          <a:prstGeom prst="rect">
            <a:avLst/>
          </a:prstGeom>
          <a:noFill/>
        </p:spPr>
      </p:pic>
      <p:pic>
        <p:nvPicPr>
          <p:cNvPr id="6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899592" y="0"/>
            <a:ext cx="7962362" cy="6858000"/>
          </a:xfrm>
          <a:prstGeom prst="rect">
            <a:avLst/>
          </a:prstGeom>
          <a:noFill/>
        </p:spPr>
      </p:pic>
      <p:pic>
        <p:nvPicPr>
          <p:cNvPr id="5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611560" y="0"/>
            <a:ext cx="7962362" cy="6858000"/>
          </a:xfrm>
          <a:prstGeom prst="rect">
            <a:avLst/>
          </a:prstGeom>
          <a:noFill/>
        </p:spPr>
      </p:pic>
      <p:pic>
        <p:nvPicPr>
          <p:cNvPr id="4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683568" y="0"/>
            <a:ext cx="7962362" cy="6858000"/>
          </a:xfrm>
          <a:prstGeom prst="rect">
            <a:avLst/>
          </a:prstGeom>
          <a:noFill/>
        </p:spPr>
      </p:pic>
      <p:pic>
        <p:nvPicPr>
          <p:cNvPr id="3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467544" y="0"/>
            <a:ext cx="7962362" cy="6858000"/>
          </a:xfrm>
          <a:prstGeom prst="rect">
            <a:avLst/>
          </a:prstGeom>
          <a:noFill/>
        </p:spPr>
      </p:pic>
      <p:pic>
        <p:nvPicPr>
          <p:cNvPr id="5122" name="Picture 2" descr="E:\2000-2005 г\2005 г\04. Всерос. конкурс Сестр. достижения в исследованиях  01.05 - 01.06.05\Мысикова Г.П..tif"/>
          <p:cNvPicPr>
            <a:picLocks noChangeAspect="1" noChangeArrowheads="1"/>
          </p:cNvPicPr>
          <p:nvPr/>
        </p:nvPicPr>
        <p:blipFill>
          <a:blip r:embed="rId2" cstate="screen"/>
          <a:srcRect t="3237" b="10870"/>
          <a:stretch>
            <a:fillRect/>
          </a:stretch>
        </p:blipFill>
        <p:spPr bwMode="auto">
          <a:xfrm>
            <a:off x="179512" y="0"/>
            <a:ext cx="7962362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23928" y="-27384"/>
            <a:ext cx="5220072" cy="3970318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</a:rPr>
              <a:t>Победительница Всероссийского конкурса «Сестринские достижения </a:t>
            </a:r>
          </a:p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</a:rPr>
              <a:t>в исследованиях»</a:t>
            </a:r>
          </a:p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</a:rPr>
              <a:t>2005 г.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06 г\11. Всерос. научно-практ. конференция г. Омск 7-8.09.2006 г\07.09.06 г. Первый день конференции\2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-1"/>
            <a:ext cx="9144000" cy="68620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4624"/>
            <a:ext cx="9144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003366"/>
                </a:solidFill>
              </a:rPr>
              <a:t>Всероссийская научно-практическая конференция, 2006 г.</a:t>
            </a:r>
            <a:endParaRPr lang="ru-RU" sz="5000" b="1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E:\2007 г\07. Конкурс Лучший УМК ЛПУ 5.04-27.04.07 г\ГУЗОО ЦВМР\07.jpg"/>
          <p:cNvPicPr>
            <a:picLocks noChangeAspect="1" noChangeArrowheads="1"/>
          </p:cNvPicPr>
          <p:nvPr/>
        </p:nvPicPr>
        <p:blipFill>
          <a:blip r:embed="rId2" cstate="screen">
            <a:lum bright="26000"/>
          </a:blip>
          <a:srcRect/>
          <a:stretch>
            <a:fillRect/>
          </a:stretch>
        </p:blipFill>
        <p:spPr bwMode="auto">
          <a:xfrm>
            <a:off x="107504" y="1124744"/>
            <a:ext cx="3096344" cy="2322258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38100" dist="38100" dir="2700000" sx="102000" sy="102000" algn="tl" rotWithShape="0">
              <a:schemeClr val="tx1">
                <a:alpha val="40000"/>
              </a:scheme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79464"/>
            <a:ext cx="9144000" cy="78483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5000" b="1" dirty="0" smtClean="0">
                <a:solidFill>
                  <a:srgbClr val="005A9E"/>
                </a:solidFill>
              </a:rPr>
              <a:t>Конкурс «Лучший УМК», 2007 г.</a:t>
            </a:r>
            <a:endParaRPr lang="ru-RU" sz="5000" b="1" dirty="0">
              <a:solidFill>
                <a:srgbClr val="005A9E"/>
              </a:solidFill>
            </a:endParaRPr>
          </a:p>
        </p:txBody>
      </p:sp>
      <p:pic>
        <p:nvPicPr>
          <p:cNvPr id="2051" name="Picture 3" descr="C:\Users\User\Desktop\888.jpg"/>
          <p:cNvPicPr>
            <a:picLocks noChangeAspect="1" noChangeArrowheads="1"/>
          </p:cNvPicPr>
          <p:nvPr/>
        </p:nvPicPr>
        <p:blipFill>
          <a:blip r:embed="rId3" cstate="screen">
            <a:lum bright="10000"/>
          </a:blip>
          <a:srcRect/>
          <a:stretch>
            <a:fillRect/>
          </a:stretch>
        </p:blipFill>
        <p:spPr bwMode="auto">
          <a:xfrm>
            <a:off x="2843808" y="1484784"/>
            <a:ext cx="3096344" cy="2316844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38100" dist="38100" dir="2700000" sx="102000" sy="102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2052" name="Picture 4" descr="C:\Users\User\Desktop\05.jpg"/>
          <p:cNvPicPr>
            <a:picLocks noChangeAspect="1" noChangeArrowheads="1"/>
          </p:cNvPicPr>
          <p:nvPr/>
        </p:nvPicPr>
        <p:blipFill>
          <a:blip r:embed="rId4" cstate="screen">
            <a:lum bright="10000"/>
          </a:blip>
          <a:srcRect/>
          <a:stretch>
            <a:fillRect/>
          </a:stretch>
        </p:blipFill>
        <p:spPr bwMode="auto">
          <a:xfrm>
            <a:off x="5796136" y="1772816"/>
            <a:ext cx="3096344" cy="2316846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38100" dist="38100" dir="2700000" sx="102000" sy="102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2054" name="Picture 6" descr="C:\Users\User\Desktop\3366.jpg"/>
          <p:cNvPicPr>
            <a:picLocks noChangeAspect="1" noChangeArrowheads="1"/>
          </p:cNvPicPr>
          <p:nvPr/>
        </p:nvPicPr>
        <p:blipFill>
          <a:blip r:embed="rId5" cstate="screen">
            <a:lum bright="10000"/>
          </a:blip>
          <a:srcRect/>
          <a:stretch>
            <a:fillRect/>
          </a:stretch>
        </p:blipFill>
        <p:spPr bwMode="auto">
          <a:xfrm>
            <a:off x="4499992" y="4437112"/>
            <a:ext cx="3072117" cy="2298716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38100" dist="38100" dir="2700000" sx="102000" sy="102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2053" name="Picture 5" descr="C:\Users\User\Desktop\777.jpg"/>
          <p:cNvPicPr>
            <a:picLocks noChangeAspect="1" noChangeArrowheads="1"/>
          </p:cNvPicPr>
          <p:nvPr/>
        </p:nvPicPr>
        <p:blipFill>
          <a:blip r:embed="rId6" cstate="screen">
            <a:lum bright="10000"/>
          </a:blip>
          <a:srcRect/>
          <a:stretch>
            <a:fillRect/>
          </a:stretch>
        </p:blipFill>
        <p:spPr bwMode="auto">
          <a:xfrm>
            <a:off x="1187624" y="4442650"/>
            <a:ext cx="3072117" cy="2298718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38100" dist="38100" dir="2700000" sx="102000" sy="102000" algn="tl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opsa.info/img/images/uchastniki-konferencii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-27384"/>
            <a:ext cx="8964488" cy="1477328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</a:rPr>
              <a:t>Научно-практическая конференция, 2007 г.</a:t>
            </a:r>
            <a:endParaRPr lang="ru-RU" sz="5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25. Обл. научно-практ. конф. Качество последипл. образования... 23.12.08\DSCF067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-1"/>
            <a:ext cx="9198353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27384"/>
            <a:ext cx="7668344" cy="1477328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</a:rPr>
              <a:t>Научно-практическая конференция, 2008 г.</a:t>
            </a:r>
            <a:endParaRPr lang="ru-RU" sz="5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20680" y="0"/>
            <a:ext cx="3023320" cy="106182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7000" b="1" dirty="0" smtClean="0">
                <a:solidFill>
                  <a:schemeClr val="bg1"/>
                </a:solidFill>
              </a:rPr>
              <a:t>2009 г.</a:t>
            </a:r>
            <a:endParaRPr lang="ru-RU" sz="70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D:\Фотоальбом\2009 г\30. Обл. научно-практ. конф. Совр. аспекты деят-ти фельдшеров Омск 27.11.09\DSC_000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2008" y="44624"/>
            <a:ext cx="7668344" cy="1477328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</a:rPr>
              <a:t>Научно-практическая конференция, 2009 г.</a:t>
            </a:r>
            <a:endParaRPr lang="ru-RU" sz="5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User\Desktop\DSC0735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07704" y="-31452"/>
            <a:ext cx="7200800" cy="2308324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</a:rPr>
              <a:t>Участие в российско-американском семинаре «Сестринские исследования», 2010 г.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User\Desktop\DSC0741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-31452"/>
            <a:ext cx="9108504" cy="175432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</a:rPr>
              <a:t>Участие в российско-американском семинаре «Сестринские исследования», 2010 г.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DSC0326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373216"/>
            <a:ext cx="8676456" cy="1477328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FFFF00"/>
                </a:solidFill>
              </a:rPr>
              <a:t>Проект ОПСА </a:t>
            </a:r>
          </a:p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FFFF00"/>
                </a:solidFill>
              </a:rPr>
              <a:t>«Исследования в СД», 2011 г.</a:t>
            </a:r>
            <a:endParaRPr lang="ru-RU" sz="5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0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9133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496" y="123890"/>
            <a:ext cx="8460432" cy="78483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000" b="1" dirty="0" smtClean="0">
                <a:solidFill>
                  <a:srgbClr val="003366"/>
                </a:solidFill>
              </a:rPr>
              <a:t>Сестринский процесс, 2001 г.</a:t>
            </a:r>
            <a:endParaRPr lang="ru-RU" sz="5000" b="1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DSC0332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264040"/>
            <a:ext cx="9144000" cy="14773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</a:rPr>
              <a:t>Проект ОПСА </a:t>
            </a:r>
          </a:p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</a:rPr>
              <a:t>«Исследования в СД», 2011 г.</a:t>
            </a:r>
            <a:endParaRPr lang="ru-RU" sz="5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DSC0335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8604448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2011 г.</a:t>
            </a:r>
            <a:endParaRPr lang="ru-RU" sz="50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DSC0914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-1"/>
            <a:ext cx="9144003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496" y="1940"/>
            <a:ext cx="9361040" cy="175432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</a:rPr>
              <a:t>Участие в российско-американском семинаре «Сестринские исследования», 2011 г.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esktop\DSC0924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103674"/>
            <a:ext cx="9361040" cy="175432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000" b="1" dirty="0" smtClean="0">
                <a:solidFill>
                  <a:schemeClr val="bg1"/>
                </a:solidFill>
              </a:rPr>
              <a:t>Участие в российско-американском семинаре «Сестринские исследования», 2011 г.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DSC0353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512" y="-27384"/>
            <a:ext cx="9144000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</a:t>
            </a:r>
          </a:p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2011 г.</a:t>
            </a:r>
            <a:endParaRPr lang="ru-RU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Фотоальбом\2011 г\06. 2-й омский семинар по исследованиям 09.04.11\DSC0366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-27384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512" y="5408056"/>
            <a:ext cx="9144000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2011 г.</a:t>
            </a:r>
            <a:endParaRPr lang="ru-RU" sz="5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DSC036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01208"/>
            <a:ext cx="9144000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2011 г.</a:t>
            </a:r>
            <a:endParaRPr lang="ru-RU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DSC0397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48272" y="-27384"/>
            <a:ext cx="6732240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</a:t>
            </a:r>
          </a:p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СД», 2011 г.</a:t>
            </a:r>
            <a:endParaRPr lang="ru-RU" sz="40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D:\Фотоальбом\2011 г\15. 3-й омский семинар по исследованиям 11.06.11 г\DSC0405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519172"/>
            <a:ext cx="8676456" cy="13388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>
              <a:lnSpc>
                <a:spcPct val="90000"/>
              </a:lnSpc>
            </a:pP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2011 г.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DSC04001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-27384"/>
            <a:ext cx="7740352" cy="13388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2011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4" descr="D:\Рисунки\Печатные издания\Книжки, брошюры\Литература ОПСА\1.bmp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38417" y="2895602"/>
            <a:ext cx="2826071" cy="3773758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3074" name="Picture 2" descr="D:\Рисунки\Печатные издания\Книжки, брошюры\Литература ОПСА\1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14081" y="1842233"/>
            <a:ext cx="2826071" cy="3819015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3075" name="Picture 3" descr="D:\Рисунки\Печатные издания\Книжки, брошюры\Литература ОПСА\2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504" y="352923"/>
            <a:ext cx="2826071" cy="3868165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Фотоальбом\2012 г\03. 4-й семинар Исследования в СД 12.02.12\100CANON\IMG_024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12168" y="44624"/>
            <a:ext cx="7668344" cy="19620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Фотоальбом\2012 г\03. 4-й семинар Исследования в СД 12.02.12\100CANON\IMG_025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7740352" cy="13388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IMG_026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76052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7740352" cy="19620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Фотоальбом\2012 г\03. 4-й семинар Исследования в СД 12.02.12\100CANON\IMG_0278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-43427" y="-1"/>
            <a:ext cx="9187427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-27384"/>
            <a:ext cx="7740352" cy="19620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IMG_029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44624"/>
            <a:ext cx="8244408" cy="13388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Фотоальбом\2012 г\03. 4-й семинар Исследования в СД 12.02.12\100CANON\IMG_0304.JPG"/>
          <p:cNvPicPr>
            <a:picLocks noChangeAspect="1" noChangeArrowheads="1"/>
          </p:cNvPicPr>
          <p:nvPr/>
        </p:nvPicPr>
        <p:blipFill>
          <a:blip r:embed="rId2" cstate="screen">
            <a:lum bright="5000"/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68152" y="-99392"/>
            <a:ext cx="7812360" cy="19620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IMG_030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-1"/>
            <a:ext cx="9144001" cy="68969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-27384"/>
            <a:ext cx="9144000" cy="13388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</a:t>
            </a:r>
          </a:p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«Исследования 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D:\Фотоальбом\2012 г\03. 4-й семинар Исследования в СД 12.02.12\100CANON\IMG_031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8434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15816" y="-27384"/>
            <a:ext cx="6228184" cy="19620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«Исследования 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4000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Фотоальбом\2012 г\03. 4-й семинар Исследования в СД 12.02.12\100CANON\IMG_0342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-1" y="0"/>
            <a:ext cx="9168952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-99392"/>
            <a:ext cx="6192688" cy="19620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«Исследования 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4000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Фотоальбом\2012 г\03. 4-й семинар Исследования в СД 12.02.12\100CANON\IMG_036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774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51312" y="-99392"/>
            <a:ext cx="6192688" cy="19620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«Исследования 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4000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/>
          <a:srcRect r="7353"/>
          <a:stretch>
            <a:fillRect/>
          </a:stretch>
        </p:blipFill>
        <p:spPr bwMode="auto">
          <a:xfrm>
            <a:off x="179512" y="1554629"/>
            <a:ext cx="4536504" cy="3530555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38100" dist="38100" dir="2700000" sx="102000" sy="102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3968" y="3068960"/>
            <a:ext cx="4536504" cy="353067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38100" dist="38100" dir="2700000" sx="102000" sy="102000" algn="tl" rotWithShape="0">
              <a:schemeClr val="tx1">
                <a:alpha val="40000"/>
              </a:scheme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4016" y="7456"/>
            <a:ext cx="8964488" cy="1477328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000" b="1" dirty="0" smtClean="0">
                <a:solidFill>
                  <a:srgbClr val="005A9E"/>
                </a:solidFill>
              </a:rPr>
              <a:t>Первые учебно-методические кабинеты, 2003 г.</a:t>
            </a:r>
            <a:endParaRPr lang="ru-RU" sz="5000" b="1" dirty="0">
              <a:solidFill>
                <a:srgbClr val="005A9E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IMG_044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8122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27784" y="-99392"/>
            <a:ext cx="6516216" cy="19620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«Исследования 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4000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Фотоальбом\2012 г\03. 4-й семинар Исследования в СД 12.02.12\100CANON\IMG_045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0"/>
            <a:ext cx="91557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36512" y="145956"/>
            <a:ext cx="8172400" cy="13388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ОПСА «Исследования </a:t>
            </a:r>
          </a:p>
          <a:p>
            <a:pPr>
              <a:lnSpc>
                <a:spcPct val="90000"/>
              </a:lnSpc>
            </a:pPr>
            <a:r>
              <a:rPr lang="ru-RU" sz="4500" b="1" dirty="0" smtClean="0">
                <a:solidFill>
                  <a:srgbClr val="005A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СД», 2012 г.</a:t>
            </a:r>
            <a:endParaRPr lang="ru-RU" sz="4500" b="1" dirty="0">
              <a:solidFill>
                <a:srgbClr val="005A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4000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Sveta\Desktop\1212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44" y="335920"/>
            <a:ext cx="1547664" cy="65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333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6088" y="188640"/>
            <a:ext cx="778791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 descr="эмблем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4035" y="144016"/>
            <a:ext cx="1005757" cy="14127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95536" y="332656"/>
            <a:ext cx="1152128" cy="11521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-35496" y="1978962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003366"/>
                </a:solidFill>
              </a:rPr>
              <a:t>Исследования </a:t>
            </a:r>
          </a:p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003366"/>
                </a:solidFill>
              </a:rPr>
              <a:t>в сестринском деле</a:t>
            </a:r>
          </a:p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003366"/>
                </a:solidFill>
              </a:rPr>
              <a:t>в Омской области.</a:t>
            </a:r>
            <a:endParaRPr lang="ru-RU" sz="6000" b="1" dirty="0">
              <a:solidFill>
                <a:srgbClr val="0033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09795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i="1" dirty="0" smtClean="0">
                <a:solidFill>
                  <a:srgbClr val="003366"/>
                </a:solidFill>
              </a:rPr>
              <a:t>…Путь в 12 лет...</a:t>
            </a:r>
            <a:endParaRPr lang="ru-RU" sz="6000" b="1" i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48872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/>
          <a:srcRect l="6593"/>
          <a:stretch>
            <a:fillRect/>
          </a:stretch>
        </p:blipFill>
        <p:spPr bwMode="auto">
          <a:xfrm>
            <a:off x="5274240" y="1630971"/>
            <a:ext cx="3288617" cy="259961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1647901"/>
            <a:ext cx="3327050" cy="2573187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43808" y="4149080"/>
            <a:ext cx="3327050" cy="256553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7456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000" b="1" dirty="0" smtClean="0">
                <a:solidFill>
                  <a:srgbClr val="003366"/>
                </a:solidFill>
              </a:rPr>
              <a:t>Первые выпускники </a:t>
            </a:r>
          </a:p>
          <a:p>
            <a:pPr algn="ctr">
              <a:lnSpc>
                <a:spcPct val="90000"/>
              </a:lnSpc>
            </a:pPr>
            <a:r>
              <a:rPr lang="ru-RU" sz="5000" b="1" dirty="0" smtClean="0">
                <a:solidFill>
                  <a:srgbClr val="003366"/>
                </a:solidFill>
              </a:rPr>
              <a:t>факультета ВСО, 2004 г.</a:t>
            </a:r>
            <a:endParaRPr lang="ru-RU" sz="5000" b="1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6512" y="-27384"/>
            <a:ext cx="9144000" cy="1477328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003366"/>
                </a:solidFill>
              </a:rPr>
              <a:t>Семинар «Лидерство </a:t>
            </a:r>
          </a:p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rgbClr val="003366"/>
                </a:solidFill>
              </a:rPr>
              <a:t>и управление», 2004 г.</a:t>
            </a:r>
            <a:endParaRPr lang="ru-RU" sz="5000" b="1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00000"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74993">
                <a:srgbClr val="E5F9FF">
                  <a:lumMod val="48000"/>
                  <a:lumOff val="52000"/>
                </a:srgbClr>
              </a:gs>
              <a:gs pos="45040">
                <a:srgbClr val="C8F2FF">
                  <a:lumMod val="43000"/>
                  <a:lumOff val="57000"/>
                </a:srgbClr>
              </a:gs>
              <a:gs pos="20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  <a:lumMod val="12000"/>
                  <a:lumOff val="88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Рисунки\Печатные издания\Книжки, брошюры\Литература ОПСА\1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672" y="188640"/>
            <a:ext cx="4608512" cy="642800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38100" dist="38100" dir="2700000" sx="102000" sy="102000" algn="tl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2000-2005 г\2005 г\02. Научно-практ. конфр. Научные исследования в СД 27.04.05\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99592" y="-27384"/>
            <a:ext cx="8280920" cy="175432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rgbClr val="FF0000"/>
                </a:solidFill>
              </a:rPr>
              <a:t>Научно-практическая конференция «Научные исследования </a:t>
            </a:r>
          </a:p>
          <a:p>
            <a:pPr algn="r">
              <a:lnSpc>
                <a:spcPct val="90000"/>
              </a:lnSpc>
            </a:pPr>
            <a:r>
              <a:rPr lang="ru-RU" sz="4000" b="1" dirty="0" smtClean="0">
                <a:solidFill>
                  <a:srgbClr val="FF0000"/>
                </a:solidFill>
              </a:rPr>
              <a:t>в сестринском деле», 2005 г.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2000-2005 г\2005 г\01. Конкурс научные исследования в обл. СД 15.03.-15.04.05\01.jpg"/>
          <p:cNvPicPr>
            <a:picLocks noChangeAspect="1" noChangeArrowheads="1"/>
          </p:cNvPicPr>
          <p:nvPr/>
        </p:nvPicPr>
        <p:blipFill>
          <a:blip r:embed="rId2" cstate="screen"/>
          <a:srcRect l="5603" r="3573" b="4227"/>
          <a:stretch>
            <a:fillRect/>
          </a:stretch>
        </p:blipFill>
        <p:spPr bwMode="auto">
          <a:xfrm>
            <a:off x="-1" y="0"/>
            <a:ext cx="915079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4787567"/>
            <a:ext cx="9144000" cy="216982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5000" b="1" dirty="0" smtClean="0">
                <a:solidFill>
                  <a:schemeClr val="bg1"/>
                </a:solidFill>
              </a:rPr>
              <a:t>Участники конкурса «Научные исследования в области сестринского дела», 2005 г.</a:t>
            </a:r>
            <a:endParaRPr lang="ru-RU" sz="5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398</Words>
  <Application>Microsoft Office PowerPoint</Application>
  <PresentationFormat>Экран (4:3)</PresentationFormat>
  <Paragraphs>76</Paragraphs>
  <Slides>42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ОПСА</cp:lastModifiedBy>
  <cp:revision>97</cp:revision>
  <dcterms:created xsi:type="dcterms:W3CDTF">2012-05-21T09:23:57Z</dcterms:created>
  <dcterms:modified xsi:type="dcterms:W3CDTF">2012-07-04T08:40:25Z</dcterms:modified>
</cp:coreProperties>
</file>