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ShowLst>
    <p:custShow name="Произвольный показ 1" id="0">
      <p:sldLst>
        <p:sld r:id="rId2"/>
      </p:sldLst>
    </p:custShow>
    <p:custShow name="Произвольный показ 2" id="1">
      <p:sldLst>
        <p:sld r:id="rId2"/>
      </p:sldLst>
    </p:custShow>
  </p:custShow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B80023"/>
    <a:srgbClr val="CC0000"/>
    <a:srgbClr val="0092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5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8000" r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V="1">
            <a:off x="0" y="6857997"/>
            <a:ext cx="9144000" cy="45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Прямоугольник 14"/>
          <p:cNvSpPr/>
          <p:nvPr/>
        </p:nvSpPr>
        <p:spPr>
          <a:xfrm>
            <a:off x="395536" y="3140968"/>
            <a:ext cx="5904656" cy="2246769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r>
              <a:rPr lang="ru-RU" sz="7000" b="1" dirty="0" smtClean="0">
                <a:solidFill>
                  <a:srgbClr val="B80023"/>
                </a:solidFill>
              </a:rPr>
              <a:t>Открытый микрофон</a:t>
            </a:r>
            <a:endParaRPr lang="ru-RU" sz="7000" b="1" dirty="0">
              <a:solidFill>
                <a:srgbClr val="B80023"/>
              </a:solidFill>
            </a:endParaRPr>
          </a:p>
        </p:txBody>
      </p:sp>
      <p:pic>
        <p:nvPicPr>
          <p:cNvPr id="14" name="Picture 2" descr="D:\Мои документы\РАМС\ОТЧЕТНО-ВЫБОРНАЯ КОНФЕРЕНЦИЯ\презентации\3.bmp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56176" y="2348880"/>
            <a:ext cx="2650451" cy="3985638"/>
          </a:xfrm>
          <a:prstGeom prst="rect">
            <a:avLst/>
          </a:prstGeom>
          <a:noFill/>
        </p:spPr>
      </p:pic>
      <p:grpSp>
        <p:nvGrpSpPr>
          <p:cNvPr id="16" name="Группа 15"/>
          <p:cNvGrpSpPr/>
          <p:nvPr/>
        </p:nvGrpSpPr>
        <p:grpSpPr>
          <a:xfrm>
            <a:off x="-36512" y="-27384"/>
            <a:ext cx="9180512" cy="1412864"/>
            <a:chOff x="-36512" y="-27384"/>
            <a:chExt cx="9180512" cy="1412864"/>
          </a:xfrm>
        </p:grpSpPr>
        <p:grpSp>
          <p:nvGrpSpPr>
            <p:cNvPr id="23" name="Группа 29"/>
            <p:cNvGrpSpPr/>
            <p:nvPr/>
          </p:nvGrpSpPr>
          <p:grpSpPr>
            <a:xfrm>
              <a:off x="-3245" y="0"/>
              <a:ext cx="9147245" cy="1385480"/>
              <a:chOff x="-3245" y="0"/>
              <a:chExt cx="9147245" cy="1385480"/>
            </a:xfrm>
          </p:grpSpPr>
          <p:pic>
            <p:nvPicPr>
              <p:cNvPr id="25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0" y="0"/>
                <a:ext cx="9144000" cy="1268760"/>
              </a:xfrm>
              <a:prstGeom prst="rect">
                <a:avLst/>
              </a:prstGeom>
              <a:noFill/>
            </p:spPr>
          </p:pic>
          <p:sp>
            <p:nvSpPr>
              <p:cNvPr id="26" name="Прямоугольник 25"/>
              <p:cNvSpPr/>
              <p:nvPr/>
            </p:nvSpPr>
            <p:spPr>
              <a:xfrm>
                <a:off x="4067944" y="0"/>
                <a:ext cx="1008112" cy="119675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27" name="Picture 2" descr="D:\Документы\Эмблемы\ОПСА\Эмблема ОРОО ОПСА.png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4189382" y="45156"/>
                <a:ext cx="792088" cy="1115228"/>
              </a:xfrm>
              <a:prstGeom prst="rect">
                <a:avLst/>
              </a:prstGeom>
              <a:noFill/>
            </p:spPr>
          </p:pic>
          <p:pic>
            <p:nvPicPr>
              <p:cNvPr id="28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4" cstate="print"/>
              <a:srcRect t="77896" r="75987" b="3138"/>
              <a:stretch/>
            </p:blipFill>
            <p:spPr bwMode="auto">
              <a:xfrm>
                <a:off x="-3245" y="956116"/>
                <a:ext cx="3220520" cy="312643"/>
              </a:xfrm>
              <a:prstGeom prst="rect">
                <a:avLst/>
              </a:prstGeom>
              <a:noFill/>
            </p:spPr>
          </p:pic>
          <p:pic>
            <p:nvPicPr>
              <p:cNvPr id="29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4" cstate="print"/>
              <a:srcRect l="772" t="77896" r="75987" b="3138"/>
              <a:stretch/>
            </p:blipFill>
            <p:spPr bwMode="auto">
              <a:xfrm>
                <a:off x="5868144" y="956116"/>
                <a:ext cx="3253785" cy="312644"/>
              </a:xfrm>
              <a:prstGeom prst="rect">
                <a:avLst/>
              </a:prstGeom>
              <a:noFill/>
            </p:spPr>
          </p:pic>
          <p:sp>
            <p:nvSpPr>
              <p:cNvPr id="30" name="TextBox 29"/>
              <p:cNvSpPr txBox="1"/>
              <p:nvPr/>
            </p:nvSpPr>
            <p:spPr>
              <a:xfrm>
                <a:off x="2195736" y="828001"/>
                <a:ext cx="1308801" cy="553998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r>
                  <a:rPr lang="ru-RU" sz="3000" b="1" dirty="0" smtClean="0">
                    <a:solidFill>
                      <a:schemeClr val="bg1"/>
                    </a:solidFill>
                  </a:rPr>
                  <a:t>20</a:t>
                </a:r>
                <a:r>
                  <a:rPr lang="en-US" sz="3000" b="1" dirty="0" smtClean="0">
                    <a:solidFill>
                      <a:schemeClr val="bg1"/>
                    </a:solidFill>
                  </a:rPr>
                  <a:t>00</a:t>
                </a:r>
                <a:endParaRPr lang="ru-RU" sz="3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5827200" y="831482"/>
                <a:ext cx="1308801" cy="553998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r>
                  <a:rPr lang="ru-RU" sz="3000" b="1" dirty="0" smtClean="0">
                    <a:solidFill>
                      <a:schemeClr val="bg1"/>
                    </a:solidFill>
                  </a:rPr>
                  <a:t>20</a:t>
                </a:r>
                <a:r>
                  <a:rPr lang="en-US" sz="3000" b="1" dirty="0" smtClean="0">
                    <a:solidFill>
                      <a:schemeClr val="bg1"/>
                    </a:solidFill>
                  </a:rPr>
                  <a:t>15</a:t>
                </a:r>
                <a:endParaRPr lang="ru-RU" sz="3000" b="1" dirty="0">
                  <a:solidFill>
                    <a:schemeClr val="bg1"/>
                  </a:solidFill>
                </a:endParaRPr>
              </a:p>
            </p:txBody>
          </p:sp>
          <p:pic>
            <p:nvPicPr>
              <p:cNvPr id="32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4" cstate="print"/>
              <a:srcRect l="730" r="97207" b="33087"/>
              <a:stretch/>
            </p:blipFill>
            <p:spPr bwMode="auto">
              <a:xfrm>
                <a:off x="37364" y="0"/>
                <a:ext cx="1870340" cy="924937"/>
              </a:xfrm>
              <a:prstGeom prst="rect">
                <a:avLst/>
              </a:prstGeom>
              <a:noFill/>
            </p:spPr>
          </p:pic>
          <p:pic>
            <p:nvPicPr>
              <p:cNvPr id="33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964" r="97638" b="26219"/>
              <a:stretch>
                <a:fillRect/>
              </a:stretch>
            </p:blipFill>
            <p:spPr bwMode="auto">
              <a:xfrm>
                <a:off x="7236296" y="0"/>
                <a:ext cx="1907704" cy="936104"/>
              </a:xfrm>
              <a:prstGeom prst="rect">
                <a:avLst/>
              </a:prstGeom>
              <a:noFill/>
            </p:spPr>
          </p:pic>
          <p:pic>
            <p:nvPicPr>
              <p:cNvPr id="34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964" t="24594" r="97638" b="26219"/>
              <a:stretch>
                <a:fillRect/>
              </a:stretch>
            </p:blipFill>
            <p:spPr bwMode="auto">
              <a:xfrm>
                <a:off x="6516216" y="404664"/>
                <a:ext cx="2051720" cy="504056"/>
              </a:xfrm>
              <a:prstGeom prst="rect">
                <a:avLst/>
              </a:prstGeom>
              <a:noFill/>
            </p:spPr>
          </p:pic>
          <p:pic>
            <p:nvPicPr>
              <p:cNvPr id="35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964" t="24594" r="97638" b="26219"/>
              <a:stretch>
                <a:fillRect/>
              </a:stretch>
            </p:blipFill>
            <p:spPr bwMode="auto">
              <a:xfrm>
                <a:off x="6264696" y="612869"/>
                <a:ext cx="1115616" cy="295851"/>
              </a:xfrm>
              <a:prstGeom prst="rect">
                <a:avLst/>
              </a:prstGeom>
              <a:noFill/>
            </p:spPr>
          </p:pic>
          <p:pic>
            <p:nvPicPr>
              <p:cNvPr id="36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964" t="24594" r="97638" b="40855"/>
              <a:stretch>
                <a:fillRect/>
              </a:stretch>
            </p:blipFill>
            <p:spPr bwMode="auto">
              <a:xfrm>
                <a:off x="6195526" y="666730"/>
                <a:ext cx="1115616" cy="169982"/>
              </a:xfrm>
              <a:prstGeom prst="rect">
                <a:avLst/>
              </a:prstGeom>
              <a:noFill/>
            </p:spPr>
          </p:pic>
          <p:sp>
            <p:nvSpPr>
              <p:cNvPr id="37" name="TextBox 36"/>
              <p:cNvSpPr txBox="1"/>
              <p:nvPr/>
            </p:nvSpPr>
            <p:spPr>
              <a:xfrm>
                <a:off x="6156176" y="44624"/>
                <a:ext cx="2987824" cy="1169551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ru-RU" sz="1700" b="1" i="1" cap="all" dirty="0" smtClean="0">
                    <a:solidFill>
                      <a:schemeClr val="bg1"/>
                    </a:solidFill>
                  </a:rPr>
                  <a:t>Омской</a:t>
                </a:r>
              </a:p>
              <a:p>
                <a:pPr algn="r"/>
                <a:r>
                  <a:rPr lang="ru-RU" sz="1700" b="1" i="1" cap="all" dirty="0" smtClean="0">
                    <a:solidFill>
                      <a:schemeClr val="bg1"/>
                    </a:solidFill>
                  </a:rPr>
                  <a:t>профессиональной</a:t>
                </a:r>
              </a:p>
              <a:p>
                <a:pPr algn="r"/>
                <a:r>
                  <a:rPr lang="ru-RU" sz="1700" b="1" i="1" cap="all" dirty="0" smtClean="0">
                    <a:solidFill>
                      <a:schemeClr val="bg1"/>
                    </a:solidFill>
                  </a:rPr>
                  <a:t>сестринской ассоциации</a:t>
                </a:r>
              </a:p>
              <a:p>
                <a:pPr algn="r"/>
                <a:endParaRPr lang="ru-RU" sz="1900" b="1" i="1" dirty="0">
                  <a:solidFill>
                    <a:schemeClr val="bg1"/>
                  </a:solidFill>
                </a:endParaRPr>
              </a:p>
            </p:txBody>
          </p:sp>
          <p:pic>
            <p:nvPicPr>
              <p:cNvPr id="38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4" cstate="print"/>
              <a:srcRect l="730" t="8135" r="97207" b="33087"/>
              <a:stretch/>
            </p:blipFill>
            <p:spPr bwMode="auto">
              <a:xfrm>
                <a:off x="757444" y="265750"/>
                <a:ext cx="1798332" cy="520273"/>
              </a:xfrm>
              <a:prstGeom prst="rect">
                <a:avLst/>
              </a:prstGeom>
              <a:noFill/>
            </p:spPr>
          </p:pic>
        </p:grpSp>
        <p:sp>
          <p:nvSpPr>
            <p:cNvPr id="24" name="TextBox 23"/>
            <p:cNvSpPr txBox="1"/>
            <p:nvPr/>
          </p:nvSpPr>
          <p:spPr>
            <a:xfrm>
              <a:off x="-36512" y="-27384"/>
              <a:ext cx="4320480" cy="1015663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6000" b="1" i="1" dirty="0" smtClean="0">
                  <a:solidFill>
                    <a:schemeClr val="bg1"/>
                  </a:solidFill>
                  <a:latin typeface="Edwardian Script ITC" pitchFamily="66" charset="0"/>
                </a:rPr>
                <a:t>15</a:t>
              </a:r>
              <a:r>
                <a:rPr lang="ru-RU" sz="6000" i="1" dirty="0" smtClean="0">
                  <a:solidFill>
                    <a:schemeClr val="bg1"/>
                  </a:solidFill>
                  <a:latin typeface="Monotype Corsiva" pitchFamily="66" charset="0"/>
                </a:rPr>
                <a:t>  лет!</a:t>
              </a:r>
              <a:endParaRPr lang="ru-RU" sz="6000" i="1" dirty="0">
                <a:solidFill>
                  <a:schemeClr val="bg1"/>
                </a:solidFill>
                <a:latin typeface="Monotype Corsiva" pitchFamily="66" charset="0"/>
              </a:endParaRPr>
            </a:p>
          </p:txBody>
        </p:sp>
      </p:grpSp>
      <p:sp>
        <p:nvSpPr>
          <p:cNvPr id="39" name="Прямоугольник 38"/>
          <p:cNvSpPr/>
          <p:nvPr/>
        </p:nvSpPr>
        <p:spPr>
          <a:xfrm>
            <a:off x="-108520" y="1415098"/>
            <a:ext cx="9347049" cy="861774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ru-RU" sz="2500" b="1" dirty="0" smtClean="0">
                <a:solidFill>
                  <a:srgbClr val="006400"/>
                </a:solidFill>
              </a:rPr>
              <a:t>Конференция </a:t>
            </a:r>
          </a:p>
          <a:p>
            <a:pPr algn="ctr"/>
            <a:r>
              <a:rPr lang="ru-RU" sz="2500" b="1" dirty="0" smtClean="0">
                <a:solidFill>
                  <a:srgbClr val="006400"/>
                </a:solidFill>
              </a:rPr>
              <a:t>«Сестринское дело во фтизиатрии: традиции и </a:t>
            </a:r>
            <a:r>
              <a:rPr lang="ru-RU" sz="2500" b="1" dirty="0">
                <a:solidFill>
                  <a:srgbClr val="006400"/>
                </a:solidFill>
              </a:rPr>
              <a:t>инновации»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24</Words>
  <Application>Microsoft Office PowerPoint</Application>
  <PresentationFormat>Экран (4:3)</PresentationFormat>
  <Paragraphs>9</Paragraphs>
  <Slides>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  <vt:variant>
        <vt:lpstr>Произвольные показы</vt:lpstr>
      </vt:variant>
      <vt:variant>
        <vt:i4>2</vt:i4>
      </vt:variant>
    </vt:vector>
  </HeadingPairs>
  <TitlesOfParts>
    <vt:vector size="4" baseType="lpstr">
      <vt:lpstr>Тема Office</vt:lpstr>
      <vt:lpstr>Слайд 1</vt:lpstr>
      <vt:lpstr>Произвольный показ 1</vt:lpstr>
      <vt:lpstr>Произвольный показ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ОПСА</cp:lastModifiedBy>
  <cp:revision>32</cp:revision>
  <dcterms:created xsi:type="dcterms:W3CDTF">2010-11-25T12:03:27Z</dcterms:created>
  <dcterms:modified xsi:type="dcterms:W3CDTF">2015-03-14T05:49:07Z</dcterms:modified>
</cp:coreProperties>
</file>