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7" r:id="rId3"/>
    <p:sldId id="264" r:id="rId4"/>
    <p:sldId id="265" r:id="rId5"/>
    <p:sldId id="258" r:id="rId6"/>
    <p:sldId id="262" r:id="rId7"/>
    <p:sldId id="274" r:id="rId8"/>
    <p:sldId id="266" r:id="rId9"/>
    <p:sldId id="269" r:id="rId10"/>
    <p:sldId id="270" r:id="rId11"/>
    <p:sldId id="267" r:id="rId12"/>
    <p:sldId id="268" r:id="rId13"/>
    <p:sldId id="271" r:id="rId14"/>
    <p:sldId id="272" r:id="rId15"/>
    <p:sldId id="275" r:id="rId16"/>
    <p:sldId id="276" r:id="rId17"/>
  </p:sldIdLst>
  <p:sldSz cx="9144000" cy="6858000" type="screen4x3"/>
  <p:notesSz cx="6858000" cy="9144000"/>
  <p:custShowLst>
    <p:custShow name="Произвольный показ 1" id="0">
      <p:sldLst/>
    </p:custShow>
    <p:custShow name="Произвольный показ 2" id="1">
      <p:sldLst/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200"/>
    <a:srgbClr val="B3FFB3"/>
    <a:srgbClr val="E1FFEF"/>
    <a:srgbClr val="FFECD9"/>
    <a:srgbClr val="FFE4C9"/>
    <a:srgbClr val="FFD7AF"/>
    <a:srgbClr val="B80023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32" autoAdjust="0"/>
  </p:normalViewPr>
  <p:slideViewPr>
    <p:cSldViewPr>
      <p:cViewPr varScale="1">
        <p:scale>
          <a:sx n="69" d="100"/>
          <a:sy n="69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gif"/><Relationship Id="rId5" Type="http://schemas.openxmlformats.org/officeDocument/2006/relationships/image" Target="../media/image35.jpeg"/><Relationship Id="rId4" Type="http://schemas.openxmlformats.org/officeDocument/2006/relationships/image" Target="../media/image3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gif"/><Relationship Id="rId5" Type="http://schemas.openxmlformats.org/officeDocument/2006/relationships/image" Target="../media/image37.jpeg"/><Relationship Id="rId4" Type="http://schemas.openxmlformats.org/officeDocument/2006/relationships/image" Target="../media/image36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gif"/><Relationship Id="rId5" Type="http://schemas.openxmlformats.org/officeDocument/2006/relationships/image" Target="../media/image39.jpeg"/><Relationship Id="rId4" Type="http://schemas.openxmlformats.org/officeDocument/2006/relationships/image" Target="../media/image38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gif"/><Relationship Id="rId5" Type="http://schemas.openxmlformats.org/officeDocument/2006/relationships/image" Target="../media/image41.jpeg"/><Relationship Id="rId4" Type="http://schemas.openxmlformats.org/officeDocument/2006/relationships/image" Target="../media/image40.gi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gif"/><Relationship Id="rId3" Type="http://schemas.openxmlformats.org/officeDocument/2006/relationships/image" Target="../media/image5.png"/><Relationship Id="rId7" Type="http://schemas.openxmlformats.org/officeDocument/2006/relationships/image" Target="../media/image2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29.gif"/><Relationship Id="rId5" Type="http://schemas.openxmlformats.org/officeDocument/2006/relationships/image" Target="../media/image7.jpeg"/><Relationship Id="rId10" Type="http://schemas.openxmlformats.org/officeDocument/2006/relationships/image" Target="../media/image28.gif"/><Relationship Id="rId4" Type="http://schemas.openxmlformats.org/officeDocument/2006/relationships/image" Target="../media/image6.jpeg"/><Relationship Id="rId9" Type="http://schemas.openxmlformats.org/officeDocument/2006/relationships/image" Target="../media/image27.gi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gif"/><Relationship Id="rId5" Type="http://schemas.openxmlformats.org/officeDocument/2006/relationships/image" Target="../media/image43.jpeg"/><Relationship Id="rId4" Type="http://schemas.openxmlformats.org/officeDocument/2006/relationships/image" Target="../media/image42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14.pn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gif"/><Relationship Id="rId4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gif"/><Relationship Id="rId4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gif"/><Relationship Id="rId5" Type="http://schemas.microsoft.com/office/2007/relationships/hdphoto" Target="../media/hdphoto1.wdp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gif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gif"/><Relationship Id="rId3" Type="http://schemas.openxmlformats.org/officeDocument/2006/relationships/image" Target="../media/image5.png"/><Relationship Id="rId7" Type="http://schemas.openxmlformats.org/officeDocument/2006/relationships/image" Target="../media/image2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29.gif"/><Relationship Id="rId5" Type="http://schemas.openxmlformats.org/officeDocument/2006/relationships/image" Target="../media/image7.jpeg"/><Relationship Id="rId10" Type="http://schemas.openxmlformats.org/officeDocument/2006/relationships/image" Target="../media/image28.gif"/><Relationship Id="rId4" Type="http://schemas.openxmlformats.org/officeDocument/2006/relationships/image" Target="../media/image6.jpeg"/><Relationship Id="rId9" Type="http://schemas.openxmlformats.org/officeDocument/2006/relationships/image" Target="../media/image27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gif"/><Relationship Id="rId5" Type="http://schemas.openxmlformats.org/officeDocument/2006/relationships/image" Target="../media/image33.jpeg"/><Relationship Id="rId4" Type="http://schemas.openxmlformats.org/officeDocument/2006/relationships/image" Target="../media/image3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941168"/>
            <a:ext cx="9143999" cy="191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V="1">
            <a:off x="0" y="6857997"/>
            <a:ext cx="9144000" cy="45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-108520" y="1484784"/>
            <a:ext cx="8999132" cy="8309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B00000"/>
                </a:solidFill>
              </a:rPr>
              <a:t>Конференция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-108520" y="2492896"/>
            <a:ext cx="9347049" cy="178510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dirty="0" smtClean="0">
                <a:solidFill>
                  <a:srgbClr val="B00000"/>
                </a:solidFill>
              </a:rPr>
              <a:t>«Акушерское дело: </a:t>
            </a:r>
          </a:p>
          <a:p>
            <a:pPr algn="ctr"/>
            <a:r>
              <a:rPr lang="ru-RU" sz="5500" b="1" dirty="0" smtClean="0">
                <a:solidFill>
                  <a:srgbClr val="B00000"/>
                </a:solidFill>
              </a:rPr>
              <a:t>традиции и </a:t>
            </a:r>
            <a:r>
              <a:rPr lang="ru-RU" sz="5500" b="1" dirty="0">
                <a:solidFill>
                  <a:srgbClr val="B00000"/>
                </a:solidFill>
              </a:rPr>
              <a:t>инновации»</a:t>
            </a:r>
          </a:p>
        </p:txBody>
      </p:sp>
      <p:grpSp>
        <p:nvGrpSpPr>
          <p:cNvPr id="3" name="Группа 30"/>
          <p:cNvGrpSpPr/>
          <p:nvPr/>
        </p:nvGrpSpPr>
        <p:grpSpPr>
          <a:xfrm>
            <a:off x="-36512" y="-27384"/>
            <a:ext cx="9180512" cy="1412864"/>
            <a:chOff x="-36512" y="-27384"/>
            <a:chExt cx="9180512" cy="1412864"/>
          </a:xfrm>
        </p:grpSpPr>
        <p:grpSp>
          <p:nvGrpSpPr>
            <p:cNvPr id="4" name="Группа 29"/>
            <p:cNvGrpSpPr/>
            <p:nvPr/>
          </p:nvGrpSpPr>
          <p:grpSpPr>
            <a:xfrm>
              <a:off x="-3245" y="0"/>
              <a:ext cx="9147245" cy="1385480"/>
              <a:chOff x="-3245" y="0"/>
              <a:chExt cx="9147245" cy="1385480"/>
            </a:xfrm>
          </p:grpSpPr>
          <p:pic>
            <p:nvPicPr>
              <p:cNvPr id="1027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44000" cy="1268760"/>
              </a:xfrm>
              <a:prstGeom prst="rect">
                <a:avLst/>
              </a:prstGeom>
              <a:noFill/>
            </p:spPr>
          </p:pic>
          <p:sp>
            <p:nvSpPr>
              <p:cNvPr id="12" name="Прямоугольник 11"/>
              <p:cNvSpPr/>
              <p:nvPr/>
            </p:nvSpPr>
            <p:spPr>
              <a:xfrm>
                <a:off x="4067944" y="0"/>
                <a:ext cx="1008112" cy="11967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11" name="Picture 2" descr="D:\Документы\Эмблемы\ОПСА\Эмблема ОРОО ОПСА.png"/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89382" y="45156"/>
                <a:ext cx="792088" cy="1115228"/>
              </a:xfrm>
              <a:prstGeom prst="rect">
                <a:avLst/>
              </a:prstGeom>
              <a:noFill/>
            </p:spPr>
          </p:pic>
          <p:pic>
            <p:nvPicPr>
              <p:cNvPr id="17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-3245" y="956116"/>
                <a:ext cx="3220520" cy="312643"/>
              </a:xfrm>
              <a:prstGeom prst="rect">
                <a:avLst/>
              </a:prstGeom>
              <a:noFill/>
            </p:spPr>
          </p:pic>
          <p:pic>
            <p:nvPicPr>
              <p:cNvPr id="18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5868144" y="956116"/>
                <a:ext cx="3253785" cy="312644"/>
              </a:xfrm>
              <a:prstGeom prst="rect">
                <a:avLst/>
              </a:prstGeom>
              <a:noFill/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2195736" y="828001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00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827200" y="831482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15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21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37364" y="0"/>
                <a:ext cx="1870340" cy="924937"/>
              </a:xfrm>
              <a:prstGeom prst="rect">
                <a:avLst/>
              </a:prstGeom>
              <a:noFill/>
            </p:spPr>
          </p:pic>
          <p:pic>
            <p:nvPicPr>
              <p:cNvPr id="15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36296" y="0"/>
                <a:ext cx="1907704" cy="936104"/>
              </a:xfrm>
              <a:prstGeom prst="rect">
                <a:avLst/>
              </a:prstGeom>
              <a:noFill/>
            </p:spPr>
          </p:pic>
          <p:pic>
            <p:nvPicPr>
              <p:cNvPr id="16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16216" y="404664"/>
                <a:ext cx="2051720" cy="504056"/>
              </a:xfrm>
              <a:prstGeom prst="rect">
                <a:avLst/>
              </a:prstGeom>
              <a:noFill/>
            </p:spPr>
          </p:pic>
          <p:pic>
            <p:nvPicPr>
              <p:cNvPr id="24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64696" y="612869"/>
                <a:ext cx="1115616" cy="295851"/>
              </a:xfrm>
              <a:prstGeom prst="rect">
                <a:avLst/>
              </a:prstGeom>
              <a:noFill/>
            </p:spPr>
          </p:pic>
          <p:pic>
            <p:nvPicPr>
              <p:cNvPr id="25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95526" y="666730"/>
                <a:ext cx="1115616" cy="169982"/>
              </a:xfrm>
              <a:prstGeom prst="rect">
                <a:avLst/>
              </a:prstGeom>
              <a:noFill/>
            </p:spPr>
          </p:pic>
          <p:sp>
            <p:nvSpPr>
              <p:cNvPr id="26" name="TextBox 25"/>
              <p:cNvSpPr txBox="1"/>
              <p:nvPr/>
            </p:nvSpPr>
            <p:spPr>
              <a:xfrm>
                <a:off x="6156176" y="44624"/>
                <a:ext cx="2987824" cy="1169551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Омской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профессиональной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сестринской ассоциации</a:t>
                </a:r>
              </a:p>
              <a:p>
                <a:pPr algn="r"/>
                <a:endParaRPr lang="ru-RU" sz="1900" b="1" i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27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757444" y="265750"/>
                <a:ext cx="1798332" cy="520273"/>
              </a:xfrm>
              <a:prstGeom prst="rect">
                <a:avLst/>
              </a:prstGeom>
              <a:noFill/>
            </p:spPr>
          </p:pic>
        </p:grpSp>
        <p:sp>
          <p:nvSpPr>
            <p:cNvPr id="29" name="TextBox 28"/>
            <p:cNvSpPr txBox="1"/>
            <p:nvPr/>
          </p:nvSpPr>
          <p:spPr>
            <a:xfrm>
              <a:off x="-36512" y="-27384"/>
              <a:ext cx="4320480" cy="10156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6000" b="1" i="1" dirty="0" smtClean="0">
                  <a:solidFill>
                    <a:schemeClr val="bg1"/>
                  </a:solidFill>
                  <a:latin typeface="Edwardian Script ITC" pitchFamily="66" charset="0"/>
                </a:rPr>
                <a:t>15</a:t>
              </a:r>
              <a:r>
                <a:rPr lang="ru-RU" sz="6000" i="1" dirty="0" smtClean="0">
                  <a:solidFill>
                    <a:schemeClr val="bg1"/>
                  </a:solidFill>
                  <a:latin typeface="Monotype Corsiva" pitchFamily="66" charset="0"/>
                </a:rPr>
                <a:t>  лет!</a:t>
              </a:r>
              <a:endParaRPr lang="ru-RU" sz="6000" i="1" dirty="0">
                <a:solidFill>
                  <a:schemeClr val="bg1"/>
                </a:solidFill>
                <a:latin typeface="Monotype Corsiva" pitchFamily="66" charset="0"/>
              </a:endParaRPr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107504" y="6254442"/>
            <a:ext cx="8999132" cy="63094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solidFill>
                  <a:schemeClr val="bg1"/>
                </a:solidFill>
              </a:rPr>
              <a:t>6 мая 2015 г. 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-8334"/>
            <a:ext cx="9144000" cy="6850608"/>
          </a:xfrm>
          <a:prstGeom prst="rect">
            <a:avLst/>
          </a:prstGeom>
          <a:blipFill dpi="0" rotWithShape="1">
            <a:blip r:embed="rId2" cstate="print">
              <a:alphaModFix amt="78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843808" y="1700808"/>
            <a:ext cx="60486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Селезнева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Ирина Борисовна</a:t>
            </a:r>
            <a:r>
              <a:rPr lang="ru-RU" sz="4000" dirty="0" smtClean="0">
                <a:solidFill>
                  <a:srgbClr val="C00000"/>
                </a:solidFill>
              </a:rPr>
              <a:t>,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3140968"/>
            <a:ext cx="633670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старшая акушерка акушерского отделения патологии беременности</a:t>
            </a:r>
          </a:p>
          <a:p>
            <a:r>
              <a:rPr lang="ru-RU" sz="3200" b="1" dirty="0" smtClean="0"/>
              <a:t>БУЗОО «Родильный дом № 4»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5661248"/>
            <a:ext cx="554461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Поздравляем!</a:t>
            </a:r>
            <a:endParaRPr lang="ru-RU" sz="5500" b="1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30954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dirty="0" smtClean="0">
                <a:latin typeface="+mj-lt"/>
              </a:rPr>
              <a:t>Почётная грамота Омской профессиональной сестринской ассоциации</a:t>
            </a:r>
            <a:endParaRPr lang="ru-RU" sz="3000" b="1" i="1" dirty="0">
              <a:latin typeface="+mj-lt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67544" y="1340768"/>
            <a:ext cx="7632848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C:\Users\Sveta\Desktop\222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82724"/>
            <a:ext cx="796491" cy="1121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C:\Users\Sveta\Desktop\0_89acd_185c1c4f_S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269380">
            <a:off x="7180401" y="5127869"/>
            <a:ext cx="1704890" cy="1704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46" name="Picture 2" descr="C:\Users\Admin\Desktop\Новая папка\1\Награждение\Селезнева И.Б..JPG"/>
          <p:cNvPicPr>
            <a:picLocks noChangeAspect="1" noChangeArrowheads="1"/>
          </p:cNvPicPr>
          <p:nvPr/>
        </p:nvPicPr>
        <p:blipFill rotWithShape="1">
          <a:blip r:embed="rId5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0690" y="1916832"/>
            <a:ext cx="2279880" cy="3456384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2413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veta\Desktop\490ec9e78157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700" y="4656534"/>
            <a:ext cx="23241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922561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-8334"/>
            <a:ext cx="9144000" cy="6850608"/>
          </a:xfrm>
          <a:prstGeom prst="rect">
            <a:avLst/>
          </a:prstGeom>
          <a:blipFill dpi="0" rotWithShape="1">
            <a:blip r:embed="rId2" cstate="print">
              <a:alphaModFix amt="78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843808" y="1700808"/>
            <a:ext cx="60486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err="1" smtClean="0">
                <a:solidFill>
                  <a:srgbClr val="C00000"/>
                </a:solidFill>
              </a:rPr>
              <a:t>Торгашёва</a:t>
            </a:r>
            <a:r>
              <a:rPr lang="ru-RU" sz="4000" b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Елена Петровна</a:t>
            </a:r>
            <a:r>
              <a:rPr lang="ru-RU" sz="4000" dirty="0" smtClean="0">
                <a:solidFill>
                  <a:srgbClr val="C00000"/>
                </a:solidFill>
              </a:rPr>
              <a:t>,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3140968"/>
            <a:ext cx="633670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старшая акушерка акушерского отделения патологии беременности</a:t>
            </a:r>
          </a:p>
          <a:p>
            <a:r>
              <a:rPr lang="ru-RU" sz="3200" b="1" dirty="0" smtClean="0"/>
              <a:t>БУЗОО «ГКПЦ»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5661248"/>
            <a:ext cx="554461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Поздравляем!</a:t>
            </a:r>
            <a:endParaRPr lang="ru-RU" sz="5500" b="1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30954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dirty="0" smtClean="0">
                <a:latin typeface="+mj-lt"/>
              </a:rPr>
              <a:t>Почётная грамота Омской профессиональной сестринской ассоциации</a:t>
            </a:r>
            <a:endParaRPr lang="ru-RU" sz="3000" b="1" i="1" dirty="0">
              <a:latin typeface="+mj-lt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67544" y="1340768"/>
            <a:ext cx="7632848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C:\Users\Sveta\Desktop\222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82724"/>
            <a:ext cx="796491" cy="1121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Sveta\Desktop\l0OjoKRc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42805">
            <a:off x="7025787" y="4832471"/>
            <a:ext cx="2149209" cy="187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Admin\Desktop\Новая папка\1\Награждение\Торгашева Е П 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2304256" cy="3462656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2413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veta\Desktop\490ec9e78157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700" y="4656534"/>
            <a:ext cx="23241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0660066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-8334"/>
            <a:ext cx="9144000" cy="6850608"/>
          </a:xfrm>
          <a:prstGeom prst="rect">
            <a:avLst/>
          </a:prstGeom>
          <a:blipFill dpi="0" rotWithShape="1">
            <a:blip r:embed="rId2" cstate="print">
              <a:alphaModFix amt="78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843808" y="1700808"/>
            <a:ext cx="60486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err="1" smtClean="0">
                <a:solidFill>
                  <a:srgbClr val="C00000"/>
                </a:solidFill>
              </a:rPr>
              <a:t>Тюменева</a:t>
            </a:r>
            <a:endParaRPr lang="ru-RU" sz="4000" b="1" dirty="0" smtClean="0">
              <a:solidFill>
                <a:srgbClr val="C00000"/>
              </a:solidFill>
            </a:endParaRPr>
          </a:p>
          <a:p>
            <a:r>
              <a:rPr lang="ru-RU" sz="4000" b="1" dirty="0" smtClean="0">
                <a:solidFill>
                  <a:srgbClr val="C00000"/>
                </a:solidFill>
              </a:rPr>
              <a:t>Евгения Алексеевна</a:t>
            </a:r>
            <a:r>
              <a:rPr lang="ru-RU" sz="4000" dirty="0" smtClean="0">
                <a:solidFill>
                  <a:srgbClr val="C00000"/>
                </a:solidFill>
              </a:rPr>
              <a:t>,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3431902"/>
            <a:ext cx="63367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акушерка женской консультации</a:t>
            </a:r>
          </a:p>
          <a:p>
            <a:r>
              <a:rPr lang="ru-RU" sz="3200" b="1" dirty="0"/>
              <a:t>Б</a:t>
            </a:r>
            <a:r>
              <a:rPr lang="ru-RU" sz="3200" b="1" dirty="0" smtClean="0"/>
              <a:t>УЗОО «ГКПЦ»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5661248"/>
            <a:ext cx="554461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Поздравляем!</a:t>
            </a:r>
            <a:endParaRPr lang="ru-RU" sz="5500" b="1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30954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dirty="0" smtClean="0">
                <a:latin typeface="+mj-lt"/>
              </a:rPr>
              <a:t>Почётная грамота Омской профессиональной сестринской ассоциации</a:t>
            </a:r>
            <a:endParaRPr lang="ru-RU" sz="3000" b="1" i="1" dirty="0">
              <a:latin typeface="+mj-lt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67544" y="1340768"/>
            <a:ext cx="7632848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C:\Users\Sveta\Desktop\222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82724"/>
            <a:ext cx="796491" cy="1121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Sveta\Desktop\cvety36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32467">
            <a:off x="6626295" y="4172019"/>
            <a:ext cx="2494295" cy="2616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194" name="Picture 2" descr="SAM_0571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251520" y="1844824"/>
            <a:ext cx="2448272" cy="3571676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2413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veta\Desktop\490ec9e78157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700" y="4656534"/>
            <a:ext cx="23241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3950170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-8334"/>
            <a:ext cx="9144000" cy="6850608"/>
          </a:xfrm>
          <a:prstGeom prst="rect">
            <a:avLst/>
          </a:prstGeom>
          <a:blipFill dpi="0" rotWithShape="1">
            <a:blip r:embed="rId2" cstate="print">
              <a:alphaModFix amt="78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059832" y="1700808"/>
            <a:ext cx="60486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err="1" smtClean="0">
                <a:solidFill>
                  <a:srgbClr val="C00000"/>
                </a:solidFill>
              </a:rPr>
              <a:t>Шеренговская</a:t>
            </a:r>
            <a:endParaRPr lang="ru-RU" sz="4000" b="1" dirty="0" smtClean="0">
              <a:solidFill>
                <a:srgbClr val="C00000"/>
              </a:solidFill>
            </a:endParaRPr>
          </a:p>
          <a:p>
            <a:r>
              <a:rPr lang="ru-RU" sz="4000" b="1" dirty="0" smtClean="0">
                <a:solidFill>
                  <a:srgbClr val="C00000"/>
                </a:solidFill>
              </a:rPr>
              <a:t>Татьяна Николаевна</a:t>
            </a:r>
            <a:r>
              <a:rPr lang="ru-RU" sz="4000" dirty="0" smtClean="0">
                <a:solidFill>
                  <a:srgbClr val="C00000"/>
                </a:solidFill>
              </a:rPr>
              <a:t>,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31840" y="3140968"/>
            <a:ext cx="63367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акушерка </a:t>
            </a:r>
          </a:p>
          <a:p>
            <a:r>
              <a:rPr lang="ru-RU" sz="3200" b="1" dirty="0" smtClean="0"/>
              <a:t>акушерского отделения</a:t>
            </a:r>
          </a:p>
          <a:p>
            <a:r>
              <a:rPr lang="ru-RU" sz="3200" b="1" dirty="0" smtClean="0"/>
              <a:t>БУЗОО «</a:t>
            </a:r>
            <a:r>
              <a:rPr lang="ru-RU" sz="3200" b="1" dirty="0" err="1" smtClean="0"/>
              <a:t>Саргатская</a:t>
            </a:r>
            <a:r>
              <a:rPr lang="ru-RU" sz="3200" b="1" dirty="0" smtClean="0"/>
              <a:t> ЦРБ»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5661248"/>
            <a:ext cx="554461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Поздравляем!</a:t>
            </a:r>
            <a:endParaRPr lang="ru-RU" sz="5500" b="1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30954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dirty="0" smtClean="0">
                <a:latin typeface="+mj-lt"/>
              </a:rPr>
              <a:t>Почётная грамота Омской профессиональной сестринской ассоциации</a:t>
            </a:r>
            <a:endParaRPr lang="ru-RU" sz="3000" b="1" i="1" dirty="0">
              <a:latin typeface="+mj-lt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67544" y="1340768"/>
            <a:ext cx="7632848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C:\Users\Sveta\Desktop\222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82724"/>
            <a:ext cx="796491" cy="1121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Users\Sveta\Desktop\cvety-jarkie3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502793">
            <a:off x="7124959" y="4694733"/>
            <a:ext cx="1950862" cy="2152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Admin\Desktop\Новая папка\1\Награждение\Шеренговская Т.Н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7319" y="1832793"/>
            <a:ext cx="2698497" cy="3346977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2413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veta\Desktop\490ec9e78157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700" y="4656534"/>
            <a:ext cx="23241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862041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-36512" y="0"/>
            <a:ext cx="9180512" cy="1385480"/>
            <a:chOff x="-36512" y="0"/>
            <a:chExt cx="9180512" cy="1385480"/>
          </a:xfrm>
        </p:grpSpPr>
        <p:pic>
          <p:nvPicPr>
            <p:cNvPr id="7" name="Picture 3" descr="C:\Users\User\Desktop\Рисунок1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1268760"/>
            </a:xfrm>
            <a:prstGeom prst="rect">
              <a:avLst/>
            </a:prstGeom>
            <a:noFill/>
          </p:spPr>
        </p:pic>
        <p:sp>
          <p:nvSpPr>
            <p:cNvPr id="8" name="Прямоугольник 7"/>
            <p:cNvSpPr/>
            <p:nvPr/>
          </p:nvSpPr>
          <p:spPr>
            <a:xfrm>
              <a:off x="4067944" y="0"/>
              <a:ext cx="1008112" cy="11967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" name="Picture 2" descr="D:\Документы\Эмблемы\ОПСА\Эмблема ОРОО ОПСА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9382" y="45156"/>
              <a:ext cx="792088" cy="1115228"/>
            </a:xfrm>
            <a:prstGeom prst="rect">
              <a:avLst/>
            </a:prstGeom>
            <a:noFill/>
          </p:spPr>
        </p:pic>
        <p:pic>
          <p:nvPicPr>
            <p:cNvPr id="10" name="Picture 3" descr="C:\Users\User\Desktop\Рисунок1.jpg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3245" y="956116"/>
              <a:ext cx="3220520" cy="312643"/>
            </a:xfrm>
            <a:prstGeom prst="rect">
              <a:avLst/>
            </a:prstGeom>
            <a:noFill/>
          </p:spPr>
        </p:pic>
        <p:pic>
          <p:nvPicPr>
            <p:cNvPr id="11" name="Picture 3" descr="C:\Users\User\Desktop\Рисунок1.jpg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868144" y="956116"/>
              <a:ext cx="3253785" cy="312644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2195736" y="828001"/>
              <a:ext cx="1308801" cy="55399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ru-RU" sz="3000" dirty="0" smtClean="0">
                  <a:solidFill>
                    <a:schemeClr val="bg1"/>
                  </a:solidFill>
                </a:rPr>
                <a:t>20</a:t>
              </a:r>
              <a:r>
                <a:rPr lang="en-US" sz="3000" dirty="0" smtClean="0">
                  <a:solidFill>
                    <a:schemeClr val="bg1"/>
                  </a:solidFill>
                </a:rPr>
                <a:t>00</a:t>
              </a:r>
              <a:endParaRPr lang="ru-RU" sz="3000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827200" y="831482"/>
              <a:ext cx="1308801" cy="55399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ru-RU" sz="3000" dirty="0" smtClean="0">
                  <a:solidFill>
                    <a:schemeClr val="bg1"/>
                  </a:solidFill>
                </a:rPr>
                <a:t>20</a:t>
              </a:r>
              <a:r>
                <a:rPr lang="en-US" sz="3000" dirty="0" smtClean="0">
                  <a:solidFill>
                    <a:schemeClr val="bg1"/>
                  </a:solidFill>
                </a:rPr>
                <a:t>15</a:t>
              </a:r>
              <a:endParaRPr lang="ru-RU" sz="3000" dirty="0">
                <a:solidFill>
                  <a:schemeClr val="bg1"/>
                </a:solidFill>
              </a:endParaRPr>
            </a:p>
          </p:txBody>
        </p:sp>
        <p:pic>
          <p:nvPicPr>
            <p:cNvPr id="14" name="Picture 3" descr="C:\Users\User\Desktop\Рисунок1.jpg"/>
            <p:cNvPicPr>
              <a:picLocks noChangeAspect="1" noChangeArrowheads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7364" y="0"/>
              <a:ext cx="934235" cy="924937"/>
            </a:xfrm>
            <a:prstGeom prst="rect">
              <a:avLst/>
            </a:prstGeom>
            <a:noFill/>
          </p:spPr>
        </p:pic>
        <p:sp>
          <p:nvSpPr>
            <p:cNvPr id="15" name="TextBox 14"/>
            <p:cNvSpPr txBox="1"/>
            <p:nvPr/>
          </p:nvSpPr>
          <p:spPr>
            <a:xfrm>
              <a:off x="-36512" y="0"/>
              <a:ext cx="1308801" cy="10156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6000" i="1" dirty="0" smtClean="0">
                  <a:solidFill>
                    <a:schemeClr val="bg1"/>
                  </a:solidFill>
                  <a:latin typeface="Edwardian Script ITC" panose="030303020407070D0804" pitchFamily="66" charset="0"/>
                </a:rPr>
                <a:t>15</a:t>
              </a:r>
              <a:endParaRPr lang="ru-RU" sz="6000" i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2290" name="Picture 2" descr="C:\Users\Sveta\Desktop\58382373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6" y="1"/>
            <a:ext cx="9138793" cy="6865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0394" y="1196752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2846906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6787" y="3140968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4793" y="1917524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1990" y="429875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1213" y="3089099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0254" y="1601450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4179" y="-21084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1161" y="1381999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251" y="0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625" y="3284984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724" y="5697651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3720" y="4460760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9423" y="4379571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36512" y="5168967"/>
            <a:ext cx="9158441" cy="1708160"/>
          </a:xfrm>
          <a:prstGeom prst="rect">
            <a:avLst/>
          </a:prstGeom>
          <a:solidFill>
            <a:schemeClr val="bg1">
              <a:lumMod val="65000"/>
              <a:alpha val="79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16333" y="5393248"/>
            <a:ext cx="89289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lnSpc>
                <a:spcPct val="60000"/>
              </a:lnSpc>
              <a:defRPr sz="120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defRPr>
            </a:lvl1pPr>
          </a:lstStyle>
          <a:p>
            <a:r>
              <a:rPr lang="ru-RU" dirty="0"/>
              <a:t>Поздравляем!</a:t>
            </a:r>
          </a:p>
        </p:txBody>
      </p:sp>
      <p:pic>
        <p:nvPicPr>
          <p:cNvPr id="12293" name="Picture 5" descr="C:\Users\Sveta\Desktop\animacija-babochka_04.gif"/>
          <p:cNvPicPr>
            <a:picLocks noChangeAspect="1" noChangeArrowheads="1" noCrop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7801" y="1385480"/>
            <a:ext cx="1838162" cy="1919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C:\Users\Sveta\Desktop\427523_1371895936.gif"/>
          <p:cNvPicPr>
            <a:picLocks noChangeAspect="1" noChangeArrowheads="1" noCrop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792688" y="1112438"/>
            <a:ext cx="2272420" cy="2217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5" name="Picture 7" descr="C:\Users\Sveta\Desktop\0_85bba_68895b80_S.gif"/>
          <p:cNvPicPr>
            <a:picLocks noChangeAspect="1" noChangeArrowheads="1" noCrop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64751">
            <a:off x="4538825" y="2773025"/>
            <a:ext cx="1152525" cy="101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0116930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496" y="2143160"/>
            <a:ext cx="8928992" cy="2618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lnSpc>
                <a:spcPct val="80000"/>
              </a:lnSpc>
              <a:defRPr sz="6700" b="1" i="1">
                <a:solidFill>
                  <a:srgbClr val="B800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defRPr>
            </a:lvl1pPr>
          </a:lstStyle>
          <a:p>
            <a:r>
              <a:rPr lang="ru-RU" dirty="0"/>
              <a:t>Благодарственное письмо </a:t>
            </a:r>
          </a:p>
          <a:p>
            <a:r>
              <a:rPr lang="ru-RU" dirty="0"/>
              <a:t>Омской профессиональной сестринской ассоциации</a:t>
            </a:r>
          </a:p>
        </p:txBody>
      </p:sp>
      <p:pic>
        <p:nvPicPr>
          <p:cNvPr id="1029" name="Picture 5" descr="C:\Users\Sveta\Desktop\0_76668_4259918f_XL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4055" y="5437213"/>
            <a:ext cx="5455890" cy="80009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Группа 15"/>
          <p:cNvGrpSpPr/>
          <p:nvPr/>
        </p:nvGrpSpPr>
        <p:grpSpPr>
          <a:xfrm>
            <a:off x="-36512" y="-27384"/>
            <a:ext cx="9180512" cy="1412864"/>
            <a:chOff x="-36512" y="-27384"/>
            <a:chExt cx="9180512" cy="1412864"/>
          </a:xfrm>
        </p:grpSpPr>
        <p:grpSp>
          <p:nvGrpSpPr>
            <p:cNvPr id="17" name="Группа 29"/>
            <p:cNvGrpSpPr/>
            <p:nvPr/>
          </p:nvGrpSpPr>
          <p:grpSpPr>
            <a:xfrm>
              <a:off x="-3245" y="0"/>
              <a:ext cx="9147245" cy="1385480"/>
              <a:chOff x="-3245" y="0"/>
              <a:chExt cx="9147245" cy="1385480"/>
            </a:xfrm>
          </p:grpSpPr>
          <p:pic>
            <p:nvPicPr>
              <p:cNvPr id="19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44000" cy="1268760"/>
              </a:xfrm>
              <a:prstGeom prst="rect">
                <a:avLst/>
              </a:prstGeom>
              <a:noFill/>
            </p:spPr>
          </p:pic>
          <p:sp>
            <p:nvSpPr>
              <p:cNvPr id="20" name="Прямоугольник 19"/>
              <p:cNvSpPr/>
              <p:nvPr/>
            </p:nvSpPr>
            <p:spPr>
              <a:xfrm>
                <a:off x="4067944" y="0"/>
                <a:ext cx="1008112" cy="11967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21" name="Picture 2" descr="D:\Документы\Эмблемы\ОПСА\Эмблема ОРОО ОПСА.png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89382" y="45156"/>
                <a:ext cx="792088" cy="1115228"/>
              </a:xfrm>
              <a:prstGeom prst="rect">
                <a:avLst/>
              </a:prstGeom>
              <a:noFill/>
            </p:spPr>
          </p:pic>
          <p:pic>
            <p:nvPicPr>
              <p:cNvPr id="22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-3245" y="956116"/>
                <a:ext cx="3220520" cy="312643"/>
              </a:xfrm>
              <a:prstGeom prst="rect">
                <a:avLst/>
              </a:prstGeom>
              <a:noFill/>
            </p:spPr>
          </p:pic>
          <p:pic>
            <p:nvPicPr>
              <p:cNvPr id="23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5868144" y="956116"/>
                <a:ext cx="3253785" cy="312644"/>
              </a:xfrm>
              <a:prstGeom prst="rect">
                <a:avLst/>
              </a:prstGeom>
              <a:noFill/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2195736" y="828001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00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827200" y="831482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15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26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37364" y="0"/>
                <a:ext cx="1870340" cy="924937"/>
              </a:xfrm>
              <a:prstGeom prst="rect">
                <a:avLst/>
              </a:prstGeom>
              <a:noFill/>
            </p:spPr>
          </p:pic>
          <p:pic>
            <p:nvPicPr>
              <p:cNvPr id="27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36296" y="0"/>
                <a:ext cx="1907704" cy="936104"/>
              </a:xfrm>
              <a:prstGeom prst="rect">
                <a:avLst/>
              </a:prstGeom>
              <a:noFill/>
            </p:spPr>
          </p:pic>
          <p:pic>
            <p:nvPicPr>
              <p:cNvPr id="28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16216" y="404664"/>
                <a:ext cx="2051720" cy="504056"/>
              </a:xfrm>
              <a:prstGeom prst="rect">
                <a:avLst/>
              </a:prstGeom>
              <a:noFill/>
            </p:spPr>
          </p:pic>
          <p:pic>
            <p:nvPicPr>
              <p:cNvPr id="29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64696" y="612869"/>
                <a:ext cx="1115616" cy="295851"/>
              </a:xfrm>
              <a:prstGeom prst="rect">
                <a:avLst/>
              </a:prstGeom>
              <a:noFill/>
            </p:spPr>
          </p:pic>
          <p:pic>
            <p:nvPicPr>
              <p:cNvPr id="30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95526" y="666730"/>
                <a:ext cx="1115616" cy="169982"/>
              </a:xfrm>
              <a:prstGeom prst="rect">
                <a:avLst/>
              </a:prstGeom>
              <a:noFill/>
            </p:spPr>
          </p:pic>
          <p:sp>
            <p:nvSpPr>
              <p:cNvPr id="31" name="TextBox 30"/>
              <p:cNvSpPr txBox="1"/>
              <p:nvPr/>
            </p:nvSpPr>
            <p:spPr>
              <a:xfrm>
                <a:off x="6156176" y="44624"/>
                <a:ext cx="2987824" cy="1169551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Омской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профессиональной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сестринской ассоциации</a:t>
                </a:r>
              </a:p>
              <a:p>
                <a:pPr algn="r"/>
                <a:endParaRPr lang="ru-RU" sz="1900" b="1" i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32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757444" y="265750"/>
                <a:ext cx="1798332" cy="520273"/>
              </a:xfrm>
              <a:prstGeom prst="rect">
                <a:avLst/>
              </a:prstGeom>
              <a:noFill/>
            </p:spPr>
          </p:pic>
        </p:grpSp>
        <p:sp>
          <p:nvSpPr>
            <p:cNvPr id="18" name="TextBox 17"/>
            <p:cNvSpPr txBox="1"/>
            <p:nvPr/>
          </p:nvSpPr>
          <p:spPr>
            <a:xfrm>
              <a:off x="-36512" y="-27384"/>
              <a:ext cx="4320480" cy="10156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6000" b="1" i="1" dirty="0" smtClean="0">
                  <a:solidFill>
                    <a:schemeClr val="bg1"/>
                  </a:solidFill>
                  <a:latin typeface="Edwardian Script ITC" pitchFamily="66" charset="0"/>
                </a:rPr>
                <a:t>15</a:t>
              </a:r>
              <a:r>
                <a:rPr lang="ru-RU" sz="6000" i="1" dirty="0" smtClean="0">
                  <a:solidFill>
                    <a:schemeClr val="bg1"/>
                  </a:solidFill>
                  <a:latin typeface="Monotype Corsiva" pitchFamily="66" charset="0"/>
                </a:rPr>
                <a:t>  лет!</a:t>
              </a:r>
              <a:endParaRPr lang="ru-RU" sz="6000" i="1" dirty="0">
                <a:solidFill>
                  <a:schemeClr val="bg1"/>
                </a:solidFill>
                <a:latin typeface="Monotype Corsiva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890171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-8334"/>
            <a:ext cx="9144000" cy="6850608"/>
          </a:xfrm>
          <a:prstGeom prst="rect">
            <a:avLst/>
          </a:prstGeom>
          <a:blipFill dpi="0" rotWithShape="1">
            <a:blip r:embed="rId2" cstate="print">
              <a:alphaModFix amt="78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843808" y="1700808"/>
            <a:ext cx="60486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Хомченко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Ольга Васильевна</a:t>
            </a:r>
            <a:r>
              <a:rPr lang="ru-RU" sz="4000" dirty="0" smtClean="0">
                <a:solidFill>
                  <a:srgbClr val="C00000"/>
                </a:solidFill>
              </a:rPr>
              <a:t>,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3140968"/>
            <a:ext cx="633670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главная акушерка</a:t>
            </a:r>
          </a:p>
          <a:p>
            <a:r>
              <a:rPr lang="ru-RU" sz="2800" b="1" dirty="0" smtClean="0"/>
              <a:t>БУЗОО «ГКПЦ»,</a:t>
            </a:r>
          </a:p>
          <a:p>
            <a:r>
              <a:rPr lang="ru-RU" sz="2800" b="1" dirty="0" smtClean="0"/>
              <a:t>председатель специализированной секции «Акушерское дело»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5517232"/>
            <a:ext cx="554461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Поздравляем!</a:t>
            </a:r>
            <a:endParaRPr lang="ru-RU" sz="5500" b="1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130954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700" b="1" i="1" dirty="0" smtClean="0">
                <a:latin typeface="+mj-lt"/>
              </a:rPr>
              <a:t>Благодарственное письмо </a:t>
            </a:r>
          </a:p>
          <a:p>
            <a:pPr algn="ctr"/>
            <a:r>
              <a:rPr lang="ru-RU" sz="2700" b="1" i="1" dirty="0" smtClean="0">
                <a:latin typeface="+mj-lt"/>
              </a:rPr>
              <a:t>Омской профессиональной сестринской ассоциации</a:t>
            </a:r>
            <a:endParaRPr lang="ru-RU" sz="2700" b="1" i="1" dirty="0">
              <a:latin typeface="+mj-lt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67544" y="1340768"/>
            <a:ext cx="7632848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C:\Users\Sveta\Desktop\222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82724"/>
            <a:ext cx="796491" cy="1121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6" name="Picture 4" descr="C:\Users\User\Desktop\60338098_33987572_15433715_1200910765_r1.jpg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98581" y="4725144"/>
            <a:ext cx="2445420" cy="2016224"/>
          </a:xfrm>
          <a:prstGeom prst="rect">
            <a:avLst/>
          </a:prstGeom>
          <a:noFill/>
        </p:spPr>
      </p:pic>
      <p:pic>
        <p:nvPicPr>
          <p:cNvPr id="10242" name="Picture 2" descr="F:\Света документы\My\ОПСА\Странички  МО\03. Городские\01. ЦАО\10. ГКПЦ (акушер)\Гл. акушерка Хомченко О.В.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1764" y="1700808"/>
            <a:ext cx="2393577" cy="3583743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2413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veta\Desktop\490ec9e78157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700" y="4656534"/>
            <a:ext cx="23241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862041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36512" y="3103683"/>
            <a:ext cx="9108504" cy="2197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700" b="1" i="1" dirty="0" smtClean="0">
                <a:solidFill>
                  <a:srgbClr val="B800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Почетная грамота </a:t>
            </a:r>
          </a:p>
          <a:p>
            <a:pPr algn="ctr">
              <a:lnSpc>
                <a:spcPct val="80000"/>
              </a:lnSpc>
            </a:pPr>
            <a:r>
              <a:rPr lang="ru-RU" sz="5700" b="1" i="1" dirty="0" smtClean="0">
                <a:solidFill>
                  <a:srgbClr val="B800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Министерства здравоохранения Омской области</a:t>
            </a:r>
            <a:endParaRPr lang="ru-RU" sz="5700" b="1" i="1" dirty="0">
              <a:solidFill>
                <a:srgbClr val="B8002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027" name="Picture 3" descr="C:\Users\Sveta\Desktop\600px-Coat_of_arms_of_Omsk_Oblast.sv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7130" y="1438066"/>
            <a:ext cx="1449740" cy="1377254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Sveta\Desktop\0_76668_4259918f_X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4055" y="5805264"/>
            <a:ext cx="5455890" cy="80009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Группа 15"/>
          <p:cNvGrpSpPr/>
          <p:nvPr/>
        </p:nvGrpSpPr>
        <p:grpSpPr>
          <a:xfrm>
            <a:off x="-36512" y="-27384"/>
            <a:ext cx="9180512" cy="1412864"/>
            <a:chOff x="-36512" y="-27384"/>
            <a:chExt cx="9180512" cy="1412864"/>
          </a:xfrm>
        </p:grpSpPr>
        <p:grpSp>
          <p:nvGrpSpPr>
            <p:cNvPr id="17" name="Группа 29"/>
            <p:cNvGrpSpPr/>
            <p:nvPr/>
          </p:nvGrpSpPr>
          <p:grpSpPr>
            <a:xfrm>
              <a:off x="-3245" y="0"/>
              <a:ext cx="9147245" cy="1385480"/>
              <a:chOff x="-3245" y="0"/>
              <a:chExt cx="9147245" cy="1385480"/>
            </a:xfrm>
          </p:grpSpPr>
          <p:pic>
            <p:nvPicPr>
              <p:cNvPr id="19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44000" cy="1268760"/>
              </a:xfrm>
              <a:prstGeom prst="rect">
                <a:avLst/>
              </a:prstGeom>
              <a:noFill/>
            </p:spPr>
          </p:pic>
          <p:sp>
            <p:nvSpPr>
              <p:cNvPr id="20" name="Прямоугольник 19"/>
              <p:cNvSpPr/>
              <p:nvPr/>
            </p:nvSpPr>
            <p:spPr>
              <a:xfrm>
                <a:off x="4067944" y="0"/>
                <a:ext cx="1008112" cy="11967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21" name="Picture 2" descr="D:\Документы\Эмблемы\ОПСА\Эмблема ОРОО ОПСА.png"/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89382" y="45156"/>
                <a:ext cx="792088" cy="1115228"/>
              </a:xfrm>
              <a:prstGeom prst="rect">
                <a:avLst/>
              </a:prstGeom>
              <a:noFill/>
            </p:spPr>
          </p:pic>
          <p:pic>
            <p:nvPicPr>
              <p:cNvPr id="22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-3245" y="956116"/>
                <a:ext cx="3220520" cy="312643"/>
              </a:xfrm>
              <a:prstGeom prst="rect">
                <a:avLst/>
              </a:prstGeom>
              <a:noFill/>
            </p:spPr>
          </p:pic>
          <p:pic>
            <p:nvPicPr>
              <p:cNvPr id="23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5868144" y="956116"/>
                <a:ext cx="3253785" cy="312644"/>
              </a:xfrm>
              <a:prstGeom prst="rect">
                <a:avLst/>
              </a:prstGeom>
              <a:noFill/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2195736" y="828001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00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827200" y="831482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15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26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37364" y="0"/>
                <a:ext cx="1870340" cy="924937"/>
              </a:xfrm>
              <a:prstGeom prst="rect">
                <a:avLst/>
              </a:prstGeom>
              <a:noFill/>
            </p:spPr>
          </p:pic>
          <p:pic>
            <p:nvPicPr>
              <p:cNvPr id="27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36296" y="0"/>
                <a:ext cx="1907704" cy="936104"/>
              </a:xfrm>
              <a:prstGeom prst="rect">
                <a:avLst/>
              </a:prstGeom>
              <a:noFill/>
            </p:spPr>
          </p:pic>
          <p:pic>
            <p:nvPicPr>
              <p:cNvPr id="28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16216" y="404664"/>
                <a:ext cx="2051720" cy="504056"/>
              </a:xfrm>
              <a:prstGeom prst="rect">
                <a:avLst/>
              </a:prstGeom>
              <a:noFill/>
            </p:spPr>
          </p:pic>
          <p:pic>
            <p:nvPicPr>
              <p:cNvPr id="29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64696" y="612869"/>
                <a:ext cx="1115616" cy="295851"/>
              </a:xfrm>
              <a:prstGeom prst="rect">
                <a:avLst/>
              </a:prstGeom>
              <a:noFill/>
            </p:spPr>
          </p:pic>
          <p:pic>
            <p:nvPicPr>
              <p:cNvPr id="30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95526" y="666730"/>
                <a:ext cx="1115616" cy="169982"/>
              </a:xfrm>
              <a:prstGeom prst="rect">
                <a:avLst/>
              </a:prstGeom>
              <a:noFill/>
            </p:spPr>
          </p:pic>
          <p:sp>
            <p:nvSpPr>
              <p:cNvPr id="31" name="TextBox 30"/>
              <p:cNvSpPr txBox="1"/>
              <p:nvPr/>
            </p:nvSpPr>
            <p:spPr>
              <a:xfrm>
                <a:off x="6156176" y="44624"/>
                <a:ext cx="2987824" cy="1169551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Омской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профессиональной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сестринской ассоциации</a:t>
                </a:r>
              </a:p>
              <a:p>
                <a:pPr algn="r"/>
                <a:endParaRPr lang="ru-RU" sz="1900" b="1" i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32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757444" y="265750"/>
                <a:ext cx="1798332" cy="520273"/>
              </a:xfrm>
              <a:prstGeom prst="rect">
                <a:avLst/>
              </a:prstGeom>
              <a:noFill/>
            </p:spPr>
          </p:pic>
        </p:grpSp>
        <p:sp>
          <p:nvSpPr>
            <p:cNvPr id="18" name="TextBox 17"/>
            <p:cNvSpPr txBox="1"/>
            <p:nvPr/>
          </p:nvSpPr>
          <p:spPr>
            <a:xfrm>
              <a:off x="-36512" y="-27384"/>
              <a:ext cx="4320480" cy="10156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6000" b="1" i="1" dirty="0" smtClean="0">
                  <a:solidFill>
                    <a:schemeClr val="bg1"/>
                  </a:solidFill>
                  <a:latin typeface="Edwardian Script ITC" pitchFamily="66" charset="0"/>
                </a:rPr>
                <a:t>15</a:t>
              </a:r>
              <a:r>
                <a:rPr lang="ru-RU" sz="6000" i="1" dirty="0" smtClean="0">
                  <a:solidFill>
                    <a:schemeClr val="bg1"/>
                  </a:solidFill>
                  <a:latin typeface="Monotype Corsiva" pitchFamily="66" charset="0"/>
                </a:rPr>
                <a:t>  лет!</a:t>
              </a:r>
              <a:endParaRPr lang="ru-RU" sz="6000" i="1" dirty="0">
                <a:solidFill>
                  <a:schemeClr val="bg1"/>
                </a:solidFill>
                <a:latin typeface="Monotype Corsiva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31439510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-17462" y="25574"/>
            <a:ext cx="9144000" cy="6850608"/>
          </a:xfrm>
          <a:prstGeom prst="rect">
            <a:avLst/>
          </a:prstGeom>
          <a:solidFill>
            <a:srgbClr val="FFE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843808" y="1700808"/>
            <a:ext cx="60486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Евстафьева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Людмила Викторовна</a:t>
            </a:r>
            <a:r>
              <a:rPr lang="ru-RU" sz="4000" dirty="0" smtClean="0">
                <a:solidFill>
                  <a:srgbClr val="C00000"/>
                </a:solidFill>
              </a:rPr>
              <a:t>,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3212976"/>
            <a:ext cx="63367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акушерка женской консультации</a:t>
            </a:r>
          </a:p>
          <a:p>
            <a:r>
              <a:rPr lang="ru-RU" sz="3200" b="1" dirty="0" smtClean="0"/>
              <a:t>БУЗОО «Тарская ЦРБ»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5661248"/>
            <a:ext cx="554461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Поздравляем!</a:t>
            </a:r>
            <a:endParaRPr lang="ru-RU" sz="5500" b="1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30954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dirty="0" smtClean="0">
                <a:latin typeface="+mj-lt"/>
              </a:rPr>
              <a:t>Почётная грамота Министерства здравоохранения Омской области</a:t>
            </a:r>
            <a:endParaRPr lang="ru-RU" sz="3000" b="1" i="1" dirty="0">
              <a:latin typeface="+mj-lt"/>
            </a:endParaRPr>
          </a:p>
        </p:txBody>
      </p:sp>
      <p:pic>
        <p:nvPicPr>
          <p:cNvPr id="6" name="Picture 3" descr="C:\Users\Sveta\Desktop\600px-Coat_of_arms_of_Omsk_Oblast.sv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988" y="188640"/>
            <a:ext cx="968333" cy="919917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467544" y="1340768"/>
            <a:ext cx="7632848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 descr="C:\Users\Sveta\Desktop\265b1eb591f016082e5f285a6172bcdb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30922">
            <a:off x="7086343" y="4671540"/>
            <a:ext cx="1584176" cy="2198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6" name="Picture 2" descr="C:\Users\Admin\Desktop\Новая папка\1\Награждение\Евстафьева Л.В. (1) 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269796" y="1844824"/>
            <a:ext cx="2332458" cy="3480687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2413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veta\Desktop\490ec9e78157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700" y="4656534"/>
            <a:ext cx="23241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4798875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-17462" y="25574"/>
            <a:ext cx="9144000" cy="6850608"/>
          </a:xfrm>
          <a:prstGeom prst="rect">
            <a:avLst/>
          </a:prstGeom>
          <a:solidFill>
            <a:srgbClr val="FFE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843808" y="1700808"/>
            <a:ext cx="60486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err="1" smtClean="0">
                <a:solidFill>
                  <a:srgbClr val="C00000"/>
                </a:solidFill>
              </a:rPr>
              <a:t>Завацкая</a:t>
            </a:r>
            <a:r>
              <a:rPr lang="ru-RU" sz="4000" b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Лариса Васильевна</a:t>
            </a:r>
            <a:r>
              <a:rPr lang="ru-RU" sz="4000" dirty="0" smtClean="0">
                <a:solidFill>
                  <a:srgbClr val="C00000"/>
                </a:solidFill>
              </a:rPr>
              <a:t>,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3212976"/>
            <a:ext cx="63367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акушерка женской консультации</a:t>
            </a:r>
          </a:p>
          <a:p>
            <a:r>
              <a:rPr lang="ru-RU" sz="3200" b="1" dirty="0" smtClean="0"/>
              <a:t>БУЗОО «Родильный дом № 5»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5661248"/>
            <a:ext cx="554461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Поздравляем!</a:t>
            </a:r>
            <a:endParaRPr lang="ru-RU" sz="5500" b="1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30954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dirty="0" smtClean="0">
                <a:latin typeface="+mj-lt"/>
              </a:rPr>
              <a:t>Почётная грамота Министерства здравоохранения Омской области</a:t>
            </a:r>
            <a:endParaRPr lang="ru-RU" sz="3000" b="1" i="1" dirty="0">
              <a:latin typeface="+mj-lt"/>
            </a:endParaRPr>
          </a:p>
        </p:txBody>
      </p:sp>
      <p:pic>
        <p:nvPicPr>
          <p:cNvPr id="6" name="Picture 3" descr="C:\Users\Sveta\Desktop\600px-Coat_of_arms_of_Omsk_Oblast.sv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988" y="188640"/>
            <a:ext cx="968333" cy="919917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467544" y="1340768"/>
            <a:ext cx="7632848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 descr="C:\Users\Sveta\Desktop\mhkmkxzfnbl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46364">
            <a:off x="6984039" y="4266401"/>
            <a:ext cx="1908441" cy="2462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Admin\Desktop\Новая папка\1\Награждение\Завацкая 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1474" y="1844824"/>
            <a:ext cx="2457623" cy="3456384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2413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veta\Desktop\490ec9e78157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700" y="4656534"/>
            <a:ext cx="23241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1544232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7392"/>
            <a:ext cx="9144000" cy="6850608"/>
          </a:xfrm>
          <a:prstGeom prst="rect">
            <a:avLst/>
          </a:prstGeom>
          <a:solidFill>
            <a:srgbClr val="FFE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987824" y="1700808"/>
            <a:ext cx="53285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Мельникова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Светлана Анатольевна</a:t>
            </a:r>
            <a:r>
              <a:rPr lang="ru-RU" sz="4000" dirty="0" smtClean="0">
                <a:solidFill>
                  <a:srgbClr val="C00000"/>
                </a:solidFill>
              </a:rPr>
              <a:t>,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59832" y="3168263"/>
            <a:ext cx="55446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старшая акушерка акушерского отделения  </a:t>
            </a:r>
          </a:p>
          <a:p>
            <a:r>
              <a:rPr lang="ru-RU" sz="3200" b="1" dirty="0" smtClean="0"/>
              <a:t>БУЗОО «</a:t>
            </a:r>
            <a:r>
              <a:rPr lang="ru-RU" sz="3200" b="1" dirty="0" err="1" smtClean="0"/>
              <a:t>Любинская</a:t>
            </a:r>
            <a:r>
              <a:rPr lang="ru-RU" sz="3200" b="1" dirty="0" smtClean="0"/>
              <a:t> ЦРБ»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5589240"/>
            <a:ext cx="554461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Поздравляем!</a:t>
            </a:r>
            <a:endParaRPr lang="ru-RU" sz="5500" b="1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30954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dirty="0" smtClean="0">
                <a:latin typeface="+mj-lt"/>
              </a:rPr>
              <a:t>Почётная грамота Министерства здравоохранения Омской области</a:t>
            </a:r>
            <a:endParaRPr lang="ru-RU" sz="3000" b="1" i="1" dirty="0">
              <a:latin typeface="+mj-lt"/>
            </a:endParaRPr>
          </a:p>
        </p:txBody>
      </p:sp>
      <p:pic>
        <p:nvPicPr>
          <p:cNvPr id="6" name="Picture 3" descr="C:\Users\Sveta\Desktop\600px-Coat_of_arms_of_Omsk_Oblast.sv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988" y="188640"/>
            <a:ext cx="968333" cy="919917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467544" y="1340768"/>
            <a:ext cx="7632848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 descr="C:\Users\Sveta\Desktop\72605090_0_a744_6dd6f3e6_M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246300">
            <a:off x="7012716" y="4854188"/>
            <a:ext cx="1819275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Admin\Desktop\Новая папка\1\Награждение\Мельникова С.А.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230096" y="1867196"/>
            <a:ext cx="2397688" cy="3517887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2413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veta\Desktop\490ec9e78157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700" y="4656534"/>
            <a:ext cx="23241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2278669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7392"/>
            <a:ext cx="9144000" cy="6850608"/>
          </a:xfrm>
          <a:prstGeom prst="rect">
            <a:avLst/>
          </a:prstGeom>
          <a:solidFill>
            <a:srgbClr val="FFE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771800" y="1639248"/>
            <a:ext cx="53285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err="1" smtClean="0">
                <a:solidFill>
                  <a:srgbClr val="C00000"/>
                </a:solidFill>
              </a:rPr>
              <a:t>Четверикова</a:t>
            </a:r>
            <a:endParaRPr lang="ru-RU" sz="4000" b="1" dirty="0" smtClean="0">
              <a:solidFill>
                <a:srgbClr val="C00000"/>
              </a:solidFill>
            </a:endParaRPr>
          </a:p>
          <a:p>
            <a:r>
              <a:rPr lang="ru-RU" sz="4000" b="1" dirty="0" smtClean="0">
                <a:solidFill>
                  <a:srgbClr val="C00000"/>
                </a:solidFill>
              </a:rPr>
              <a:t>Марина Викторовна</a:t>
            </a:r>
            <a:r>
              <a:rPr lang="ru-RU" sz="4000" dirty="0" smtClean="0">
                <a:solidFill>
                  <a:srgbClr val="C00000"/>
                </a:solidFill>
              </a:rPr>
              <a:t>,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71800" y="3106703"/>
            <a:ext cx="63722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акушерка акушерского отделения патологии беременности перинатального центра</a:t>
            </a:r>
          </a:p>
          <a:p>
            <a:r>
              <a:rPr lang="ru-RU" sz="3200" b="1" dirty="0" smtClean="0"/>
              <a:t>БУЗОО «ОКБ»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5589240"/>
            <a:ext cx="554461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Поздравляем!</a:t>
            </a:r>
            <a:endParaRPr lang="ru-RU" sz="5500" b="1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30954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dirty="0" smtClean="0">
                <a:latin typeface="+mj-lt"/>
              </a:rPr>
              <a:t>Почётная грамота Министерства здравоохранения Омской области</a:t>
            </a:r>
            <a:endParaRPr lang="ru-RU" sz="3000" b="1" i="1" dirty="0">
              <a:latin typeface="+mj-lt"/>
            </a:endParaRPr>
          </a:p>
        </p:txBody>
      </p:sp>
      <p:pic>
        <p:nvPicPr>
          <p:cNvPr id="6" name="Picture 3" descr="C:\Users\Sveta\Desktop\600px-Coat_of_arms_of_Omsk_Oblast.sv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988" y="188640"/>
            <a:ext cx="968333" cy="919917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467544" y="1340768"/>
            <a:ext cx="7632848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C:\Users\Sveta\Desktop\1328474013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626646">
            <a:off x="6810841" y="4188376"/>
            <a:ext cx="2160288" cy="2480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Admin\Desktop\Новая папка\1\Награждение\Четверикова М.В.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1864137"/>
            <a:ext cx="2232248" cy="3581087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2413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veta\Desktop\490ec9e78157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700" y="4656534"/>
            <a:ext cx="23241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8589038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5"/>
          <p:cNvGrpSpPr/>
          <p:nvPr/>
        </p:nvGrpSpPr>
        <p:grpSpPr>
          <a:xfrm>
            <a:off x="-36512" y="0"/>
            <a:ext cx="9180512" cy="1385480"/>
            <a:chOff x="-36512" y="0"/>
            <a:chExt cx="9180512" cy="1385480"/>
          </a:xfrm>
        </p:grpSpPr>
        <p:pic>
          <p:nvPicPr>
            <p:cNvPr id="7" name="Picture 3" descr="C:\Users\User\Desktop\Рисунок1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1268760"/>
            </a:xfrm>
            <a:prstGeom prst="rect">
              <a:avLst/>
            </a:prstGeom>
            <a:noFill/>
          </p:spPr>
        </p:pic>
        <p:sp>
          <p:nvSpPr>
            <p:cNvPr id="8" name="Прямоугольник 7"/>
            <p:cNvSpPr/>
            <p:nvPr/>
          </p:nvSpPr>
          <p:spPr>
            <a:xfrm>
              <a:off x="4067944" y="0"/>
              <a:ext cx="1008112" cy="11967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" name="Picture 2" descr="D:\Документы\Эмблемы\ОПСА\Эмблема ОРОО ОПСА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9382" y="45156"/>
              <a:ext cx="792088" cy="1115228"/>
            </a:xfrm>
            <a:prstGeom prst="rect">
              <a:avLst/>
            </a:prstGeom>
            <a:noFill/>
          </p:spPr>
        </p:pic>
        <p:pic>
          <p:nvPicPr>
            <p:cNvPr id="10" name="Picture 3" descr="C:\Users\User\Desktop\Рисунок1.jpg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3245" y="956116"/>
              <a:ext cx="3220520" cy="312643"/>
            </a:xfrm>
            <a:prstGeom prst="rect">
              <a:avLst/>
            </a:prstGeom>
            <a:noFill/>
          </p:spPr>
        </p:pic>
        <p:pic>
          <p:nvPicPr>
            <p:cNvPr id="11" name="Picture 3" descr="C:\Users\User\Desktop\Рисунок1.jpg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868144" y="956116"/>
              <a:ext cx="3253785" cy="312644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2195736" y="828001"/>
              <a:ext cx="1308801" cy="55399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ru-RU" sz="3000" dirty="0" smtClean="0">
                  <a:solidFill>
                    <a:schemeClr val="bg1"/>
                  </a:solidFill>
                </a:rPr>
                <a:t>20</a:t>
              </a:r>
              <a:r>
                <a:rPr lang="en-US" sz="3000" dirty="0" smtClean="0">
                  <a:solidFill>
                    <a:schemeClr val="bg1"/>
                  </a:solidFill>
                </a:rPr>
                <a:t>00</a:t>
              </a:r>
              <a:endParaRPr lang="ru-RU" sz="3000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827200" y="831482"/>
              <a:ext cx="1308801" cy="55399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ru-RU" sz="3000" dirty="0" smtClean="0">
                  <a:solidFill>
                    <a:schemeClr val="bg1"/>
                  </a:solidFill>
                </a:rPr>
                <a:t>20</a:t>
              </a:r>
              <a:r>
                <a:rPr lang="en-US" sz="3000" dirty="0" smtClean="0">
                  <a:solidFill>
                    <a:schemeClr val="bg1"/>
                  </a:solidFill>
                </a:rPr>
                <a:t>15</a:t>
              </a:r>
              <a:endParaRPr lang="ru-RU" sz="3000" dirty="0">
                <a:solidFill>
                  <a:schemeClr val="bg1"/>
                </a:solidFill>
              </a:endParaRPr>
            </a:p>
          </p:txBody>
        </p:sp>
        <p:pic>
          <p:nvPicPr>
            <p:cNvPr id="14" name="Picture 3" descr="C:\Users\User\Desktop\Рисунок1.jpg"/>
            <p:cNvPicPr>
              <a:picLocks noChangeAspect="1" noChangeArrowheads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7364" y="0"/>
              <a:ext cx="934235" cy="924937"/>
            </a:xfrm>
            <a:prstGeom prst="rect">
              <a:avLst/>
            </a:prstGeom>
            <a:noFill/>
          </p:spPr>
        </p:pic>
        <p:sp>
          <p:nvSpPr>
            <p:cNvPr id="15" name="TextBox 14"/>
            <p:cNvSpPr txBox="1"/>
            <p:nvPr/>
          </p:nvSpPr>
          <p:spPr>
            <a:xfrm>
              <a:off x="-36512" y="0"/>
              <a:ext cx="1308801" cy="10156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6000" i="1" dirty="0" smtClean="0">
                  <a:solidFill>
                    <a:schemeClr val="bg1"/>
                  </a:solidFill>
                  <a:latin typeface="Edwardian Script ITC" panose="030303020407070D0804" pitchFamily="66" charset="0"/>
                </a:rPr>
                <a:t>15</a:t>
              </a:r>
              <a:endParaRPr lang="ru-RU" sz="6000" i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2290" name="Picture 2" descr="C:\Users\Sveta\Desktop\58382373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6" y="1"/>
            <a:ext cx="9138793" cy="6865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0394" y="1196752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2846906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6787" y="3140968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4793" y="1917524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1990" y="429875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1213" y="3089099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0254" y="1601450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4179" y="-21084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1161" y="1381999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251" y="0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625" y="3284984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724" y="5697651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3720" y="4460760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9423" y="4379571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36512" y="5168967"/>
            <a:ext cx="9158441" cy="1708160"/>
          </a:xfrm>
          <a:prstGeom prst="rect">
            <a:avLst/>
          </a:prstGeom>
          <a:solidFill>
            <a:schemeClr val="bg1">
              <a:lumMod val="65000"/>
              <a:alpha val="79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6333" y="5393248"/>
            <a:ext cx="89289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60000"/>
              </a:lnSpc>
            </a:pPr>
            <a:r>
              <a:rPr lang="ru-RU" sz="1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Поздравляем!</a:t>
            </a:r>
            <a:endParaRPr lang="ru-RU" sz="1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2293" name="Picture 5" descr="C:\Users\Sveta\Desktop\animacija-babochka_04.gif"/>
          <p:cNvPicPr>
            <a:picLocks noChangeAspect="1" noChangeArrowheads="1" noCrop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7801" y="1385480"/>
            <a:ext cx="1838162" cy="1919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C:\Users\Sveta\Desktop\427523_1371895936.gif"/>
          <p:cNvPicPr>
            <a:picLocks noChangeAspect="1" noChangeArrowheads="1" noCrop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792688" y="1112438"/>
            <a:ext cx="2272420" cy="2217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5" name="Picture 7" descr="C:\Users\Sveta\Desktop\0_85bba_68895b80_S.gif"/>
          <p:cNvPicPr>
            <a:picLocks noChangeAspect="1" noChangeArrowheads="1" noCrop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64751">
            <a:off x="4538825" y="2773025"/>
            <a:ext cx="1152525" cy="101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0116930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496" y="2143160"/>
            <a:ext cx="8928992" cy="2618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lnSpc>
                <a:spcPct val="80000"/>
              </a:lnSpc>
              <a:defRPr sz="5700" b="1" i="1">
                <a:solidFill>
                  <a:srgbClr val="B800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defRPr>
            </a:lvl1pPr>
          </a:lstStyle>
          <a:p>
            <a:r>
              <a:rPr lang="ru-RU" sz="6700" dirty="0"/>
              <a:t>Почетная грамота </a:t>
            </a:r>
          </a:p>
          <a:p>
            <a:r>
              <a:rPr lang="ru-RU" sz="6700" dirty="0"/>
              <a:t>Омской профессиональной сестринской ассоциации</a:t>
            </a:r>
          </a:p>
        </p:txBody>
      </p:sp>
      <p:pic>
        <p:nvPicPr>
          <p:cNvPr id="1029" name="Picture 5" descr="C:\Users\Sveta\Desktop\0_76668_4259918f_XL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4055" y="5437213"/>
            <a:ext cx="5455890" cy="80009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Группа 15"/>
          <p:cNvGrpSpPr/>
          <p:nvPr/>
        </p:nvGrpSpPr>
        <p:grpSpPr>
          <a:xfrm>
            <a:off x="-36512" y="-27384"/>
            <a:ext cx="9180512" cy="1412864"/>
            <a:chOff x="-36512" y="-27384"/>
            <a:chExt cx="9180512" cy="1412864"/>
          </a:xfrm>
        </p:grpSpPr>
        <p:grpSp>
          <p:nvGrpSpPr>
            <p:cNvPr id="17" name="Группа 29"/>
            <p:cNvGrpSpPr/>
            <p:nvPr/>
          </p:nvGrpSpPr>
          <p:grpSpPr>
            <a:xfrm>
              <a:off x="-3245" y="0"/>
              <a:ext cx="9147245" cy="1385480"/>
              <a:chOff x="-3245" y="0"/>
              <a:chExt cx="9147245" cy="1385480"/>
            </a:xfrm>
          </p:grpSpPr>
          <p:pic>
            <p:nvPicPr>
              <p:cNvPr id="19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44000" cy="1268760"/>
              </a:xfrm>
              <a:prstGeom prst="rect">
                <a:avLst/>
              </a:prstGeom>
              <a:noFill/>
            </p:spPr>
          </p:pic>
          <p:sp>
            <p:nvSpPr>
              <p:cNvPr id="20" name="Прямоугольник 19"/>
              <p:cNvSpPr/>
              <p:nvPr/>
            </p:nvSpPr>
            <p:spPr>
              <a:xfrm>
                <a:off x="4067944" y="0"/>
                <a:ext cx="1008112" cy="11967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21" name="Picture 2" descr="D:\Документы\Эмблемы\ОПСА\Эмблема ОРОО ОПСА.png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89382" y="45156"/>
                <a:ext cx="792088" cy="1115228"/>
              </a:xfrm>
              <a:prstGeom prst="rect">
                <a:avLst/>
              </a:prstGeom>
              <a:noFill/>
            </p:spPr>
          </p:pic>
          <p:pic>
            <p:nvPicPr>
              <p:cNvPr id="22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-3245" y="956116"/>
                <a:ext cx="3220520" cy="312643"/>
              </a:xfrm>
              <a:prstGeom prst="rect">
                <a:avLst/>
              </a:prstGeom>
              <a:noFill/>
            </p:spPr>
          </p:pic>
          <p:pic>
            <p:nvPicPr>
              <p:cNvPr id="23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5868144" y="956116"/>
                <a:ext cx="3253785" cy="312644"/>
              </a:xfrm>
              <a:prstGeom prst="rect">
                <a:avLst/>
              </a:prstGeom>
              <a:noFill/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2195736" y="828001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00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827200" y="831482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15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26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37364" y="0"/>
                <a:ext cx="1870340" cy="924937"/>
              </a:xfrm>
              <a:prstGeom prst="rect">
                <a:avLst/>
              </a:prstGeom>
              <a:noFill/>
            </p:spPr>
          </p:pic>
          <p:pic>
            <p:nvPicPr>
              <p:cNvPr id="27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36296" y="0"/>
                <a:ext cx="1907704" cy="936104"/>
              </a:xfrm>
              <a:prstGeom prst="rect">
                <a:avLst/>
              </a:prstGeom>
              <a:noFill/>
            </p:spPr>
          </p:pic>
          <p:pic>
            <p:nvPicPr>
              <p:cNvPr id="28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16216" y="404664"/>
                <a:ext cx="2051720" cy="504056"/>
              </a:xfrm>
              <a:prstGeom prst="rect">
                <a:avLst/>
              </a:prstGeom>
              <a:noFill/>
            </p:spPr>
          </p:pic>
          <p:pic>
            <p:nvPicPr>
              <p:cNvPr id="29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64696" y="612869"/>
                <a:ext cx="1115616" cy="295851"/>
              </a:xfrm>
              <a:prstGeom prst="rect">
                <a:avLst/>
              </a:prstGeom>
              <a:noFill/>
            </p:spPr>
          </p:pic>
          <p:pic>
            <p:nvPicPr>
              <p:cNvPr id="30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95526" y="666730"/>
                <a:ext cx="1115616" cy="169982"/>
              </a:xfrm>
              <a:prstGeom prst="rect">
                <a:avLst/>
              </a:prstGeom>
              <a:noFill/>
            </p:spPr>
          </p:pic>
          <p:sp>
            <p:nvSpPr>
              <p:cNvPr id="31" name="TextBox 30"/>
              <p:cNvSpPr txBox="1"/>
              <p:nvPr/>
            </p:nvSpPr>
            <p:spPr>
              <a:xfrm>
                <a:off x="6156176" y="44624"/>
                <a:ext cx="2987824" cy="1169551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Омской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профессиональной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сестринской ассоциации</a:t>
                </a:r>
              </a:p>
              <a:p>
                <a:pPr algn="r"/>
                <a:endParaRPr lang="ru-RU" sz="1900" b="1" i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32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757444" y="265750"/>
                <a:ext cx="1798332" cy="520273"/>
              </a:xfrm>
              <a:prstGeom prst="rect">
                <a:avLst/>
              </a:prstGeom>
              <a:noFill/>
            </p:spPr>
          </p:pic>
        </p:grpSp>
        <p:sp>
          <p:nvSpPr>
            <p:cNvPr id="18" name="TextBox 17"/>
            <p:cNvSpPr txBox="1"/>
            <p:nvPr/>
          </p:nvSpPr>
          <p:spPr>
            <a:xfrm>
              <a:off x="-36512" y="-27384"/>
              <a:ext cx="4320480" cy="10156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6000" b="1" i="1" dirty="0" smtClean="0">
                  <a:solidFill>
                    <a:schemeClr val="bg1"/>
                  </a:solidFill>
                  <a:latin typeface="Edwardian Script ITC" pitchFamily="66" charset="0"/>
                </a:rPr>
                <a:t>15</a:t>
              </a:r>
              <a:r>
                <a:rPr lang="ru-RU" sz="6000" i="1" dirty="0" smtClean="0">
                  <a:solidFill>
                    <a:schemeClr val="bg1"/>
                  </a:solidFill>
                  <a:latin typeface="Monotype Corsiva" pitchFamily="66" charset="0"/>
                </a:rPr>
                <a:t>  лет!</a:t>
              </a:r>
              <a:endParaRPr lang="ru-RU" sz="6000" i="1" dirty="0">
                <a:solidFill>
                  <a:schemeClr val="bg1"/>
                </a:solidFill>
                <a:latin typeface="Monotype Corsiva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890171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-8334"/>
            <a:ext cx="9144000" cy="6850608"/>
          </a:xfrm>
          <a:prstGeom prst="rect">
            <a:avLst/>
          </a:prstGeom>
          <a:blipFill dpi="0" rotWithShape="1">
            <a:blip r:embed="rId2" cstate="print">
              <a:alphaModFix amt="78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843808" y="1700808"/>
            <a:ext cx="60486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err="1" smtClean="0">
                <a:solidFill>
                  <a:srgbClr val="C00000"/>
                </a:solidFill>
              </a:rPr>
              <a:t>Копина</a:t>
            </a:r>
            <a:endParaRPr lang="ru-RU" sz="4000" b="1" dirty="0" smtClean="0">
              <a:solidFill>
                <a:srgbClr val="C00000"/>
              </a:solidFill>
            </a:endParaRPr>
          </a:p>
          <a:p>
            <a:r>
              <a:rPr lang="ru-RU" sz="4000" b="1" dirty="0" err="1" smtClean="0">
                <a:solidFill>
                  <a:srgbClr val="C00000"/>
                </a:solidFill>
              </a:rPr>
              <a:t>Айнаш</a:t>
            </a:r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r>
              <a:rPr lang="ru-RU" sz="4000" b="1" dirty="0" err="1" smtClean="0">
                <a:solidFill>
                  <a:srgbClr val="C00000"/>
                </a:solidFill>
              </a:rPr>
              <a:t>Булатовна</a:t>
            </a:r>
            <a:r>
              <a:rPr lang="ru-RU" sz="4000" dirty="0" smtClean="0">
                <a:solidFill>
                  <a:srgbClr val="C00000"/>
                </a:solidFill>
              </a:rPr>
              <a:t>,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3140968"/>
            <a:ext cx="63367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старшая акушерка филиала женской консультации</a:t>
            </a:r>
          </a:p>
          <a:p>
            <a:r>
              <a:rPr lang="ru-RU" sz="3200" b="1" dirty="0" smtClean="0"/>
              <a:t>БУЗОО «Родильный дом № 6»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5661248"/>
            <a:ext cx="554461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Поздравляем!</a:t>
            </a:r>
            <a:endParaRPr lang="ru-RU" sz="5500" b="1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30954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dirty="0" smtClean="0">
                <a:latin typeface="+mj-lt"/>
              </a:rPr>
              <a:t>Почётная грамота Омской профессиональной сестринской ассоциации</a:t>
            </a:r>
            <a:endParaRPr lang="ru-RU" sz="3000" b="1" i="1" dirty="0">
              <a:latin typeface="+mj-lt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67544" y="1340768"/>
            <a:ext cx="7632848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C:\Users\Sveta\Desktop\222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82724"/>
            <a:ext cx="796491" cy="1121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Sveta\Desktop\3594cf8b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8351" y="4551577"/>
            <a:ext cx="2302566" cy="2219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Admin\Desktop\Новая папка\1\Награждение\Копина А Б.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44824"/>
            <a:ext cx="2448272" cy="3459225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2413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veta\Desktop\490ec9e78157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700" y="4656534"/>
            <a:ext cx="23241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6474872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311</Words>
  <Application>Microsoft Office PowerPoint</Application>
  <PresentationFormat>Экран (4:3)</PresentationFormat>
  <Paragraphs>105</Paragraphs>
  <Slides>16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  <vt:variant>
        <vt:lpstr>Произвольные показы</vt:lpstr>
      </vt:variant>
      <vt:variant>
        <vt:i4>2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Произвольный показ 1</vt:lpstr>
      <vt:lpstr>Произвольный показ 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Sveta</cp:lastModifiedBy>
  <cp:revision>106</cp:revision>
  <dcterms:created xsi:type="dcterms:W3CDTF">2010-11-25T12:03:27Z</dcterms:created>
  <dcterms:modified xsi:type="dcterms:W3CDTF">2015-05-16T17:07:21Z</dcterms:modified>
</cp:coreProperties>
</file>