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200"/>
    <a:srgbClr val="B00000"/>
    <a:srgbClr val="CC0000"/>
    <a:srgbClr val="B800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0" autoAdjust="0"/>
    <p:restoredTop sz="94660"/>
  </p:normalViewPr>
  <p:slideViewPr>
    <p:cSldViewPr>
      <p:cViewPr varScale="1">
        <p:scale>
          <a:sx n="83" d="100"/>
          <a:sy n="83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15816" y="1340768"/>
            <a:ext cx="5938284" cy="98488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B00000"/>
                </a:solidFill>
              </a:rPr>
              <a:t>Региональная  </a:t>
            </a:r>
          </a:p>
          <a:p>
            <a:r>
              <a:rPr lang="ru-RU" sz="2900" b="1" dirty="0" smtClean="0">
                <a:solidFill>
                  <a:srgbClr val="B00000"/>
                </a:solidFill>
              </a:rPr>
              <a:t>научно-практическая конференция</a:t>
            </a:r>
            <a:endParaRPr lang="ru-RU" sz="2900" b="1" dirty="0" smtClean="0">
              <a:solidFill>
                <a:srgbClr val="B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915817" y="2564904"/>
            <a:ext cx="6228184" cy="267765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2800" b="1" dirty="0" smtClean="0"/>
              <a:t>«</a:t>
            </a:r>
            <a:r>
              <a:rPr lang="ru-RU" sz="2800" b="1" dirty="0" smtClean="0"/>
              <a:t>Фельдшеры-лаборанты, медицинские </a:t>
            </a:r>
            <a:r>
              <a:rPr lang="ru-RU" sz="2800" b="1" dirty="0" smtClean="0"/>
              <a:t>лабораторные </a:t>
            </a:r>
            <a:r>
              <a:rPr lang="ru-RU" sz="2800" b="1" dirty="0" smtClean="0"/>
              <a:t>техники как движущая сила перемен </a:t>
            </a:r>
            <a:r>
              <a:rPr lang="ru-RU" sz="2800" b="1" dirty="0" smtClean="0"/>
              <a:t>                 по </a:t>
            </a:r>
            <a:r>
              <a:rPr lang="ru-RU" sz="2800" b="1" dirty="0" smtClean="0"/>
              <a:t>оказанию эффективной </a:t>
            </a:r>
            <a:r>
              <a:rPr lang="ru-RU" sz="2800" b="1" dirty="0" smtClean="0"/>
              <a:t>                       и </a:t>
            </a:r>
            <a:r>
              <a:rPr lang="ru-RU" sz="2800" b="1" dirty="0" smtClean="0"/>
              <a:t>экономичной </a:t>
            </a:r>
            <a:r>
              <a:rPr lang="ru-RU" sz="2800" b="1" dirty="0" smtClean="0"/>
              <a:t>медицинской </a:t>
            </a:r>
            <a:r>
              <a:rPr lang="ru-RU" sz="2800" b="1" dirty="0" smtClean="0"/>
              <a:t>помощи в гистологии»</a:t>
            </a:r>
            <a:endParaRPr lang="ru-RU" sz="28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96144" y="88176"/>
            <a:ext cx="781236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41525" algn="l"/>
              </a:tabLst>
            </a:pPr>
            <a:r>
              <a:rPr kumimoji="0" lang="ru-RU" sz="26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Омская профессиональная  сестринская ассоциация</a:t>
            </a:r>
            <a:endParaRPr kumimoji="0" lang="ru-RU" sz="26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41525" algn="l"/>
              </a:tabLst>
            </a:pPr>
            <a:r>
              <a:rPr kumimoji="0" lang="ru-RU" sz="26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секция  «Гистология»</a:t>
            </a:r>
            <a:r>
              <a:rPr kumimoji="0" lang="ru-RU" sz="26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340768"/>
            <a:ext cx="28803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sp>
        <p:nvSpPr>
          <p:cNvPr id="51" name="Прямоугольник 50"/>
          <p:cNvSpPr/>
          <p:nvPr/>
        </p:nvSpPr>
        <p:spPr>
          <a:xfrm>
            <a:off x="0" y="-27384"/>
            <a:ext cx="827584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эмблем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274" y="11430"/>
            <a:ext cx="685532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г. Омск </a:t>
            </a:r>
            <a:endParaRPr lang="ru-RU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40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46</cp:revision>
  <dcterms:created xsi:type="dcterms:W3CDTF">2010-11-25T12:03:27Z</dcterms:created>
  <dcterms:modified xsi:type="dcterms:W3CDTF">2015-07-04T05:16:22Z</dcterms:modified>
</cp:coreProperties>
</file>