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52978-4EFC-4AF1-9F77-403FFB55F0F3}" type="datetimeFigureOut">
              <a:rPr lang="ru-RU" smtClean="0"/>
              <a:pPr/>
              <a:t>05.07.2015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865EA-9C17-4BE6-A464-CC31C3B47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макроскопического исследования и вырезки операционного материала для гистологического исследования. Станция снабжена двумя контурами принудительной вентиляции. Станция имеет хорошее общее (лампа дневного света) и точечное освещение, полки для инструментария и растворов, лупы на гибком держателе, возможность хранения влажного архива,  кран для горячей и холодной воды с гибким шлангом и оборудование для канализации, а так же встроенную бактерицидную лампу с таймером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При изготовлении срезов используем одноразовые микротомные ножи (лезвия)</a:t>
            </a:r>
          </a:p>
          <a:p>
            <a:endParaRPr lang="ru-RU" u="none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Автомат для окраски гистологических срезов Microm HMS70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рутинной работы в лаборатории. Простой в использовании. Циклический принцип работы</a:t>
            </a:r>
          </a:p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Автостейнер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XL Leica ST 5010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Автоматическая система для окраски гистологических препаратов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Система обеспечивает быструю окраску гистологических препаратов с одновременной окраской эозином и гематоксилином.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Аппарат для заключения под покровное стекло Leica CV5030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автоматического заключения под покровное стекло срезов тканей.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Срочные гистологические исследования  выполняются интраоперационно (во время операции) в случаях, когда хирургам надо понять, что же представляют собой ткани оперируемого органа. В отличие от обычного процесса изготовления гистологических препаратов, исследуемый  образец ткани пациента подвергается  уплотнению путем быстрого   охлаждения</a:t>
            </a:r>
            <a:r>
              <a:rPr lang="ru-RU" dirty="0" smtClean="0"/>
              <a:t> 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Иммуногистохимическое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исследование - особый вид исследования ткани, который предполагает использование специальных реактивов. При гистологическом исследовании материал, полученный при биопсии или после операции, окрашивают с помощью красителей. При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иммуногистохимическом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исследовании используют специальные реактивы, содержащие антитела, меченные специальными веществами.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Иммуногистохимическое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исследование проводится в лаборатории. Для его проведения необходима опухолевая ткань, которую обычно получают при биопсии или после операции. Выполняется тонкий срез ткани (обычно она залита в парафин) после чего производится окрашивание с помощью специальных реактивов. Пациенткам с заболеванием рак молочной железы FISH тест проводят, если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иммуногистохимическое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исследование препаратов гистологии на степень агрессивности опухоли (HER 2) дало положительный или подозрительный результат. Флуоресцентная гибридизация (FISH тест) является новейшим методом, с помощью которого можно установить положение генетического материала в клетке вплоть до отдельных генов и генных сегментов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865EA-9C17-4BE6-A464-CC31C3B47B5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7/5/2015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Характеристика патологоанатомического отделения БУЗОО "КОД"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ользователь\Desktop\105___04\IMG_2664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95600"/>
            <a:ext cx="6705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44958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Изготовление срезов на микротоме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Микротом Microm НМ 450 Санный микротом с автоматической подачей, выравнивания и ретракции (отвод) препарата при обратном ходе. Для приготовления срезов из залитых в парафин препаратов</a:t>
            </a:r>
            <a:b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Микротом Microm НМ 430 </a:t>
            </a:r>
            <a:r>
              <a:rPr lang="ru-RU" sz="2200" dirty="0" smtClean="0">
                <a:latin typeface="Times New Roman" pitchFamily="18" charset="0"/>
                <a:ea typeface="Arial-BoldMT"/>
                <a:cs typeface="Times New Roman" pitchFamily="18" charset="0"/>
              </a:rPr>
              <a:t>Санный микротом</a:t>
            </a:r>
            <a:br>
              <a:rPr lang="ru-RU" sz="2200" dirty="0" smtClean="0">
                <a:latin typeface="Times New Roman" pitchFamily="18" charset="0"/>
                <a:ea typeface="Arial-BoldMT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Водяная баня Microm Водяная баня специально сконструирована для расправления  гистологических срезов. </a:t>
            </a:r>
            <a:b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Столик 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нагревательный 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Медакс  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Для сушки стекол </a:t>
            </a: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> </a:t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user7\Desktop\Новая папка\20150629_143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76600"/>
            <a:ext cx="5181600" cy="3276600"/>
          </a:xfrm>
          <a:prstGeom prst="rect">
            <a:avLst/>
          </a:prstGeom>
          <a:noFill/>
        </p:spPr>
      </p:pic>
      <p:pic>
        <p:nvPicPr>
          <p:cNvPr id="24578" name="Picture 2" descr="C:\Users\user7\Desktop\Новая папка\20150629_14325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371600"/>
            <a:ext cx="5105400" cy="25907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Покраска гистологических стекол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C:\Users\user7\Desktop\Новая папка\20150629_1444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09800"/>
            <a:ext cx="6477000" cy="40863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Срочные гистологические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371600"/>
            <a:ext cx="84582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dirty="0" smtClean="0">
                <a:latin typeface="Times New Roman"/>
                <a:ea typeface="Times New Roman"/>
              </a:rPr>
              <a:t>Микротом –криостат Microm НМ </a:t>
            </a:r>
            <a:r>
              <a:rPr lang="ru-RU" dirty="0" smtClean="0">
                <a:latin typeface="Times New Roman"/>
                <a:ea typeface="Times New Roman"/>
              </a:rPr>
              <a:t>525 </a:t>
            </a:r>
            <a:r>
              <a:rPr lang="ru-RU" dirty="0" smtClean="0">
                <a:latin typeface="Times New Roman"/>
                <a:ea typeface="ArialMT"/>
              </a:rPr>
              <a:t>Предназначены для получения срезов из замороженной </a:t>
            </a:r>
            <a:r>
              <a:rPr lang="ru-RU" dirty="0" smtClean="0">
                <a:latin typeface="Times New Roman"/>
                <a:ea typeface="ArialMT"/>
              </a:rPr>
              <a:t>ткани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user7\Desktop\Новая папка\20150629_142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00400"/>
            <a:ext cx="5181600" cy="3429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287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Иммуногистостейнер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Leica Bond-maX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Иммуногистостейнер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Bench Mark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ХТ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Полностью автоматизированная система для иммуногистохимического окрашивания 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in situ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гибридизации Аппарат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автоматически выполняет все этапы приготовления препаратов, включая депарафинизацию, демаскировку антигена и подкраску гематоксилином в одной системе.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ИГХ 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FISH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-исследования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user7\Desktop\Новая папка\20150629_1424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514600"/>
            <a:ext cx="47244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состав отделения входит Централизованная цитологическая лаборатория (ЦЦЛ), осуществляющая исследования цитологического материала при проведении профилактических осмотров из 56 ЛПУ города и области.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Окраска цитологических стекол проводится в вытяжном шкафу, который предназначен для работы с вредными и токсическими химическими реактивами, красителями. 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Цитология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IMG_20150513_1445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514600"/>
            <a:ext cx="700913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7\Desktop\Новая папка\20150629_1426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4648200" cy="29717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Зона отдыха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C:\Users\user7\Desktop\Новая папка\20150629_142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2800"/>
            <a:ext cx="4275221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05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Операционный корпус с патологоанатомическим отделением стационара №1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Стационар №2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Патологоанатомическое отделение расположено на базе двух стационаров БУЗОО "КОД", обслуживает стационар и поликлинику стационара №1, а также стационар и поликлинику филиала.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buzookod.ru/images/Operkorpu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5791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buzookod.ru/images/Korpus_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114800"/>
            <a:ext cx="49053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4800"/>
            <a:ext cx="8839200" cy="6172199"/>
          </a:xfrm>
        </p:spPr>
        <p:txBody>
          <a:bodyPr>
            <a:noAutofit/>
          </a:bodyPr>
          <a:lstStyle/>
          <a:p>
            <a:pPr marL="45000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 2012 года гистологическое отделение БУЗОО «КОД» переехало в новый корпус, производственные условия, которого полностью соответствуют санитарным нормам и правилам.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Кабинеты для лабораторных исследований оборудованы современной централизованной системой приточно-вытяжной вентиляции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Все лабораторные помещения облицованы кафелем, оборудованы бактерицидными лампами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Все кабинеты полностью оснащены необходимой мебелью, холодильниками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Имеются архивы со стеллажами для хранения гистологических стекол и блоков 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отделение полностью компьютеризировано, 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оснащено современным гистологическим оборудованием, </a:t>
            </a: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0000" algn="just">
              <a:lnSpc>
                <a:spcPct val="120000"/>
              </a:lnSpc>
              <a:spcBef>
                <a:spcPts val="0"/>
              </a:spcBef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943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отделении проводятся следующие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исследования операционного и биопсийного материала;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аутопсии;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срочные исследования во время оперативного вмешательств;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консультация  гисто- и цитопрепаратов;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иммуногистохимические исследования;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FISH-исследования;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цитологические диагностические исследования;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цитологические исследования при проведении профилактических осмотрах,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ПЦР-лаборатория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cp.rudn.ru/pictur.php?t_id=23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362200"/>
            <a:ext cx="6581775" cy="385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приготовления гистологических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препаратов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проведения всех видов исследований патоморфологическое отделение оснащено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современным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высокотехнологичным оборудованием фирм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ZEISS 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LEICA.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7\Desktop\Новая папка\20150629_1436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95696" y="1829492"/>
            <a:ext cx="7352607" cy="39610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991600" cy="1173162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Вырезка операционного материала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7\Desktop\Новая папка\20150629_1437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426" y="1269521"/>
            <a:ext cx="5972176" cy="3352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Проводка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Автомат для гистологической обработки  Leica АSР 200 S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Автомат для гистологической обработки Microm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Shandon Excelsior ES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user7\Desktop\Новая папка\20150629_143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886200"/>
            <a:ext cx="4538707" cy="2971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4648200"/>
            <a:ext cx="42672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гистологической обработки  Microm STР -120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user7\Desktop\Новая папка\20150629_143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00400"/>
            <a:ext cx="4953000" cy="3541853"/>
          </a:xfrm>
          <a:prstGeom prst="rect">
            <a:avLst/>
          </a:prstGeom>
          <a:noFill/>
        </p:spPr>
      </p:pic>
      <p:pic>
        <p:nvPicPr>
          <p:cNvPr id="3075" name="Picture 3" descr="C:\Users\user7\Desktop\Новая папка\20150629_14340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133600"/>
            <a:ext cx="3962400" cy="2590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25908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Заливка парафиновых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блоков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/>
              <a:t>Заливочная </a:t>
            </a:r>
            <a:r>
              <a:rPr lang="ru-RU" sz="2200" dirty="0" smtClean="0"/>
              <a:t>станция Leica E</a:t>
            </a:r>
            <a:r>
              <a:rPr lang="en-US" sz="2200" dirty="0" smtClean="0"/>
              <a:t>G1160</a:t>
            </a:r>
            <a:r>
              <a:rPr lang="ru-RU" sz="2200" dirty="0" smtClean="0"/>
              <a:t>. Заливочный </a:t>
            </a:r>
            <a:r>
              <a:rPr lang="ru-RU" sz="2200" dirty="0" smtClean="0"/>
              <a:t>центр совмещающий  диспенсер парафина, охлаждающую плату и подогреваемые емкости для заливочных форм и кассет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>Заливочная </a:t>
            </a:r>
            <a:r>
              <a:rPr lang="ru-RU" sz="2200" dirty="0" smtClean="0"/>
              <a:t>станция Microm ЕС 350 </a:t>
            </a:r>
            <a:r>
              <a:rPr lang="ru-RU" sz="2200" dirty="0" smtClean="0"/>
              <a:t>состоит </a:t>
            </a:r>
            <a:r>
              <a:rPr lang="ru-RU" sz="2200" dirty="0" smtClean="0"/>
              <a:t>из 2-х отдельных консолей- модули нагрева и охлаждения, каждый из которых может работать отдельно</a:t>
            </a:r>
            <a:br>
              <a:rPr lang="ru-RU" sz="2200" dirty="0" smtClean="0"/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user7\Desktop\Новая папка\20150629_143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267200"/>
            <a:ext cx="3962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labpoint.ru/images/stories/kolts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752600"/>
            <a:ext cx="3657600" cy="3552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Формы для заливки блоков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аливочные формы из нержавеющей стали 12 ш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365760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231</TotalTime>
  <Words>503</Words>
  <PresentationFormat>Экран (4:3)</PresentationFormat>
  <Paragraphs>75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Характеристика патологоанатомического отделения БУЗОО "КОД"</vt:lpstr>
      <vt:lpstr>Патологоанатомическое отделение расположено на базе двух стационаров БУЗОО "КОД", обслуживает стационар и поликлинику стационара №1, а также стационар и поликлинику филиала. </vt:lpstr>
      <vt:lpstr>Слайд 3</vt:lpstr>
      <vt:lpstr>Слайд 4</vt:lpstr>
      <vt:lpstr>  Этапы  приготовления гистологических препаратов Для проведения всех видов исследований патоморфологическое отделение оснащено современным высокотехнологичным оборудованием фирм ZEISS и LEICA. </vt:lpstr>
      <vt:lpstr> Вырезка операционного материала </vt:lpstr>
      <vt:lpstr>                         Проводка  Автомат для гистологической обработки  Leica АSР 200 S  Автомат для гистологической обработки Microm Shandon Excelsior ES  </vt:lpstr>
      <vt:lpstr>Заливка парафиновых блоков Заливочная станция Leica EG1160. Заливочный центр совмещающий  диспенсер парафина, охлаждающую плату и подогреваемые емкости для заливочных форм и кассет. Заливочная станция Microm ЕС 350 состоит из 2-х отдельных консолей- модули нагрева и охлаждения, каждый из которых может работать отдельно </vt:lpstr>
      <vt:lpstr>Формы для заливки блоков</vt:lpstr>
      <vt:lpstr>     Изготовление срезов на микротоме Микротом Microm НМ 450 Санный микротом с автоматической подачей, выравнивания и ретракции (отвод) препарата при обратном ходе. Для приготовления срезов из залитых в парафин препаратов Микротом Microm НМ 430 Санный микротом Водяная баня Microm Водяная баня специально сконструирована для расправления  гистологических срезов.  Столик нагревательный Медакс  Для сушки стекол         </vt:lpstr>
      <vt:lpstr>Покраска гистологических стекол</vt:lpstr>
      <vt:lpstr>Срочные гистологические исследования</vt:lpstr>
      <vt:lpstr>ИГХ и FISH-исследования</vt:lpstr>
      <vt:lpstr>Цитология</vt:lpstr>
      <vt:lpstr>Зона отдыха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user7</dc:creator>
  <cp:lastModifiedBy>user7</cp:lastModifiedBy>
  <cp:revision>26</cp:revision>
  <dcterms:created xsi:type="dcterms:W3CDTF">2015-06-28T13:20:07Z</dcterms:created>
  <dcterms:modified xsi:type="dcterms:W3CDTF">2015-07-05T12:07:50Z</dcterms:modified>
</cp:coreProperties>
</file>