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200"/>
    <a:srgbClr val="B00000"/>
    <a:srgbClr val="CC0000"/>
    <a:srgbClr val="B800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50" autoAdjust="0"/>
    <p:restoredTop sz="94660"/>
  </p:normalViewPr>
  <p:slideViewPr>
    <p:cSldViewPr>
      <p:cViewPr>
        <p:scale>
          <a:sx n="75" d="100"/>
          <a:sy n="75" d="100"/>
        </p:scale>
        <p:origin x="-74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-2416"/>
            <a:ext cx="842493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Региональная  научно-практическая конференция «Фельдшеры-лаборанты, медицинские лабораторные техники как движущая сила перемен  по оказанию эффективной и экономичной медицинской помощи в гистологии»</a:t>
            </a: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июля 2015 г., г. Омск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2334359"/>
            <a:ext cx="5904656" cy="224676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7000" b="1" dirty="0" smtClean="0">
                <a:solidFill>
                  <a:srgbClr val="B80023"/>
                </a:solidFill>
              </a:rPr>
              <a:t>Открытый микрофон</a:t>
            </a:r>
            <a:endParaRPr lang="ru-RU" sz="7000" b="1" dirty="0">
              <a:solidFill>
                <a:srgbClr val="B80023"/>
              </a:solidFill>
            </a:endParaRPr>
          </a:p>
        </p:txBody>
      </p:sp>
      <p:pic>
        <p:nvPicPr>
          <p:cNvPr id="12" name="Picture 2" descr="D:\Мои документы\РАМС\ОТЧЕТНО-ВЫБОРНАЯ КОНФЕРЕНЦИЯ\презентации\3.bmp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484784"/>
            <a:ext cx="2650451" cy="3985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33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53</cp:revision>
  <dcterms:created xsi:type="dcterms:W3CDTF">2010-11-25T12:03:27Z</dcterms:created>
  <dcterms:modified xsi:type="dcterms:W3CDTF">2015-07-04T05:29:33Z</dcterms:modified>
</cp:coreProperties>
</file>