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64" r:id="rId4"/>
    <p:sldId id="265" r:id="rId5"/>
    <p:sldId id="258" r:id="rId6"/>
    <p:sldId id="274" r:id="rId7"/>
    <p:sldId id="266" r:id="rId8"/>
    <p:sldId id="269" r:id="rId9"/>
    <p:sldId id="272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custShowLst>
    <p:custShow name="Произвольный показ 1" id="0">
      <p:sldLst/>
    </p:custShow>
    <p:custShow name="Произвольный показ 2" id="1">
      <p:sldLst/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200"/>
    <a:srgbClr val="B3FFB3"/>
    <a:srgbClr val="E1FFEF"/>
    <a:srgbClr val="FFECD9"/>
    <a:srgbClr val="FFE4C9"/>
    <a:srgbClr val="FFD7AF"/>
    <a:srgbClr val="B80023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2" autoAdjust="0"/>
  </p:normalViewPr>
  <p:slideViewPr>
    <p:cSldViewPr>
      <p:cViewPr>
        <p:scale>
          <a:sx n="75" d="100"/>
          <a:sy n="75" d="100"/>
        </p:scale>
        <p:origin x="-30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17.gif"/><Relationship Id="rId4" Type="http://schemas.openxmlformats.org/officeDocument/2006/relationships/image" Target="../media/image3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34.jpeg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4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5.png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7.gif"/><Relationship Id="rId5" Type="http://schemas.openxmlformats.org/officeDocument/2006/relationships/image" Target="../media/image7.jpeg"/><Relationship Id="rId10" Type="http://schemas.openxmlformats.org/officeDocument/2006/relationships/image" Target="../media/image26.gif"/><Relationship Id="rId4" Type="http://schemas.openxmlformats.org/officeDocument/2006/relationships/image" Target="../media/image6.jpeg"/><Relationship Id="rId9" Type="http://schemas.openxmlformats.org/officeDocument/2006/relationships/image" Target="../media/image2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17.gif"/><Relationship Id="rId4" Type="http://schemas.openxmlformats.org/officeDocument/2006/relationships/image" Target="../media/image30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5.png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7.gif"/><Relationship Id="rId5" Type="http://schemas.openxmlformats.org/officeDocument/2006/relationships/image" Target="../media/image7.jpeg"/><Relationship Id="rId10" Type="http://schemas.openxmlformats.org/officeDocument/2006/relationships/image" Target="../media/image26.gif"/><Relationship Id="rId4" Type="http://schemas.openxmlformats.org/officeDocument/2006/relationships/image" Target="../media/image6.jpeg"/><Relationship Id="rId9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2400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«Сестринское дело </a:t>
            </a: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в </a:t>
            </a:r>
            <a:r>
              <a:rPr lang="ru-RU" sz="5000" b="1" dirty="0" smtClean="0">
                <a:solidFill>
                  <a:srgbClr val="B00000"/>
                </a:solidFill>
              </a:rPr>
              <a:t>реабилитации: </a:t>
            </a:r>
            <a:endParaRPr lang="ru-RU" sz="5000" b="1" dirty="0" smtClean="0">
              <a:solidFill>
                <a:srgbClr val="B00000"/>
              </a:solidFill>
            </a:endParaRP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0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4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29 сентября </a:t>
            </a:r>
            <a:r>
              <a:rPr lang="ru-RU" sz="3500" b="1" dirty="0" smtClean="0">
                <a:solidFill>
                  <a:schemeClr val="bg1"/>
                </a:solidFill>
              </a:rPr>
              <a:t>2015 г.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6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Благодарственное письмо </a:t>
            </a:r>
          </a:p>
          <a:p>
            <a:r>
              <a:rPr lang="ru-RU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556792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Корнеева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Ирина Валерьевна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59375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заведующая </a:t>
            </a:r>
          </a:p>
          <a:p>
            <a:r>
              <a:rPr lang="ru-RU" sz="3000" b="1" dirty="0" smtClean="0"/>
              <a:t>физиотерапевтическим отделением </a:t>
            </a:r>
          </a:p>
          <a:p>
            <a:r>
              <a:rPr lang="ru-RU" sz="3000" b="1" dirty="0" smtClean="0"/>
              <a:t>БУЗОО «ЦМР»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Благодарим!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C:\Users\User\Desktop\60338098_33987572_15433715_1200910765_r1.jp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8581" y="4725144"/>
            <a:ext cx="2445420" cy="2016224"/>
          </a:xfrm>
          <a:prstGeom prst="rect">
            <a:avLst/>
          </a:prstGeom>
          <a:noFill/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Документы\ОПСА\12. Конференции\2015 г\16. Конференция, посв. 15-летнему юбилею ОПСА СД в реабилитации традиции и инновации 29.09.2015 г\Фото\Корнеева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 l="10391" t="8875" r="11321" b="6812"/>
          <a:stretch>
            <a:fillRect/>
          </a:stretch>
        </p:blipFill>
        <p:spPr bwMode="auto">
          <a:xfrm>
            <a:off x="179512" y="1772816"/>
            <a:ext cx="2592288" cy="3561097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1556792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Найденова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Ирина Викторовна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059375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заведующая организационно- методическим отделом</a:t>
            </a:r>
          </a:p>
          <a:p>
            <a:r>
              <a:rPr lang="ru-RU" sz="3000" b="1" dirty="0" smtClean="0"/>
              <a:t>БУЗОО «ЦМР»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Благодарим!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Документы\ОПСА\12. Конференции\2015 г\16. Конференция, посв. 15-летнему юбилею ОПСА СД в реабилитации традиции и инновации 29.09.2015 г\Фото\Найденова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19666" r="13772" b="3773"/>
          <a:stretch>
            <a:fillRect/>
          </a:stretch>
        </p:blipFill>
        <p:spPr bwMode="auto">
          <a:xfrm>
            <a:off x="179512" y="1779362"/>
            <a:ext cx="2592288" cy="359385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3" descr="C:\Users\Sveta\Desktop\l0OjoKRc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2805">
            <a:off x="7109922" y="5078407"/>
            <a:ext cx="2149209" cy="18769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1556792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Тихонов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Сергей Владимирович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059375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инструктор-методист</a:t>
            </a:r>
          </a:p>
          <a:p>
            <a:r>
              <a:rPr lang="ru-RU" sz="3000" b="1" dirty="0" smtClean="0"/>
              <a:t>БУЗОО «ЦМР»,</a:t>
            </a:r>
          </a:p>
          <a:p>
            <a:r>
              <a:rPr lang="ru-RU" sz="3000" b="1" dirty="0" smtClean="0"/>
              <a:t>председатель специализированной секции ОПСА «СД в реабилитации»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Благодарим!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veta\Desktop\cvety36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2467">
            <a:off x="7343484" y="4991741"/>
            <a:ext cx="1718821" cy="18028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ОПСА\7. Специализированные секции\8. СД в реабилитации\Члены секции\Фото членов секции\Тихонов С.В. СД в реабилитации, председатель .jpg"/>
          <p:cNvPicPr>
            <a:picLocks noChangeAspect="1" noChangeArrowheads="1"/>
          </p:cNvPicPr>
          <p:nvPr/>
        </p:nvPicPr>
        <p:blipFill>
          <a:blip r:embed="rId6" cstate="print">
            <a:lum/>
          </a:blip>
          <a:srcRect/>
          <a:stretch>
            <a:fillRect/>
          </a:stretch>
        </p:blipFill>
        <p:spPr bwMode="auto">
          <a:xfrm>
            <a:off x="179512" y="1700808"/>
            <a:ext cx="2592288" cy="361254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6512" y="3103683"/>
            <a:ext cx="9108504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Почетная грамота </a:t>
            </a:r>
          </a:p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Министерства здравоохранения Омской области</a:t>
            </a:r>
            <a:endParaRPr lang="ru-RU" sz="5700" b="1" i="1" dirty="0">
              <a:solidFill>
                <a:srgbClr val="B800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7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130" y="1438066"/>
            <a:ext cx="1449740" cy="137725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805264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3143951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Аюпова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Наталья Вячеславовна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23081"/>
            <a:ext cx="63367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</a:t>
            </a:r>
            <a:r>
              <a:rPr lang="ru-RU" sz="3200" b="1" dirty="0" smtClean="0"/>
              <a:t>отделения восстановительного лечения </a:t>
            </a:r>
          </a:p>
          <a:p>
            <a:r>
              <a:rPr lang="ru-RU" sz="3200" b="1" dirty="0" smtClean="0"/>
              <a:t>БУЗОО «ДГП № 2 </a:t>
            </a:r>
          </a:p>
          <a:p>
            <a:r>
              <a:rPr lang="ru-RU" sz="3200" b="1" dirty="0" smtClean="0"/>
              <a:t>им. Скворцова В.Е.»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Sveta\Desktop\265b1eb591f016082e5f285a6172bcdb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0922">
            <a:off x="7255214" y="4837412"/>
            <a:ext cx="1443783" cy="2003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Документы\ОПСА\12. Конференции\2015 г\16. Конференция, посв. 15-летнему юбилею ОПСА СД в реабилитации традиции и инновации 29.09.2015 г\Фото\Аюпова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15671" t="8062" r="8212" b="11315"/>
          <a:stretch>
            <a:fillRect/>
          </a:stretch>
        </p:blipFill>
        <p:spPr bwMode="auto">
          <a:xfrm>
            <a:off x="323528" y="1988840"/>
            <a:ext cx="2376264" cy="349450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3479887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-13096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Галуза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Елена Александровна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212976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</a:t>
            </a:r>
            <a:r>
              <a:rPr lang="ru-RU" sz="3200" b="1" dirty="0" smtClean="0"/>
              <a:t>отделения восстановительного лечения </a:t>
            </a:r>
          </a:p>
          <a:p>
            <a:r>
              <a:rPr lang="ru-RU" sz="3200" b="1" dirty="0" smtClean="0"/>
              <a:t>БУЗОО «ГК БСМП № 1»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Sveta\Desktop\mhkmkxzfnbl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6364">
            <a:off x="7131214" y="4451620"/>
            <a:ext cx="1908441" cy="2462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Документы\ОПСА\Сайт\Странички  МО\03. Городские\03. КАО\05. ГК БСМП №1++\КЧ\КЧ Галуза Е.А..jpg"/>
          <p:cNvPicPr>
            <a:picLocks noChangeAspect="1" noChangeArrowheads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>
            <a:off x="251520" y="1844824"/>
            <a:ext cx="2374422" cy="3372272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9154423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170080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Татаркина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Светлана Геннадьевна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116575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/>
              <a:t>медицинская </a:t>
            </a:r>
            <a:r>
              <a:rPr lang="ru-RU" sz="2700" b="1" dirty="0" smtClean="0"/>
              <a:t>сестра  </a:t>
            </a:r>
            <a:endParaRPr lang="ru-RU" sz="2700" b="1" dirty="0" smtClean="0"/>
          </a:p>
          <a:p>
            <a:r>
              <a:rPr lang="ru-RU" sz="2700" b="1" dirty="0" smtClean="0"/>
              <a:t>по физиотерапии физиотерапевтического отделения БУЗОО «ЦМР»</a:t>
            </a:r>
            <a:endParaRPr lang="ru-RU" sz="27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veta\Desktop\72605090_0_a744_6dd6f3e6_M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6300">
            <a:off x="7368954" y="5165391"/>
            <a:ext cx="1507242" cy="1696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окументы\ОПСА\12. Конференции\2015 г\16. Конференция, посв. 15-летнему юбилею ОПСА СД в реабилитации традиции и инновации 29.09.2015 г\Фото\Татаркина.jpg"/>
          <p:cNvPicPr>
            <a:picLocks noChangeAspect="1" noChangeArrowheads="1"/>
          </p:cNvPicPr>
          <p:nvPr/>
        </p:nvPicPr>
        <p:blipFill>
          <a:blip r:embed="rId5" cstate="print"/>
          <a:srcRect l="14757" r="13721"/>
          <a:stretch>
            <a:fillRect/>
          </a:stretch>
        </p:blipFill>
        <p:spPr bwMode="auto">
          <a:xfrm>
            <a:off x="179512" y="1916832"/>
            <a:ext cx="2664296" cy="3262059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622786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lang="ru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Поздравляем!</a:t>
            </a:r>
            <a:endParaRPr lang="ru-RU" sz="1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5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sz="6700" dirty="0"/>
              <a:t>Почетная грамота </a:t>
            </a:r>
          </a:p>
          <a:p>
            <a:r>
              <a:rPr lang="ru-RU" sz="6700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1628800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Удодова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Светлана Ионатовна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023081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и.о. старшей медицинской сестры физиотерапевтического отделения БУЗОО «ЦМР»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Sveta\Desktop\3594cf8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351" y="4551577"/>
            <a:ext cx="2302566" cy="2219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Документы\ОПСА\12. Конференции\2015 г\16. Конференция, посв. 15-летнему юбилею ОПСА СД в реабилитации традиции и инновации 29.09.2015 г\Фото\Удодова.jpg"/>
          <p:cNvPicPr>
            <a:picLocks noChangeAspect="1" noChangeArrowheads="1"/>
          </p:cNvPicPr>
          <p:nvPr/>
        </p:nvPicPr>
        <p:blipFill>
          <a:blip r:embed="rId6" cstate="print"/>
          <a:srcRect l="25827" r="19288" b="24520"/>
          <a:stretch>
            <a:fillRect/>
          </a:stretch>
        </p:blipFill>
        <p:spPr bwMode="auto">
          <a:xfrm flipH="1">
            <a:off x="251520" y="1772816"/>
            <a:ext cx="2448272" cy="3600400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264748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60000"/>
              </a:lnSpc>
              <a:defRPr sz="1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Поздравляем!</a:t>
            </a: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255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  <vt:variant>
        <vt:lpstr>Произвольные показы</vt:lpstr>
      </vt:variant>
      <vt:variant>
        <vt:i4>2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182</cp:revision>
  <dcterms:created xsi:type="dcterms:W3CDTF">2010-11-25T12:03:27Z</dcterms:created>
  <dcterms:modified xsi:type="dcterms:W3CDTF">2015-09-19T07:33:02Z</dcterms:modified>
</cp:coreProperties>
</file>