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96" r:id="rId5"/>
    <p:sldId id="297" r:id="rId6"/>
    <p:sldId id="298" r:id="rId7"/>
    <p:sldId id="299" r:id="rId8"/>
    <p:sldId id="301" r:id="rId9"/>
    <p:sldId id="300" r:id="rId10"/>
    <p:sldId id="303" r:id="rId11"/>
    <p:sldId id="302" r:id="rId12"/>
    <p:sldId id="304" r:id="rId13"/>
    <p:sldId id="306" r:id="rId14"/>
    <p:sldId id="305" r:id="rId15"/>
    <p:sldId id="307" r:id="rId16"/>
    <p:sldId id="308" r:id="rId17"/>
    <p:sldId id="309" r:id="rId18"/>
    <p:sldId id="310" r:id="rId19"/>
    <p:sldId id="311" r:id="rId20"/>
    <p:sldId id="313" r:id="rId21"/>
    <p:sldId id="315" r:id="rId22"/>
    <p:sldId id="316" r:id="rId23"/>
    <p:sldId id="317" r:id="rId24"/>
    <p:sldId id="318" r:id="rId25"/>
    <p:sldId id="28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C0C0C0"/>
    <a:srgbClr val="DDDDDD"/>
    <a:srgbClr val="0099CC"/>
    <a:srgbClr val="000000"/>
    <a:srgbClr val="FFFFFF"/>
    <a:srgbClr val="80808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660"/>
  </p:normalViewPr>
  <p:slideViewPr>
    <p:cSldViewPr>
      <p:cViewPr varScale="1">
        <p:scale>
          <a:sx n="58" d="100"/>
          <a:sy n="58" d="100"/>
        </p:scale>
        <p:origin x="-2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658434-179B-497F-93B2-5AA87FA6A39E}" type="doc">
      <dgm:prSet loTypeId="urn:microsoft.com/office/officeart/2005/8/layout/radial5" loCatId="relationship" qsTypeId="urn:microsoft.com/office/officeart/2005/8/quickstyle/3d3" qsCatId="3D" csTypeId="urn:microsoft.com/office/officeart/2005/8/colors/accent1_2" csCatId="accent1" phldr="1"/>
      <dgm:spPr/>
    </dgm:pt>
    <dgm:pt modelId="{E575C2F8-A0F0-422F-8B9F-AB60FA57F5E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Times New Roman" pitchFamily="18" charset="0"/>
            </a:rPr>
            <a:t>Возраст</a:t>
          </a:r>
        </a:p>
      </dgm:t>
    </dgm:pt>
    <dgm:pt modelId="{77B574CE-96C0-4010-9E1F-02AF5CC41FA3}" type="parTrans" cxnId="{21C1D3F8-8488-4102-8A21-AEAA688D660A}">
      <dgm:prSet/>
      <dgm:spPr/>
      <dgm:t>
        <a:bodyPr/>
        <a:lstStyle/>
        <a:p>
          <a:endParaRPr lang="ru-RU"/>
        </a:p>
      </dgm:t>
    </dgm:pt>
    <dgm:pt modelId="{CA556956-4D09-4F21-8BDD-56DE717E48DF}" type="sibTrans" cxnId="{21C1D3F8-8488-4102-8A21-AEAA688D660A}">
      <dgm:prSet/>
      <dgm:spPr/>
      <dgm:t>
        <a:bodyPr/>
        <a:lstStyle/>
        <a:p>
          <a:endParaRPr lang="ru-RU"/>
        </a:p>
      </dgm:t>
    </dgm:pt>
    <dgm:pt modelId="{1009A90C-D9FD-4736-8796-1EEEFD7EE02D}">
      <dgm:prSet custT="1"/>
      <dgm:spPr/>
      <dgm:t>
        <a:bodyPr lIns="0" tIns="0" rIns="0" bIns="0"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cap="none" normalizeH="0" baseline="0" dirty="0" smtClean="0">
              <a:ln/>
              <a:effectLst/>
              <a:latin typeface="Times New Roman" pitchFamily="18" charset="0"/>
            </a:rPr>
            <a:t>СОН-АКТИВНОСТЬ</a:t>
          </a:r>
        </a:p>
      </dgm:t>
    </dgm:pt>
    <dgm:pt modelId="{DCB69E1A-8D15-4E1A-8CC7-DB88FAD41DFD}" type="parTrans" cxnId="{63AA54E2-4006-42B6-BF10-C2295191CC13}">
      <dgm:prSet/>
      <dgm:spPr/>
      <dgm:t>
        <a:bodyPr/>
        <a:lstStyle/>
        <a:p>
          <a:endParaRPr lang="ru-RU"/>
        </a:p>
      </dgm:t>
    </dgm:pt>
    <dgm:pt modelId="{37D658EB-BABB-4D58-9626-FB1A59D3E4A5}" type="sibTrans" cxnId="{63AA54E2-4006-42B6-BF10-C2295191CC13}">
      <dgm:prSet/>
      <dgm:spPr/>
      <dgm:t>
        <a:bodyPr/>
        <a:lstStyle/>
        <a:p>
          <a:endParaRPr lang="ru-RU"/>
        </a:p>
      </dgm:t>
    </dgm:pt>
    <dgm:pt modelId="{E8E932F7-E61D-4892-B145-53F7263F9A5B}">
      <dgm:prSet custT="1"/>
      <dgm:spPr/>
      <dgm:t>
        <a:bodyPr lIns="0" tIns="0" rIns="0" bIns="0"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cap="none" normalizeH="0" baseline="0" dirty="0" smtClean="0">
              <a:ln/>
              <a:effectLst/>
              <a:latin typeface="Times New Roman" pitchFamily="18" charset="0"/>
            </a:rPr>
            <a:t>ГОЛОСОВЫЕ РЕАКЦИИ</a:t>
          </a:r>
        </a:p>
      </dgm:t>
    </dgm:pt>
    <dgm:pt modelId="{E6CC3DC6-EB46-413F-B175-4BC1BE4C6653}" type="parTrans" cxnId="{0EFB513F-C4C0-474D-9C76-C1E8E01F7211}">
      <dgm:prSet/>
      <dgm:spPr/>
      <dgm:t>
        <a:bodyPr/>
        <a:lstStyle/>
        <a:p>
          <a:endParaRPr lang="ru-RU"/>
        </a:p>
      </dgm:t>
    </dgm:pt>
    <dgm:pt modelId="{C991C3E0-F652-4F67-84AA-6A3AD955D448}" type="sibTrans" cxnId="{0EFB513F-C4C0-474D-9C76-C1E8E01F7211}">
      <dgm:prSet/>
      <dgm:spPr/>
      <dgm:t>
        <a:bodyPr/>
        <a:lstStyle/>
        <a:p>
          <a:endParaRPr lang="ru-RU"/>
        </a:p>
      </dgm:t>
    </dgm:pt>
    <dgm:pt modelId="{25F80834-C1A3-4607-ABA5-7CD45E8EBAD0}">
      <dgm:prSet custT="1"/>
      <dgm:spPr/>
      <dgm:t>
        <a:bodyPr lIns="0" tIns="0" rIns="0" bIns="0"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cap="none" normalizeH="0" baseline="0" dirty="0" smtClean="0">
              <a:ln/>
              <a:effectLst/>
              <a:latin typeface="Times New Roman" pitchFamily="18" charset="0"/>
            </a:rPr>
            <a:t>БЕЗУСЛОВНЫЕ РЕФЛЕКСЫ</a:t>
          </a:r>
        </a:p>
      </dgm:t>
    </dgm:pt>
    <dgm:pt modelId="{171C253E-2913-4591-9DC6-9597941F3AB9}" type="parTrans" cxnId="{404D6657-A258-43E1-831C-B446C0AC55EE}">
      <dgm:prSet/>
      <dgm:spPr/>
      <dgm:t>
        <a:bodyPr/>
        <a:lstStyle/>
        <a:p>
          <a:endParaRPr lang="ru-RU"/>
        </a:p>
      </dgm:t>
    </dgm:pt>
    <dgm:pt modelId="{78E4B22D-9D7A-410A-BDFD-E6858AC62CCF}" type="sibTrans" cxnId="{404D6657-A258-43E1-831C-B446C0AC55EE}">
      <dgm:prSet/>
      <dgm:spPr/>
      <dgm:t>
        <a:bodyPr/>
        <a:lstStyle/>
        <a:p>
          <a:endParaRPr lang="ru-RU"/>
        </a:p>
      </dgm:t>
    </dgm:pt>
    <dgm:pt modelId="{0ED02D21-8358-4C54-9599-92D5AEC8D5CA}">
      <dgm:prSet custT="1"/>
      <dgm:spPr/>
      <dgm:t>
        <a:bodyPr lIns="0" tIns="0" rIns="0" bIns="0"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cap="none" normalizeH="0" baseline="0" dirty="0" smtClean="0">
              <a:ln/>
              <a:effectLst/>
              <a:latin typeface="Times New Roman" pitchFamily="18" charset="0"/>
            </a:rPr>
            <a:t>МЫШЕЧНЫЙ ТОНУС</a:t>
          </a:r>
        </a:p>
      </dgm:t>
    </dgm:pt>
    <dgm:pt modelId="{CC4F4B28-D95C-4458-B18A-7E2B5238E682}" type="parTrans" cxnId="{2C0C6745-D8C5-4541-AE8F-2899AC3142A7}">
      <dgm:prSet/>
      <dgm:spPr/>
      <dgm:t>
        <a:bodyPr/>
        <a:lstStyle/>
        <a:p>
          <a:endParaRPr lang="ru-RU"/>
        </a:p>
      </dgm:t>
    </dgm:pt>
    <dgm:pt modelId="{E6E6520E-B8CB-4373-A0F9-3B1B9D2D8BAD}" type="sibTrans" cxnId="{2C0C6745-D8C5-4541-AE8F-2899AC3142A7}">
      <dgm:prSet/>
      <dgm:spPr/>
      <dgm:t>
        <a:bodyPr/>
        <a:lstStyle/>
        <a:p>
          <a:endParaRPr lang="ru-RU"/>
        </a:p>
      </dgm:t>
    </dgm:pt>
    <dgm:pt modelId="{40B1EBA2-F71F-43C6-891B-B4D5D0140AD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cap="none" normalizeH="0" baseline="0" dirty="0" smtClean="0">
              <a:ln/>
              <a:effectLst/>
              <a:latin typeface="Times New Roman" pitchFamily="18" charset="0"/>
            </a:rPr>
            <a:t>АШТР</a:t>
          </a:r>
        </a:p>
      </dgm:t>
    </dgm:pt>
    <dgm:pt modelId="{6595DF73-3F35-47C4-B2B5-02197755A11E}" type="parTrans" cxnId="{870A645A-24C2-413E-B48E-45646040189C}">
      <dgm:prSet/>
      <dgm:spPr/>
      <dgm:t>
        <a:bodyPr/>
        <a:lstStyle/>
        <a:p>
          <a:endParaRPr lang="ru-RU"/>
        </a:p>
      </dgm:t>
    </dgm:pt>
    <dgm:pt modelId="{032952AF-E4F4-4BA0-9E69-4CA05E588D5F}" type="sibTrans" cxnId="{870A645A-24C2-413E-B48E-45646040189C}">
      <dgm:prSet/>
      <dgm:spPr/>
      <dgm:t>
        <a:bodyPr/>
        <a:lstStyle/>
        <a:p>
          <a:endParaRPr lang="ru-RU"/>
        </a:p>
      </dgm:t>
    </dgm:pt>
    <dgm:pt modelId="{5F978948-9A8D-4CF4-94AB-85B4BB0DB02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cap="none" normalizeH="0" baseline="0" dirty="0" smtClean="0">
              <a:ln/>
              <a:effectLst/>
              <a:latin typeface="Times New Roman" pitchFamily="18" charset="0"/>
            </a:rPr>
            <a:t>ЦСР</a:t>
          </a:r>
        </a:p>
      </dgm:t>
    </dgm:pt>
    <dgm:pt modelId="{77D2A142-1D5B-4D99-A597-81A4878F2B1B}" type="parTrans" cxnId="{67F94F88-BF46-4D38-83FA-3D1D652E0D88}">
      <dgm:prSet/>
      <dgm:spPr/>
      <dgm:t>
        <a:bodyPr/>
        <a:lstStyle/>
        <a:p>
          <a:endParaRPr lang="ru-RU"/>
        </a:p>
      </dgm:t>
    </dgm:pt>
    <dgm:pt modelId="{847ADF11-3329-4B67-B49F-36ACDA9E10BD}" type="sibTrans" cxnId="{67F94F88-BF46-4D38-83FA-3D1D652E0D88}">
      <dgm:prSet/>
      <dgm:spPr/>
      <dgm:t>
        <a:bodyPr/>
        <a:lstStyle/>
        <a:p>
          <a:endParaRPr lang="ru-RU"/>
        </a:p>
      </dgm:t>
    </dgm:pt>
    <dgm:pt modelId="{64B6AF9D-C79A-4C51-BD84-808FAD08655C}">
      <dgm:prSet custT="1"/>
      <dgm:spPr/>
      <dgm:t>
        <a:bodyPr lIns="0" tIns="0" rIns="0" bIns="0"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СЕНСОРНЫЕ РЕАКЦИИ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73339E85-9E56-4A19-A46B-4C01C44A70CB}" type="parTrans" cxnId="{5CD81151-93E0-415A-892F-9E174FAEBE5C}">
      <dgm:prSet/>
      <dgm:spPr/>
      <dgm:t>
        <a:bodyPr/>
        <a:lstStyle/>
        <a:p>
          <a:endParaRPr lang="ru-RU"/>
        </a:p>
      </dgm:t>
    </dgm:pt>
    <dgm:pt modelId="{F2CE92B9-DE5F-41CE-B30E-03A69247520D}" type="sibTrans" cxnId="{5CD81151-93E0-415A-892F-9E174FAEBE5C}">
      <dgm:prSet/>
      <dgm:spPr/>
      <dgm:t>
        <a:bodyPr/>
        <a:lstStyle/>
        <a:p>
          <a:endParaRPr lang="ru-RU"/>
        </a:p>
      </dgm:t>
    </dgm:pt>
    <dgm:pt modelId="{9CDF1C97-6F13-4F0E-8DD1-AC38021F1DEE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СТИГМЫ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C0F4FED4-5A0F-4D32-B8B6-C2B652D72187}" type="parTrans" cxnId="{B6655F50-E8B0-48D3-BF84-577588CA5FBD}">
      <dgm:prSet/>
      <dgm:spPr/>
      <dgm:t>
        <a:bodyPr/>
        <a:lstStyle/>
        <a:p>
          <a:endParaRPr lang="ru-RU"/>
        </a:p>
      </dgm:t>
    </dgm:pt>
    <dgm:pt modelId="{9FF16F48-547B-430A-9265-02F7D75D59CB}" type="sibTrans" cxnId="{B6655F50-E8B0-48D3-BF84-577588CA5FBD}">
      <dgm:prSet/>
      <dgm:spPr/>
      <dgm:t>
        <a:bodyPr/>
        <a:lstStyle/>
        <a:p>
          <a:endParaRPr lang="ru-RU"/>
        </a:p>
      </dgm:t>
    </dgm:pt>
    <dgm:pt modelId="{68D0EFF2-2DB9-414D-A1EF-9A37F2DD2B5F}">
      <dgm:prSet custT="1"/>
      <dgm:spPr/>
      <dgm:t>
        <a:bodyPr lIns="0" tIns="0" rIns="0" bIns="0"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ЧЕРЕПНЫЕ НЕРВЫ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9B619352-94BF-411D-94A7-CBB0CC3ACBFC}" type="parTrans" cxnId="{87E1A636-7FF5-4956-A6A5-21B29F64EFDE}">
      <dgm:prSet/>
      <dgm:spPr/>
      <dgm:t>
        <a:bodyPr/>
        <a:lstStyle/>
        <a:p>
          <a:endParaRPr lang="ru-RU"/>
        </a:p>
      </dgm:t>
    </dgm:pt>
    <dgm:pt modelId="{97D4A741-2190-4CE7-8053-6C0B3B54BE7B}" type="sibTrans" cxnId="{87E1A636-7FF5-4956-A6A5-21B29F64EFDE}">
      <dgm:prSet/>
      <dgm:spPr/>
      <dgm:t>
        <a:bodyPr/>
        <a:lstStyle/>
        <a:p>
          <a:endParaRPr lang="ru-RU"/>
        </a:p>
      </dgm:t>
    </dgm:pt>
    <dgm:pt modelId="{E238C428-3729-4BD0-82D2-92C3A680C2CD}">
      <dgm:prSet custT="1"/>
      <dgm:spPr/>
      <dgm:t>
        <a:bodyPr lIns="0" tIns="0" rIns="0" bIns="0"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ПАТОЛОГИЧЕСКИЕ ДВИЖЕНИЯ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F1F5B691-505D-4DF0-A2B3-8426C38CB73E}" type="parTrans" cxnId="{DAE00760-528F-4A93-95F3-5E9F1E22AC93}">
      <dgm:prSet/>
      <dgm:spPr/>
      <dgm:t>
        <a:bodyPr/>
        <a:lstStyle/>
        <a:p>
          <a:endParaRPr lang="ru-RU"/>
        </a:p>
      </dgm:t>
    </dgm:pt>
    <dgm:pt modelId="{88061DB0-EBE5-49E0-87A1-29618FAE679F}" type="sibTrans" cxnId="{DAE00760-528F-4A93-95F3-5E9F1E22AC93}">
      <dgm:prSet/>
      <dgm:spPr/>
      <dgm:t>
        <a:bodyPr/>
        <a:lstStyle/>
        <a:p>
          <a:endParaRPr lang="ru-RU"/>
        </a:p>
      </dgm:t>
    </dgm:pt>
    <dgm:pt modelId="{D4152E44-3B1F-4443-961B-AC7C43D50B18}" type="pres">
      <dgm:prSet presAssocID="{BE658434-179B-497F-93B2-5AA87FA6A39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0D238E8-73F6-4DEA-90AA-FD2F6B463CF3}" type="pres">
      <dgm:prSet presAssocID="{E575C2F8-A0F0-422F-8B9F-AB60FA57F5E3}" presName="centerShape" presStyleLbl="node0" presStyleIdx="0" presStyleCnt="1"/>
      <dgm:spPr/>
      <dgm:t>
        <a:bodyPr/>
        <a:lstStyle/>
        <a:p>
          <a:endParaRPr lang="ru-RU"/>
        </a:p>
      </dgm:t>
    </dgm:pt>
    <dgm:pt modelId="{1B6AE8AE-F405-44AB-9E39-2748D479E32D}" type="pres">
      <dgm:prSet presAssocID="{DCB69E1A-8D15-4E1A-8CC7-DB88FAD41DFD}" presName="parTrans" presStyleLbl="sibTrans2D1" presStyleIdx="0" presStyleCnt="10"/>
      <dgm:spPr/>
      <dgm:t>
        <a:bodyPr/>
        <a:lstStyle/>
        <a:p>
          <a:endParaRPr lang="ru-RU"/>
        </a:p>
      </dgm:t>
    </dgm:pt>
    <dgm:pt modelId="{4D4C3493-615A-46AE-A7C2-1BCE781F1C1A}" type="pres">
      <dgm:prSet presAssocID="{DCB69E1A-8D15-4E1A-8CC7-DB88FAD41DFD}" presName="connectorText" presStyleLbl="sibTrans2D1" presStyleIdx="0" presStyleCnt="10"/>
      <dgm:spPr/>
      <dgm:t>
        <a:bodyPr/>
        <a:lstStyle/>
        <a:p>
          <a:endParaRPr lang="ru-RU"/>
        </a:p>
      </dgm:t>
    </dgm:pt>
    <dgm:pt modelId="{FFAA03C6-BB97-4C1F-86B1-3D2F50F7ECBA}" type="pres">
      <dgm:prSet presAssocID="{1009A90C-D9FD-4736-8796-1EEEFD7EE02D}" presName="node" presStyleLbl="node1" presStyleIdx="0" presStyleCnt="10" custScaleX="1522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7B636-D622-4EDA-AD12-6C35E87E4B0F}" type="pres">
      <dgm:prSet presAssocID="{E6CC3DC6-EB46-413F-B175-4BC1BE4C6653}" presName="parTrans" presStyleLbl="sibTrans2D1" presStyleIdx="1" presStyleCnt="10"/>
      <dgm:spPr/>
      <dgm:t>
        <a:bodyPr/>
        <a:lstStyle/>
        <a:p>
          <a:endParaRPr lang="ru-RU"/>
        </a:p>
      </dgm:t>
    </dgm:pt>
    <dgm:pt modelId="{12AD5BF7-2E4B-4745-8FA3-2DC169726709}" type="pres">
      <dgm:prSet presAssocID="{E6CC3DC6-EB46-413F-B175-4BC1BE4C6653}" presName="connectorText" presStyleLbl="sibTrans2D1" presStyleIdx="1" presStyleCnt="10"/>
      <dgm:spPr/>
      <dgm:t>
        <a:bodyPr/>
        <a:lstStyle/>
        <a:p>
          <a:endParaRPr lang="ru-RU"/>
        </a:p>
      </dgm:t>
    </dgm:pt>
    <dgm:pt modelId="{2ACC24D4-9AE2-418A-9396-687E224D59A0}" type="pres">
      <dgm:prSet presAssocID="{E8E932F7-E61D-4892-B145-53F7263F9A5B}" presName="node" presStyleLbl="node1" presStyleIdx="1" presStyleCnt="10" custScaleX="175084" custRadScaleRad="112237" custRadScaleInc="56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C73C8E-6318-426F-8F71-1CE01595C931}" type="pres">
      <dgm:prSet presAssocID="{171C253E-2913-4591-9DC6-9597941F3AB9}" presName="parTrans" presStyleLbl="sibTrans2D1" presStyleIdx="2" presStyleCnt="10"/>
      <dgm:spPr/>
      <dgm:t>
        <a:bodyPr/>
        <a:lstStyle/>
        <a:p>
          <a:endParaRPr lang="ru-RU"/>
        </a:p>
      </dgm:t>
    </dgm:pt>
    <dgm:pt modelId="{769F9F49-5B7E-4B1C-A8CC-1189E584FFF8}" type="pres">
      <dgm:prSet presAssocID="{171C253E-2913-4591-9DC6-9597941F3AB9}" presName="connectorText" presStyleLbl="sibTrans2D1" presStyleIdx="2" presStyleCnt="10"/>
      <dgm:spPr/>
      <dgm:t>
        <a:bodyPr/>
        <a:lstStyle/>
        <a:p>
          <a:endParaRPr lang="ru-RU"/>
        </a:p>
      </dgm:t>
    </dgm:pt>
    <dgm:pt modelId="{CCA2E628-677D-403F-AAED-0C2FB75006BF}" type="pres">
      <dgm:prSet presAssocID="{25F80834-C1A3-4607-ABA5-7CD45E8EBAD0}" presName="node" presStyleLbl="node1" presStyleIdx="2" presStyleCnt="10" custScaleX="153773" custRadScaleRad="102143" custRadScaleInc="21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11793-7525-42A0-A3D7-F503777576CD}" type="pres">
      <dgm:prSet presAssocID="{CC4F4B28-D95C-4458-B18A-7E2B5238E682}" presName="parTrans" presStyleLbl="sibTrans2D1" presStyleIdx="3" presStyleCnt="10"/>
      <dgm:spPr/>
      <dgm:t>
        <a:bodyPr/>
        <a:lstStyle/>
        <a:p>
          <a:endParaRPr lang="ru-RU"/>
        </a:p>
      </dgm:t>
    </dgm:pt>
    <dgm:pt modelId="{BA63CA3A-B9EF-41AF-B317-58E82D60A23D}" type="pres">
      <dgm:prSet presAssocID="{CC4F4B28-D95C-4458-B18A-7E2B5238E682}" presName="connectorText" presStyleLbl="sibTrans2D1" presStyleIdx="3" presStyleCnt="10"/>
      <dgm:spPr/>
      <dgm:t>
        <a:bodyPr/>
        <a:lstStyle/>
        <a:p>
          <a:endParaRPr lang="ru-RU"/>
        </a:p>
      </dgm:t>
    </dgm:pt>
    <dgm:pt modelId="{BA4D5CBC-9F5B-4B14-AFE9-85F4C4E24DF1}" type="pres">
      <dgm:prSet presAssocID="{0ED02D21-8358-4C54-9599-92D5AEC8D5CA}" presName="node" presStyleLbl="node1" presStyleIdx="3" presStyleCnt="10" custScaleX="161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0BF806-9FF0-400A-8771-9FE8CC9DA23A}" type="pres">
      <dgm:prSet presAssocID="{6595DF73-3F35-47C4-B2B5-02197755A11E}" presName="parTrans" presStyleLbl="sibTrans2D1" presStyleIdx="4" presStyleCnt="10"/>
      <dgm:spPr/>
      <dgm:t>
        <a:bodyPr/>
        <a:lstStyle/>
        <a:p>
          <a:endParaRPr lang="ru-RU"/>
        </a:p>
      </dgm:t>
    </dgm:pt>
    <dgm:pt modelId="{9B18D57B-6C76-4C77-9297-8C4FF93E4AB3}" type="pres">
      <dgm:prSet presAssocID="{6595DF73-3F35-47C4-B2B5-02197755A11E}" presName="connectorText" presStyleLbl="sibTrans2D1" presStyleIdx="4" presStyleCnt="10"/>
      <dgm:spPr/>
      <dgm:t>
        <a:bodyPr/>
        <a:lstStyle/>
        <a:p>
          <a:endParaRPr lang="ru-RU"/>
        </a:p>
      </dgm:t>
    </dgm:pt>
    <dgm:pt modelId="{82BFF871-7CB1-4CA8-9157-924DD255619D}" type="pres">
      <dgm:prSet presAssocID="{40B1EBA2-F71F-43C6-891B-B4D5D0140ADA}" presName="node" presStyleLbl="node1" presStyleIdx="4" presStyleCnt="10" custScaleX="147701" custRadScaleRad="108596" custRadScaleInc="-34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12CA76-998F-4DA0-BFAB-C0AFB98BA047}" type="pres">
      <dgm:prSet presAssocID="{77D2A142-1D5B-4D99-A597-81A4878F2B1B}" presName="parTrans" presStyleLbl="sibTrans2D1" presStyleIdx="5" presStyleCnt="10"/>
      <dgm:spPr/>
      <dgm:t>
        <a:bodyPr/>
        <a:lstStyle/>
        <a:p>
          <a:endParaRPr lang="ru-RU"/>
        </a:p>
      </dgm:t>
    </dgm:pt>
    <dgm:pt modelId="{87F27257-0326-4F74-A428-684D94387356}" type="pres">
      <dgm:prSet presAssocID="{77D2A142-1D5B-4D99-A597-81A4878F2B1B}" presName="connectorText" presStyleLbl="sibTrans2D1" presStyleIdx="5" presStyleCnt="10"/>
      <dgm:spPr/>
      <dgm:t>
        <a:bodyPr/>
        <a:lstStyle/>
        <a:p>
          <a:endParaRPr lang="ru-RU"/>
        </a:p>
      </dgm:t>
    </dgm:pt>
    <dgm:pt modelId="{6D77BC7C-736C-42D1-921F-E3388C8C2B3C}" type="pres">
      <dgm:prSet presAssocID="{5F978948-9A8D-4CF4-94AB-85B4BB0DB025}" presName="node" presStyleLbl="node1" presStyleIdx="5" presStyleCnt="10" custScaleX="131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57B57-5E64-4E82-840F-1030015EEF6C}" type="pres">
      <dgm:prSet presAssocID="{73339E85-9E56-4A19-A46B-4C01C44A70CB}" presName="parTrans" presStyleLbl="sibTrans2D1" presStyleIdx="6" presStyleCnt="10"/>
      <dgm:spPr/>
      <dgm:t>
        <a:bodyPr/>
        <a:lstStyle/>
        <a:p>
          <a:endParaRPr lang="ru-RU"/>
        </a:p>
      </dgm:t>
    </dgm:pt>
    <dgm:pt modelId="{EC8A1FDC-9570-423C-8BFF-8B3C0875B4F9}" type="pres">
      <dgm:prSet presAssocID="{73339E85-9E56-4A19-A46B-4C01C44A70CB}" presName="connectorText" presStyleLbl="sibTrans2D1" presStyleIdx="6" presStyleCnt="10"/>
      <dgm:spPr/>
      <dgm:t>
        <a:bodyPr/>
        <a:lstStyle/>
        <a:p>
          <a:endParaRPr lang="ru-RU"/>
        </a:p>
      </dgm:t>
    </dgm:pt>
    <dgm:pt modelId="{1D422A2B-0FB7-4975-A349-C1B594648EAE}" type="pres">
      <dgm:prSet presAssocID="{64B6AF9D-C79A-4C51-BD84-808FAD08655C}" presName="node" presStyleLbl="node1" presStyleIdx="6" presStyleCnt="10" custScaleX="154560" custRadScaleRad="105720" custRadScaleInc="249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A42632-9A36-4753-88F1-B518CC34E85A}" type="pres">
      <dgm:prSet presAssocID="{C0F4FED4-5A0F-4D32-B8B6-C2B652D72187}" presName="parTrans" presStyleLbl="sibTrans2D1" presStyleIdx="7" presStyleCnt="10"/>
      <dgm:spPr/>
      <dgm:t>
        <a:bodyPr/>
        <a:lstStyle/>
        <a:p>
          <a:endParaRPr lang="ru-RU"/>
        </a:p>
      </dgm:t>
    </dgm:pt>
    <dgm:pt modelId="{55FCF06A-CA35-497C-BEFC-F24FC23D5AD7}" type="pres">
      <dgm:prSet presAssocID="{C0F4FED4-5A0F-4D32-B8B6-C2B652D72187}" presName="connectorText" presStyleLbl="sibTrans2D1" presStyleIdx="7" presStyleCnt="10"/>
      <dgm:spPr/>
      <dgm:t>
        <a:bodyPr/>
        <a:lstStyle/>
        <a:p>
          <a:endParaRPr lang="ru-RU"/>
        </a:p>
      </dgm:t>
    </dgm:pt>
    <dgm:pt modelId="{6680A1DF-ADC0-4DD7-A673-81E186CE4FE1}" type="pres">
      <dgm:prSet presAssocID="{9CDF1C97-6F13-4F0E-8DD1-AC38021F1DEE}" presName="node" presStyleLbl="node1" presStyleIdx="7" presStyleCnt="10" custScaleX="146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FD45B-E1D8-4C32-B9F4-FEFEBE7F1B6B}" type="pres">
      <dgm:prSet presAssocID="{9B619352-94BF-411D-94A7-CBB0CC3ACBFC}" presName="parTrans" presStyleLbl="sibTrans2D1" presStyleIdx="8" presStyleCnt="10"/>
      <dgm:spPr/>
      <dgm:t>
        <a:bodyPr/>
        <a:lstStyle/>
        <a:p>
          <a:endParaRPr lang="ru-RU"/>
        </a:p>
      </dgm:t>
    </dgm:pt>
    <dgm:pt modelId="{DC6F8797-99CF-4407-9E7B-EAD655E58F23}" type="pres">
      <dgm:prSet presAssocID="{9B619352-94BF-411D-94A7-CBB0CC3ACBFC}" presName="connectorText" presStyleLbl="sibTrans2D1" presStyleIdx="8" presStyleCnt="10"/>
      <dgm:spPr/>
      <dgm:t>
        <a:bodyPr/>
        <a:lstStyle/>
        <a:p>
          <a:endParaRPr lang="ru-RU"/>
        </a:p>
      </dgm:t>
    </dgm:pt>
    <dgm:pt modelId="{9AF5B194-58E2-426E-AA01-B40306038BBB}" type="pres">
      <dgm:prSet presAssocID="{68D0EFF2-2DB9-414D-A1EF-9A37F2DD2B5F}" presName="node" presStyleLbl="node1" presStyleIdx="8" presStyleCnt="10" custScaleX="150904" custRadScaleRad="102242" custRadScaleInc="-21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00BA1F-3645-4DDF-8288-B498322BD7C7}" type="pres">
      <dgm:prSet presAssocID="{F1F5B691-505D-4DF0-A2B3-8426C38CB73E}" presName="parTrans" presStyleLbl="sibTrans2D1" presStyleIdx="9" presStyleCnt="10"/>
      <dgm:spPr/>
      <dgm:t>
        <a:bodyPr/>
        <a:lstStyle/>
        <a:p>
          <a:endParaRPr lang="ru-RU"/>
        </a:p>
      </dgm:t>
    </dgm:pt>
    <dgm:pt modelId="{EB43D313-BE14-4201-9856-714623C4030E}" type="pres">
      <dgm:prSet presAssocID="{F1F5B691-505D-4DF0-A2B3-8426C38CB73E}" presName="connectorText" presStyleLbl="sibTrans2D1" presStyleIdx="9" presStyleCnt="10"/>
      <dgm:spPr/>
      <dgm:t>
        <a:bodyPr/>
        <a:lstStyle/>
        <a:p>
          <a:endParaRPr lang="ru-RU"/>
        </a:p>
      </dgm:t>
    </dgm:pt>
    <dgm:pt modelId="{2A2E1212-EB83-4104-85FC-1FAAFA14AFA9}" type="pres">
      <dgm:prSet presAssocID="{E238C428-3729-4BD0-82D2-92C3A680C2CD}" presName="node" presStyleLbl="node1" presStyleIdx="9" presStyleCnt="10" custScaleX="206808" custRadScaleRad="110954" custRadScaleInc="-53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47FC0E-578B-4985-B61B-6050E2AE8D24}" type="presOf" srcId="{73339E85-9E56-4A19-A46B-4C01C44A70CB}" destId="{EC8A1FDC-9570-423C-8BFF-8B3C0875B4F9}" srcOrd="1" destOrd="0" presId="urn:microsoft.com/office/officeart/2005/8/layout/radial5"/>
    <dgm:cxn modelId="{B6655F50-E8B0-48D3-BF84-577588CA5FBD}" srcId="{E575C2F8-A0F0-422F-8B9F-AB60FA57F5E3}" destId="{9CDF1C97-6F13-4F0E-8DD1-AC38021F1DEE}" srcOrd="7" destOrd="0" parTransId="{C0F4FED4-5A0F-4D32-B8B6-C2B652D72187}" sibTransId="{9FF16F48-547B-430A-9265-02F7D75D59CB}"/>
    <dgm:cxn modelId="{3FCF1A34-0CF0-4D79-8069-05B16724D4B7}" type="presOf" srcId="{171C253E-2913-4591-9DC6-9597941F3AB9}" destId="{2BC73C8E-6318-426F-8F71-1CE01595C931}" srcOrd="0" destOrd="0" presId="urn:microsoft.com/office/officeart/2005/8/layout/radial5"/>
    <dgm:cxn modelId="{9E421BEE-061A-4690-A867-E88E15B002A8}" type="presOf" srcId="{E6CC3DC6-EB46-413F-B175-4BC1BE4C6653}" destId="{38F7B636-D622-4EDA-AD12-6C35E87E4B0F}" srcOrd="0" destOrd="0" presId="urn:microsoft.com/office/officeart/2005/8/layout/radial5"/>
    <dgm:cxn modelId="{63AA54E2-4006-42B6-BF10-C2295191CC13}" srcId="{E575C2F8-A0F0-422F-8B9F-AB60FA57F5E3}" destId="{1009A90C-D9FD-4736-8796-1EEEFD7EE02D}" srcOrd="0" destOrd="0" parTransId="{DCB69E1A-8D15-4E1A-8CC7-DB88FAD41DFD}" sibTransId="{37D658EB-BABB-4D58-9626-FB1A59D3E4A5}"/>
    <dgm:cxn modelId="{404D6657-A258-43E1-831C-B446C0AC55EE}" srcId="{E575C2F8-A0F0-422F-8B9F-AB60FA57F5E3}" destId="{25F80834-C1A3-4607-ABA5-7CD45E8EBAD0}" srcOrd="2" destOrd="0" parTransId="{171C253E-2913-4591-9DC6-9597941F3AB9}" sibTransId="{78E4B22D-9D7A-410A-BDFD-E6858AC62CCF}"/>
    <dgm:cxn modelId="{87E1A636-7FF5-4956-A6A5-21B29F64EFDE}" srcId="{E575C2F8-A0F0-422F-8B9F-AB60FA57F5E3}" destId="{68D0EFF2-2DB9-414D-A1EF-9A37F2DD2B5F}" srcOrd="8" destOrd="0" parTransId="{9B619352-94BF-411D-94A7-CBB0CC3ACBFC}" sibTransId="{97D4A741-2190-4CE7-8053-6C0B3B54BE7B}"/>
    <dgm:cxn modelId="{9A8C884B-37F6-4563-AB02-0678D62856E8}" type="presOf" srcId="{C0F4FED4-5A0F-4D32-B8B6-C2B652D72187}" destId="{8AA42632-9A36-4753-88F1-B518CC34E85A}" srcOrd="0" destOrd="0" presId="urn:microsoft.com/office/officeart/2005/8/layout/radial5"/>
    <dgm:cxn modelId="{DAE00760-528F-4A93-95F3-5E9F1E22AC93}" srcId="{E575C2F8-A0F0-422F-8B9F-AB60FA57F5E3}" destId="{E238C428-3729-4BD0-82D2-92C3A680C2CD}" srcOrd="9" destOrd="0" parTransId="{F1F5B691-505D-4DF0-A2B3-8426C38CB73E}" sibTransId="{88061DB0-EBE5-49E0-87A1-29618FAE679F}"/>
    <dgm:cxn modelId="{9BAC2189-767B-4876-825B-B7E91584F95D}" type="presOf" srcId="{5F978948-9A8D-4CF4-94AB-85B4BB0DB025}" destId="{6D77BC7C-736C-42D1-921F-E3388C8C2B3C}" srcOrd="0" destOrd="0" presId="urn:microsoft.com/office/officeart/2005/8/layout/radial5"/>
    <dgm:cxn modelId="{0EFB513F-C4C0-474D-9C76-C1E8E01F7211}" srcId="{E575C2F8-A0F0-422F-8B9F-AB60FA57F5E3}" destId="{E8E932F7-E61D-4892-B145-53F7263F9A5B}" srcOrd="1" destOrd="0" parTransId="{E6CC3DC6-EB46-413F-B175-4BC1BE4C6653}" sibTransId="{C991C3E0-F652-4F67-84AA-6A3AD955D448}"/>
    <dgm:cxn modelId="{CA67A155-47F1-401E-85AE-F23F27251800}" type="presOf" srcId="{77D2A142-1D5B-4D99-A597-81A4878F2B1B}" destId="{87F27257-0326-4F74-A428-684D94387356}" srcOrd="1" destOrd="0" presId="urn:microsoft.com/office/officeart/2005/8/layout/radial5"/>
    <dgm:cxn modelId="{21C1D3F8-8488-4102-8A21-AEAA688D660A}" srcId="{BE658434-179B-497F-93B2-5AA87FA6A39E}" destId="{E575C2F8-A0F0-422F-8B9F-AB60FA57F5E3}" srcOrd="0" destOrd="0" parTransId="{77B574CE-96C0-4010-9E1F-02AF5CC41FA3}" sibTransId="{CA556956-4D09-4F21-8BDD-56DE717E48DF}"/>
    <dgm:cxn modelId="{33CC060E-CFA1-4AB8-A461-3023C6ED3744}" type="presOf" srcId="{6595DF73-3F35-47C4-B2B5-02197755A11E}" destId="{480BF806-9FF0-400A-8771-9FE8CC9DA23A}" srcOrd="0" destOrd="0" presId="urn:microsoft.com/office/officeart/2005/8/layout/radial5"/>
    <dgm:cxn modelId="{36CB504B-5EE1-4643-900D-0F9E115F60ED}" type="presOf" srcId="{E575C2F8-A0F0-422F-8B9F-AB60FA57F5E3}" destId="{E0D238E8-73F6-4DEA-90AA-FD2F6B463CF3}" srcOrd="0" destOrd="0" presId="urn:microsoft.com/office/officeart/2005/8/layout/radial5"/>
    <dgm:cxn modelId="{070E9079-3395-4442-AD4B-D59245ECF00C}" type="presOf" srcId="{64B6AF9D-C79A-4C51-BD84-808FAD08655C}" destId="{1D422A2B-0FB7-4975-A349-C1B594648EAE}" srcOrd="0" destOrd="0" presId="urn:microsoft.com/office/officeart/2005/8/layout/radial5"/>
    <dgm:cxn modelId="{FF2481FA-DE95-40AD-9BC0-ECC67CFAAF1E}" type="presOf" srcId="{77D2A142-1D5B-4D99-A597-81A4878F2B1B}" destId="{AF12CA76-998F-4DA0-BFAB-C0AFB98BA047}" srcOrd="0" destOrd="0" presId="urn:microsoft.com/office/officeart/2005/8/layout/radial5"/>
    <dgm:cxn modelId="{F7DDC120-1E4D-45D2-8B97-7F5E13736089}" type="presOf" srcId="{6595DF73-3F35-47C4-B2B5-02197755A11E}" destId="{9B18D57B-6C76-4C77-9297-8C4FF93E4AB3}" srcOrd="1" destOrd="0" presId="urn:microsoft.com/office/officeart/2005/8/layout/radial5"/>
    <dgm:cxn modelId="{FF8910CC-667A-49EB-8F4C-593690A68157}" type="presOf" srcId="{171C253E-2913-4591-9DC6-9597941F3AB9}" destId="{769F9F49-5B7E-4B1C-A8CC-1189E584FFF8}" srcOrd="1" destOrd="0" presId="urn:microsoft.com/office/officeart/2005/8/layout/radial5"/>
    <dgm:cxn modelId="{A1595022-CB2D-40EF-97B1-DB33B6820FF9}" type="presOf" srcId="{C0F4FED4-5A0F-4D32-B8B6-C2B652D72187}" destId="{55FCF06A-CA35-497C-BEFC-F24FC23D5AD7}" srcOrd="1" destOrd="0" presId="urn:microsoft.com/office/officeart/2005/8/layout/radial5"/>
    <dgm:cxn modelId="{BAAEF50C-189D-4D78-B25A-F44B406C8B25}" type="presOf" srcId="{E8E932F7-E61D-4892-B145-53F7263F9A5B}" destId="{2ACC24D4-9AE2-418A-9396-687E224D59A0}" srcOrd="0" destOrd="0" presId="urn:microsoft.com/office/officeart/2005/8/layout/radial5"/>
    <dgm:cxn modelId="{ABB28426-79B5-4C3D-865E-91C3201D13FE}" type="presOf" srcId="{F1F5B691-505D-4DF0-A2B3-8426C38CB73E}" destId="{EB43D313-BE14-4201-9856-714623C4030E}" srcOrd="1" destOrd="0" presId="urn:microsoft.com/office/officeart/2005/8/layout/radial5"/>
    <dgm:cxn modelId="{B78D7243-9430-4470-865B-BE66BEE90115}" type="presOf" srcId="{BE658434-179B-497F-93B2-5AA87FA6A39E}" destId="{D4152E44-3B1F-4443-961B-AC7C43D50B18}" srcOrd="0" destOrd="0" presId="urn:microsoft.com/office/officeart/2005/8/layout/radial5"/>
    <dgm:cxn modelId="{72A1EB67-7B26-4A92-9771-A8B918B3223A}" type="presOf" srcId="{68D0EFF2-2DB9-414D-A1EF-9A37F2DD2B5F}" destId="{9AF5B194-58E2-426E-AA01-B40306038BBB}" srcOrd="0" destOrd="0" presId="urn:microsoft.com/office/officeart/2005/8/layout/radial5"/>
    <dgm:cxn modelId="{D0508F95-1DE4-4593-B9B4-7CCA685C687A}" type="presOf" srcId="{DCB69E1A-8D15-4E1A-8CC7-DB88FAD41DFD}" destId="{4D4C3493-615A-46AE-A7C2-1BCE781F1C1A}" srcOrd="1" destOrd="0" presId="urn:microsoft.com/office/officeart/2005/8/layout/radial5"/>
    <dgm:cxn modelId="{6089F12E-9EA6-4C00-9075-EE98E665C41E}" type="presOf" srcId="{CC4F4B28-D95C-4458-B18A-7E2B5238E682}" destId="{BA63CA3A-B9EF-41AF-B317-58E82D60A23D}" srcOrd="1" destOrd="0" presId="urn:microsoft.com/office/officeart/2005/8/layout/radial5"/>
    <dgm:cxn modelId="{88BB52D4-BC18-4C4A-9A77-732853D5462D}" type="presOf" srcId="{73339E85-9E56-4A19-A46B-4C01C44A70CB}" destId="{97857B57-5E64-4E82-840F-1030015EEF6C}" srcOrd="0" destOrd="0" presId="urn:microsoft.com/office/officeart/2005/8/layout/radial5"/>
    <dgm:cxn modelId="{A8415A31-1A97-439C-9C2F-DC43F1CA7DBA}" type="presOf" srcId="{CC4F4B28-D95C-4458-B18A-7E2B5238E682}" destId="{3DC11793-7525-42A0-A3D7-F503777576CD}" srcOrd="0" destOrd="0" presId="urn:microsoft.com/office/officeart/2005/8/layout/radial5"/>
    <dgm:cxn modelId="{870A645A-24C2-413E-B48E-45646040189C}" srcId="{E575C2F8-A0F0-422F-8B9F-AB60FA57F5E3}" destId="{40B1EBA2-F71F-43C6-891B-B4D5D0140ADA}" srcOrd="4" destOrd="0" parTransId="{6595DF73-3F35-47C4-B2B5-02197755A11E}" sibTransId="{032952AF-E4F4-4BA0-9E69-4CA05E588D5F}"/>
    <dgm:cxn modelId="{8DAED41D-7245-4F76-BCF1-B0BEE934A428}" type="presOf" srcId="{0ED02D21-8358-4C54-9599-92D5AEC8D5CA}" destId="{BA4D5CBC-9F5B-4B14-AFE9-85F4C4E24DF1}" srcOrd="0" destOrd="0" presId="urn:microsoft.com/office/officeart/2005/8/layout/radial5"/>
    <dgm:cxn modelId="{F81DE358-F856-402C-8180-95EFA2C8B12A}" type="presOf" srcId="{E6CC3DC6-EB46-413F-B175-4BC1BE4C6653}" destId="{12AD5BF7-2E4B-4745-8FA3-2DC169726709}" srcOrd="1" destOrd="0" presId="urn:microsoft.com/office/officeart/2005/8/layout/radial5"/>
    <dgm:cxn modelId="{FB714A41-15FA-4C63-BDE9-A552D8360068}" type="presOf" srcId="{1009A90C-D9FD-4736-8796-1EEEFD7EE02D}" destId="{FFAA03C6-BB97-4C1F-86B1-3D2F50F7ECBA}" srcOrd="0" destOrd="0" presId="urn:microsoft.com/office/officeart/2005/8/layout/radial5"/>
    <dgm:cxn modelId="{38353504-59B0-4E57-B296-11146B72CC75}" type="presOf" srcId="{DCB69E1A-8D15-4E1A-8CC7-DB88FAD41DFD}" destId="{1B6AE8AE-F405-44AB-9E39-2748D479E32D}" srcOrd="0" destOrd="0" presId="urn:microsoft.com/office/officeart/2005/8/layout/radial5"/>
    <dgm:cxn modelId="{2C0C6745-D8C5-4541-AE8F-2899AC3142A7}" srcId="{E575C2F8-A0F0-422F-8B9F-AB60FA57F5E3}" destId="{0ED02D21-8358-4C54-9599-92D5AEC8D5CA}" srcOrd="3" destOrd="0" parTransId="{CC4F4B28-D95C-4458-B18A-7E2B5238E682}" sibTransId="{E6E6520E-B8CB-4373-A0F9-3B1B9D2D8BAD}"/>
    <dgm:cxn modelId="{6E0AB5DB-684D-480F-8E2C-1ADF8179992D}" type="presOf" srcId="{F1F5B691-505D-4DF0-A2B3-8426C38CB73E}" destId="{AD00BA1F-3645-4DDF-8288-B498322BD7C7}" srcOrd="0" destOrd="0" presId="urn:microsoft.com/office/officeart/2005/8/layout/radial5"/>
    <dgm:cxn modelId="{ADEAF78E-4E11-478C-84EF-B6B6686D8E73}" type="presOf" srcId="{9CDF1C97-6F13-4F0E-8DD1-AC38021F1DEE}" destId="{6680A1DF-ADC0-4DD7-A673-81E186CE4FE1}" srcOrd="0" destOrd="0" presId="urn:microsoft.com/office/officeart/2005/8/layout/radial5"/>
    <dgm:cxn modelId="{133D506D-0AC5-42F1-8B95-150337F49866}" type="presOf" srcId="{25F80834-C1A3-4607-ABA5-7CD45E8EBAD0}" destId="{CCA2E628-677D-403F-AAED-0C2FB75006BF}" srcOrd="0" destOrd="0" presId="urn:microsoft.com/office/officeart/2005/8/layout/radial5"/>
    <dgm:cxn modelId="{BD1802D6-7637-4AD0-A090-295A07ED7368}" type="presOf" srcId="{9B619352-94BF-411D-94A7-CBB0CC3ACBFC}" destId="{C66FD45B-E1D8-4C32-B9F4-FEFEBE7F1B6B}" srcOrd="0" destOrd="0" presId="urn:microsoft.com/office/officeart/2005/8/layout/radial5"/>
    <dgm:cxn modelId="{5CD81151-93E0-415A-892F-9E174FAEBE5C}" srcId="{E575C2F8-A0F0-422F-8B9F-AB60FA57F5E3}" destId="{64B6AF9D-C79A-4C51-BD84-808FAD08655C}" srcOrd="6" destOrd="0" parTransId="{73339E85-9E56-4A19-A46B-4C01C44A70CB}" sibTransId="{F2CE92B9-DE5F-41CE-B30E-03A69247520D}"/>
    <dgm:cxn modelId="{FE12A931-9559-47FB-B6FD-5831E57EFB9A}" type="presOf" srcId="{9B619352-94BF-411D-94A7-CBB0CC3ACBFC}" destId="{DC6F8797-99CF-4407-9E7B-EAD655E58F23}" srcOrd="1" destOrd="0" presId="urn:microsoft.com/office/officeart/2005/8/layout/radial5"/>
    <dgm:cxn modelId="{2A611D20-0B86-4220-B705-F3914C62EF0B}" type="presOf" srcId="{40B1EBA2-F71F-43C6-891B-B4D5D0140ADA}" destId="{82BFF871-7CB1-4CA8-9157-924DD255619D}" srcOrd="0" destOrd="0" presId="urn:microsoft.com/office/officeart/2005/8/layout/radial5"/>
    <dgm:cxn modelId="{7E610480-FBC5-4CDB-B70F-1DE1A540797A}" type="presOf" srcId="{E238C428-3729-4BD0-82D2-92C3A680C2CD}" destId="{2A2E1212-EB83-4104-85FC-1FAAFA14AFA9}" srcOrd="0" destOrd="0" presId="urn:microsoft.com/office/officeart/2005/8/layout/radial5"/>
    <dgm:cxn modelId="{67F94F88-BF46-4D38-83FA-3D1D652E0D88}" srcId="{E575C2F8-A0F0-422F-8B9F-AB60FA57F5E3}" destId="{5F978948-9A8D-4CF4-94AB-85B4BB0DB025}" srcOrd="5" destOrd="0" parTransId="{77D2A142-1D5B-4D99-A597-81A4878F2B1B}" sibTransId="{847ADF11-3329-4B67-B49F-36ACDA9E10BD}"/>
    <dgm:cxn modelId="{E4D7C04F-8D6B-4373-986D-61D698EB2C02}" type="presParOf" srcId="{D4152E44-3B1F-4443-961B-AC7C43D50B18}" destId="{E0D238E8-73F6-4DEA-90AA-FD2F6B463CF3}" srcOrd="0" destOrd="0" presId="urn:microsoft.com/office/officeart/2005/8/layout/radial5"/>
    <dgm:cxn modelId="{28F51D44-9000-4F81-96E6-4F996DD6303B}" type="presParOf" srcId="{D4152E44-3B1F-4443-961B-AC7C43D50B18}" destId="{1B6AE8AE-F405-44AB-9E39-2748D479E32D}" srcOrd="1" destOrd="0" presId="urn:microsoft.com/office/officeart/2005/8/layout/radial5"/>
    <dgm:cxn modelId="{A85249D6-0C0C-4C0A-BE91-D279AD0337B6}" type="presParOf" srcId="{1B6AE8AE-F405-44AB-9E39-2748D479E32D}" destId="{4D4C3493-615A-46AE-A7C2-1BCE781F1C1A}" srcOrd="0" destOrd="0" presId="urn:microsoft.com/office/officeart/2005/8/layout/radial5"/>
    <dgm:cxn modelId="{9999C224-BDB5-440A-A83A-4364CDA2D250}" type="presParOf" srcId="{D4152E44-3B1F-4443-961B-AC7C43D50B18}" destId="{FFAA03C6-BB97-4C1F-86B1-3D2F50F7ECBA}" srcOrd="2" destOrd="0" presId="urn:microsoft.com/office/officeart/2005/8/layout/radial5"/>
    <dgm:cxn modelId="{75391642-949B-49F6-AD07-7C59BF7B1204}" type="presParOf" srcId="{D4152E44-3B1F-4443-961B-AC7C43D50B18}" destId="{38F7B636-D622-4EDA-AD12-6C35E87E4B0F}" srcOrd="3" destOrd="0" presId="urn:microsoft.com/office/officeart/2005/8/layout/radial5"/>
    <dgm:cxn modelId="{A0FF9B65-9C2E-49A6-B334-22CD1C7E9F15}" type="presParOf" srcId="{38F7B636-D622-4EDA-AD12-6C35E87E4B0F}" destId="{12AD5BF7-2E4B-4745-8FA3-2DC169726709}" srcOrd="0" destOrd="0" presId="urn:microsoft.com/office/officeart/2005/8/layout/radial5"/>
    <dgm:cxn modelId="{64C90533-AC92-47AD-99EE-EA2E8CE03E8A}" type="presParOf" srcId="{D4152E44-3B1F-4443-961B-AC7C43D50B18}" destId="{2ACC24D4-9AE2-418A-9396-687E224D59A0}" srcOrd="4" destOrd="0" presId="urn:microsoft.com/office/officeart/2005/8/layout/radial5"/>
    <dgm:cxn modelId="{30ED8547-6111-416F-9740-990101A03605}" type="presParOf" srcId="{D4152E44-3B1F-4443-961B-AC7C43D50B18}" destId="{2BC73C8E-6318-426F-8F71-1CE01595C931}" srcOrd="5" destOrd="0" presId="urn:microsoft.com/office/officeart/2005/8/layout/radial5"/>
    <dgm:cxn modelId="{E0CBC663-5853-4529-85B1-4276A534893C}" type="presParOf" srcId="{2BC73C8E-6318-426F-8F71-1CE01595C931}" destId="{769F9F49-5B7E-4B1C-A8CC-1189E584FFF8}" srcOrd="0" destOrd="0" presId="urn:microsoft.com/office/officeart/2005/8/layout/radial5"/>
    <dgm:cxn modelId="{ACD24779-9F38-4A18-8891-93D2DB164811}" type="presParOf" srcId="{D4152E44-3B1F-4443-961B-AC7C43D50B18}" destId="{CCA2E628-677D-403F-AAED-0C2FB75006BF}" srcOrd="6" destOrd="0" presId="urn:microsoft.com/office/officeart/2005/8/layout/radial5"/>
    <dgm:cxn modelId="{1A52D46D-1A80-4BA0-9606-DB2901043420}" type="presParOf" srcId="{D4152E44-3B1F-4443-961B-AC7C43D50B18}" destId="{3DC11793-7525-42A0-A3D7-F503777576CD}" srcOrd="7" destOrd="0" presId="urn:microsoft.com/office/officeart/2005/8/layout/radial5"/>
    <dgm:cxn modelId="{105844FB-FD4C-4A6D-9548-63A24B2246D0}" type="presParOf" srcId="{3DC11793-7525-42A0-A3D7-F503777576CD}" destId="{BA63CA3A-B9EF-41AF-B317-58E82D60A23D}" srcOrd="0" destOrd="0" presId="urn:microsoft.com/office/officeart/2005/8/layout/radial5"/>
    <dgm:cxn modelId="{CDCDC749-1031-4E2E-8066-B4EF5ED11C7E}" type="presParOf" srcId="{D4152E44-3B1F-4443-961B-AC7C43D50B18}" destId="{BA4D5CBC-9F5B-4B14-AFE9-85F4C4E24DF1}" srcOrd="8" destOrd="0" presId="urn:microsoft.com/office/officeart/2005/8/layout/radial5"/>
    <dgm:cxn modelId="{96753DF6-8096-459C-B365-58C130C81987}" type="presParOf" srcId="{D4152E44-3B1F-4443-961B-AC7C43D50B18}" destId="{480BF806-9FF0-400A-8771-9FE8CC9DA23A}" srcOrd="9" destOrd="0" presId="urn:microsoft.com/office/officeart/2005/8/layout/radial5"/>
    <dgm:cxn modelId="{B60F0329-8D18-47EF-97A4-11D9D5671F14}" type="presParOf" srcId="{480BF806-9FF0-400A-8771-9FE8CC9DA23A}" destId="{9B18D57B-6C76-4C77-9297-8C4FF93E4AB3}" srcOrd="0" destOrd="0" presId="urn:microsoft.com/office/officeart/2005/8/layout/radial5"/>
    <dgm:cxn modelId="{DCFE5785-0B44-4351-B88B-FF7E478D3438}" type="presParOf" srcId="{D4152E44-3B1F-4443-961B-AC7C43D50B18}" destId="{82BFF871-7CB1-4CA8-9157-924DD255619D}" srcOrd="10" destOrd="0" presId="urn:microsoft.com/office/officeart/2005/8/layout/radial5"/>
    <dgm:cxn modelId="{4BB04BAA-93C7-45A2-8EFB-429411B5F862}" type="presParOf" srcId="{D4152E44-3B1F-4443-961B-AC7C43D50B18}" destId="{AF12CA76-998F-4DA0-BFAB-C0AFB98BA047}" srcOrd="11" destOrd="0" presId="urn:microsoft.com/office/officeart/2005/8/layout/radial5"/>
    <dgm:cxn modelId="{6392FBC5-B1D5-416A-A642-3D1D4E4FFC10}" type="presParOf" srcId="{AF12CA76-998F-4DA0-BFAB-C0AFB98BA047}" destId="{87F27257-0326-4F74-A428-684D94387356}" srcOrd="0" destOrd="0" presId="urn:microsoft.com/office/officeart/2005/8/layout/radial5"/>
    <dgm:cxn modelId="{8BD788BD-6E98-48F5-A777-7461288EB244}" type="presParOf" srcId="{D4152E44-3B1F-4443-961B-AC7C43D50B18}" destId="{6D77BC7C-736C-42D1-921F-E3388C8C2B3C}" srcOrd="12" destOrd="0" presId="urn:microsoft.com/office/officeart/2005/8/layout/radial5"/>
    <dgm:cxn modelId="{E69BF0A1-5805-4CF6-B4FB-4C8869C08C55}" type="presParOf" srcId="{D4152E44-3B1F-4443-961B-AC7C43D50B18}" destId="{97857B57-5E64-4E82-840F-1030015EEF6C}" srcOrd="13" destOrd="0" presId="urn:microsoft.com/office/officeart/2005/8/layout/radial5"/>
    <dgm:cxn modelId="{763CACCB-B391-41D3-B86C-2C45E68A1CCE}" type="presParOf" srcId="{97857B57-5E64-4E82-840F-1030015EEF6C}" destId="{EC8A1FDC-9570-423C-8BFF-8B3C0875B4F9}" srcOrd="0" destOrd="0" presId="urn:microsoft.com/office/officeart/2005/8/layout/radial5"/>
    <dgm:cxn modelId="{DA6C68FA-CD3E-4962-A374-26E3E4DA3472}" type="presParOf" srcId="{D4152E44-3B1F-4443-961B-AC7C43D50B18}" destId="{1D422A2B-0FB7-4975-A349-C1B594648EAE}" srcOrd="14" destOrd="0" presId="urn:microsoft.com/office/officeart/2005/8/layout/radial5"/>
    <dgm:cxn modelId="{8E575262-B71E-48FA-A76C-714C92507B9F}" type="presParOf" srcId="{D4152E44-3B1F-4443-961B-AC7C43D50B18}" destId="{8AA42632-9A36-4753-88F1-B518CC34E85A}" srcOrd="15" destOrd="0" presId="urn:microsoft.com/office/officeart/2005/8/layout/radial5"/>
    <dgm:cxn modelId="{07BD19FD-77CE-49A6-9222-EF869B6F6E99}" type="presParOf" srcId="{8AA42632-9A36-4753-88F1-B518CC34E85A}" destId="{55FCF06A-CA35-497C-BEFC-F24FC23D5AD7}" srcOrd="0" destOrd="0" presId="urn:microsoft.com/office/officeart/2005/8/layout/radial5"/>
    <dgm:cxn modelId="{62F5B24B-4504-4B43-A28D-B0A6A1FC6EA1}" type="presParOf" srcId="{D4152E44-3B1F-4443-961B-AC7C43D50B18}" destId="{6680A1DF-ADC0-4DD7-A673-81E186CE4FE1}" srcOrd="16" destOrd="0" presId="urn:microsoft.com/office/officeart/2005/8/layout/radial5"/>
    <dgm:cxn modelId="{79FC0957-F95F-4F47-BFF5-5331237A4C9E}" type="presParOf" srcId="{D4152E44-3B1F-4443-961B-AC7C43D50B18}" destId="{C66FD45B-E1D8-4C32-B9F4-FEFEBE7F1B6B}" srcOrd="17" destOrd="0" presId="urn:microsoft.com/office/officeart/2005/8/layout/radial5"/>
    <dgm:cxn modelId="{EE6983B6-6318-4DBF-B3F9-FB4E0405008B}" type="presParOf" srcId="{C66FD45B-E1D8-4C32-B9F4-FEFEBE7F1B6B}" destId="{DC6F8797-99CF-4407-9E7B-EAD655E58F23}" srcOrd="0" destOrd="0" presId="urn:microsoft.com/office/officeart/2005/8/layout/radial5"/>
    <dgm:cxn modelId="{9E4C4D12-E1E0-4BEE-A672-CC0DDC7FD2F9}" type="presParOf" srcId="{D4152E44-3B1F-4443-961B-AC7C43D50B18}" destId="{9AF5B194-58E2-426E-AA01-B40306038BBB}" srcOrd="18" destOrd="0" presId="urn:microsoft.com/office/officeart/2005/8/layout/radial5"/>
    <dgm:cxn modelId="{93682971-1C33-4EBC-823E-DD59506876A6}" type="presParOf" srcId="{D4152E44-3B1F-4443-961B-AC7C43D50B18}" destId="{AD00BA1F-3645-4DDF-8288-B498322BD7C7}" srcOrd="19" destOrd="0" presId="urn:microsoft.com/office/officeart/2005/8/layout/radial5"/>
    <dgm:cxn modelId="{DFC5A6D1-0845-4961-9955-1404445AEBBD}" type="presParOf" srcId="{AD00BA1F-3645-4DDF-8288-B498322BD7C7}" destId="{EB43D313-BE14-4201-9856-714623C4030E}" srcOrd="0" destOrd="0" presId="urn:microsoft.com/office/officeart/2005/8/layout/radial5"/>
    <dgm:cxn modelId="{86EAFBFA-A5C2-436D-9FC3-8C02A31EB099}" type="presParOf" srcId="{D4152E44-3B1F-4443-961B-AC7C43D50B18}" destId="{2A2E1212-EB83-4104-85FC-1FAAFA14AFA9}" srcOrd="2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D238E8-73F6-4DEA-90AA-FD2F6B463CF3}">
      <dsp:nvSpPr>
        <dsp:cNvPr id="0" name=""/>
        <dsp:cNvSpPr/>
      </dsp:nvSpPr>
      <dsp:spPr>
        <a:xfrm>
          <a:off x="4911676" y="1796567"/>
          <a:ext cx="1071043" cy="1071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Возраст</a:t>
          </a:r>
        </a:p>
      </dsp:txBody>
      <dsp:txXfrm>
        <a:off x="5068527" y="1953418"/>
        <a:ext cx="757341" cy="757341"/>
      </dsp:txXfrm>
    </dsp:sp>
    <dsp:sp modelId="{1B6AE8AE-F405-44AB-9E39-2748D479E32D}">
      <dsp:nvSpPr>
        <dsp:cNvPr id="0" name=""/>
        <dsp:cNvSpPr/>
      </dsp:nvSpPr>
      <dsp:spPr>
        <a:xfrm rot="16200000">
          <a:off x="5211196" y="1176110"/>
          <a:ext cx="472004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5267754" y="1308079"/>
        <a:ext cx="358888" cy="226233"/>
      </dsp:txXfrm>
    </dsp:sp>
    <dsp:sp modelId="{FFAA03C6-BB97-4C1F-86B1-3D2F50F7ECBA}">
      <dsp:nvSpPr>
        <dsp:cNvPr id="0" name=""/>
        <dsp:cNvSpPr/>
      </dsp:nvSpPr>
      <dsp:spPr>
        <a:xfrm>
          <a:off x="4771821" y="18802"/>
          <a:ext cx="1350755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СОН-АКТИВНОСТЬ</a:t>
          </a:r>
        </a:p>
      </dsp:txBody>
      <dsp:txXfrm>
        <a:off x="4969634" y="148728"/>
        <a:ext cx="955129" cy="627337"/>
      </dsp:txXfrm>
    </dsp:sp>
    <dsp:sp modelId="{38F7B636-D622-4EDA-AD12-6C35E87E4B0F}">
      <dsp:nvSpPr>
        <dsp:cNvPr id="0" name=""/>
        <dsp:cNvSpPr/>
      </dsp:nvSpPr>
      <dsp:spPr>
        <a:xfrm rot="18974704">
          <a:off x="5920358" y="1433733"/>
          <a:ext cx="536415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5936064" y="1548258"/>
        <a:ext cx="423299" cy="226233"/>
      </dsp:txXfrm>
    </dsp:sp>
    <dsp:sp modelId="{2ACC24D4-9AE2-418A-9396-687E224D59A0}">
      <dsp:nvSpPr>
        <dsp:cNvPr id="0" name=""/>
        <dsp:cNvSpPr/>
      </dsp:nvSpPr>
      <dsp:spPr>
        <a:xfrm>
          <a:off x="6186280" y="437233"/>
          <a:ext cx="1553327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ГОЛОСОВЫЕ РЕАКЦИИ</a:t>
          </a:r>
        </a:p>
      </dsp:txBody>
      <dsp:txXfrm>
        <a:off x="6413759" y="567159"/>
        <a:ext cx="1098369" cy="627337"/>
      </dsp:txXfrm>
    </dsp:sp>
    <dsp:sp modelId="{2BC73C8E-6318-426F-8F71-1CE01595C931}">
      <dsp:nvSpPr>
        <dsp:cNvPr id="0" name=""/>
        <dsp:cNvSpPr/>
      </dsp:nvSpPr>
      <dsp:spPr>
        <a:xfrm rot="20751746">
          <a:off x="6113972" y="1927670"/>
          <a:ext cx="380692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6115685" y="2016895"/>
        <a:ext cx="267576" cy="226233"/>
      </dsp:txXfrm>
    </dsp:sp>
    <dsp:sp modelId="{CCA2E628-677D-403F-AAED-0C2FB75006BF}">
      <dsp:nvSpPr>
        <dsp:cNvPr id="0" name=""/>
        <dsp:cNvSpPr/>
      </dsp:nvSpPr>
      <dsp:spPr>
        <a:xfrm>
          <a:off x="6616986" y="1422034"/>
          <a:ext cx="1364258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БЕЗУСЛОВНЫЕ РЕФЛЕКСЫ</a:t>
          </a:r>
        </a:p>
      </dsp:txBody>
      <dsp:txXfrm>
        <a:off x="6816777" y="1551960"/>
        <a:ext cx="964676" cy="627337"/>
      </dsp:txXfrm>
    </dsp:sp>
    <dsp:sp modelId="{3DC11793-7525-42A0-A3D7-F503777576CD}">
      <dsp:nvSpPr>
        <dsp:cNvPr id="0" name=""/>
        <dsp:cNvSpPr/>
      </dsp:nvSpPr>
      <dsp:spPr>
        <a:xfrm rot="1080000">
          <a:off x="6087720" y="2409244"/>
          <a:ext cx="354330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6090321" y="2468231"/>
        <a:ext cx="248031" cy="226233"/>
      </dsp:txXfrm>
    </dsp:sp>
    <dsp:sp modelId="{BA4D5CBC-9F5B-4B14-AFE9-85F4C4E24DF1}">
      <dsp:nvSpPr>
        <dsp:cNvPr id="0" name=""/>
        <dsp:cNvSpPr/>
      </dsp:nvSpPr>
      <dsp:spPr>
        <a:xfrm>
          <a:off x="6510883" y="2466261"/>
          <a:ext cx="1428996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МЫШЕЧНЫЙ ТОНУС</a:t>
          </a:r>
        </a:p>
      </dsp:txBody>
      <dsp:txXfrm>
        <a:off x="6720155" y="2596187"/>
        <a:ext cx="1010452" cy="627337"/>
      </dsp:txXfrm>
    </dsp:sp>
    <dsp:sp modelId="{480BF806-9FF0-400A-8771-9FE8CC9DA23A}">
      <dsp:nvSpPr>
        <dsp:cNvPr id="0" name=""/>
        <dsp:cNvSpPr/>
      </dsp:nvSpPr>
      <dsp:spPr>
        <a:xfrm rot="2865488">
          <a:off x="5867306" y="2893482"/>
          <a:ext cx="521755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5885842" y="2927022"/>
        <a:ext cx="408639" cy="226233"/>
      </dsp:txXfrm>
    </dsp:sp>
    <dsp:sp modelId="{82BFF871-7CB1-4CA8-9157-924DD255619D}">
      <dsp:nvSpPr>
        <dsp:cNvPr id="0" name=""/>
        <dsp:cNvSpPr/>
      </dsp:nvSpPr>
      <dsp:spPr>
        <a:xfrm>
          <a:off x="6156971" y="3391635"/>
          <a:ext cx="1310387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АШТР</a:t>
          </a:r>
        </a:p>
      </dsp:txBody>
      <dsp:txXfrm>
        <a:off x="6348873" y="3521561"/>
        <a:ext cx="926583" cy="627337"/>
      </dsp:txXfrm>
    </dsp:sp>
    <dsp:sp modelId="{AF12CA76-998F-4DA0-BFAB-C0AFB98BA047}">
      <dsp:nvSpPr>
        <dsp:cNvPr id="0" name=""/>
        <dsp:cNvSpPr/>
      </dsp:nvSpPr>
      <dsp:spPr>
        <a:xfrm rot="5400000">
          <a:off x="5211196" y="3111012"/>
          <a:ext cx="472004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5267754" y="3129865"/>
        <a:ext cx="358888" cy="226233"/>
      </dsp:txXfrm>
    </dsp:sp>
    <dsp:sp modelId="{6D77BC7C-736C-42D1-921F-E3388C8C2B3C}">
      <dsp:nvSpPr>
        <dsp:cNvPr id="0" name=""/>
        <dsp:cNvSpPr/>
      </dsp:nvSpPr>
      <dsp:spPr>
        <a:xfrm>
          <a:off x="4862372" y="3758186"/>
          <a:ext cx="1169653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ЦСР</a:t>
          </a:r>
        </a:p>
      </dsp:txBody>
      <dsp:txXfrm>
        <a:off x="5033664" y="3888112"/>
        <a:ext cx="827069" cy="627337"/>
      </dsp:txXfrm>
    </dsp:sp>
    <dsp:sp modelId="{97857B57-5E64-4E82-840F-1030015EEF6C}">
      <dsp:nvSpPr>
        <dsp:cNvPr id="0" name=""/>
        <dsp:cNvSpPr/>
      </dsp:nvSpPr>
      <dsp:spPr>
        <a:xfrm rot="7829773">
          <a:off x="4559761" y="2893996"/>
          <a:ext cx="493183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4653048" y="2926398"/>
        <a:ext cx="380067" cy="226233"/>
      </dsp:txXfrm>
    </dsp:sp>
    <dsp:sp modelId="{1D422A2B-0FB7-4975-A349-C1B594648EAE}">
      <dsp:nvSpPr>
        <dsp:cNvPr id="0" name=""/>
        <dsp:cNvSpPr/>
      </dsp:nvSpPr>
      <dsp:spPr>
        <a:xfrm>
          <a:off x="3477953" y="3391626"/>
          <a:ext cx="1371240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СЕНСОРНЫЕ РЕАКЦИИ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78766" y="3521552"/>
        <a:ext cx="969614" cy="627337"/>
      </dsp:txXfrm>
    </dsp:sp>
    <dsp:sp modelId="{8AA42632-9A36-4753-88F1-B518CC34E85A}">
      <dsp:nvSpPr>
        <dsp:cNvPr id="0" name=""/>
        <dsp:cNvSpPr/>
      </dsp:nvSpPr>
      <dsp:spPr>
        <a:xfrm rot="9720000">
          <a:off x="4417707" y="2416392"/>
          <a:ext cx="379608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4528055" y="2474326"/>
        <a:ext cx="266492" cy="226233"/>
      </dsp:txXfrm>
    </dsp:sp>
    <dsp:sp modelId="{6680A1DF-ADC0-4DD7-A673-81E186CE4FE1}">
      <dsp:nvSpPr>
        <dsp:cNvPr id="0" name=""/>
        <dsp:cNvSpPr/>
      </dsp:nvSpPr>
      <dsp:spPr>
        <a:xfrm>
          <a:off x="3017920" y="2466261"/>
          <a:ext cx="1302190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СТИГМЫ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08621" y="2596187"/>
        <a:ext cx="920788" cy="627337"/>
      </dsp:txXfrm>
    </dsp:sp>
    <dsp:sp modelId="{C66FD45B-E1D8-4C32-B9F4-FEFEBE7F1B6B}">
      <dsp:nvSpPr>
        <dsp:cNvPr id="0" name=""/>
        <dsp:cNvSpPr/>
      </dsp:nvSpPr>
      <dsp:spPr>
        <a:xfrm rot="11647411">
          <a:off x="4390497" y="1926402"/>
          <a:ext cx="387310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4501903" y="2015614"/>
        <a:ext cx="274194" cy="226233"/>
      </dsp:txXfrm>
    </dsp:sp>
    <dsp:sp modelId="{9AF5B194-58E2-426E-AA01-B40306038BBB}">
      <dsp:nvSpPr>
        <dsp:cNvPr id="0" name=""/>
        <dsp:cNvSpPr/>
      </dsp:nvSpPr>
      <dsp:spPr>
        <a:xfrm>
          <a:off x="2923970" y="1422036"/>
          <a:ext cx="1338804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ЧЕРЕПНЫЕ НЕРВЫ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20033" y="1551962"/>
        <a:ext cx="946678" cy="627337"/>
      </dsp:txXfrm>
    </dsp:sp>
    <dsp:sp modelId="{AD00BA1F-3645-4DDF-8288-B498322BD7C7}">
      <dsp:nvSpPr>
        <dsp:cNvPr id="0" name=""/>
        <dsp:cNvSpPr/>
      </dsp:nvSpPr>
      <dsp:spPr>
        <a:xfrm rot="13463550">
          <a:off x="4471045" y="1439663"/>
          <a:ext cx="514335" cy="3770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4568017" y="1554640"/>
        <a:ext cx="401219" cy="226233"/>
      </dsp:txXfrm>
    </dsp:sp>
    <dsp:sp modelId="{2A2E1212-EB83-4104-85FC-1FAAFA14AFA9}">
      <dsp:nvSpPr>
        <dsp:cNvPr id="0" name=""/>
        <dsp:cNvSpPr/>
      </dsp:nvSpPr>
      <dsp:spPr>
        <a:xfrm>
          <a:off x="3047446" y="437238"/>
          <a:ext cx="1834779" cy="8871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ПАТОЛОГИЧЕСКИЕ ДВИЖЕНИЯ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16143" y="567164"/>
        <a:ext cx="1297385" cy="627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6EF04B1-6620-4973-9DEE-0E3D72F76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11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6" name="Picture 24" descr="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8" name="Picture 25" descr="0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1538288"/>
            <a:ext cx="2057400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2439988"/>
            <a:ext cx="4495800" cy="380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 descr="0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27"/>
          <p:cNvSpPr txBox="1">
            <a:spLocks noChangeArrowheads="1"/>
          </p:cNvSpPr>
          <p:nvPr/>
        </p:nvSpPr>
        <p:spPr bwMode="auto">
          <a:xfrm>
            <a:off x="8001000" y="6415088"/>
            <a:ext cx="104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bg2"/>
                </a:solidFill>
                <a:cs typeface="+mn-cs"/>
              </a:rPr>
              <a:t>L/O/G/O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Rectangle 7"/>
          <p:cNvSpPr>
            <a:spLocks noGrp="1" noChangeArrowheads="1"/>
          </p:cNvSpPr>
          <p:nvPr>
            <p:ph type="dt" sz="half" idx="10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8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12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0EF7CAA-0E80-4720-9036-120494CF9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3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8F615-1346-4C38-9ADE-9906AF0CF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501327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C4521-25EE-4ECC-BD2C-EA8179039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600871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D79F7-13BA-4064-9A0E-ABDD48122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954418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3E9E7-E17B-4418-885E-59041F085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946000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ACD5C-F8F1-458F-B4E9-E8E80F898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66646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87989-3651-4F15-A681-F678883CA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42283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D2D32-A1BA-4107-8A8B-D5E86F307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486768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E560E-BAED-49AB-B7F0-F6003AA4E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13983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EF0D5-377B-4C1C-A5E9-A66537679D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43530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11594-5AAA-4B6E-B916-636511CCE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69972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BB635-B3A0-4619-BB06-F2F2E679C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42357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63BF1-6C48-427F-83B0-6C1FD1883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982282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3D5DB-637C-42FD-94BA-4B3ACF032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412560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FFFFFF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pic>
        <p:nvPicPr>
          <p:cNvPr id="1027" name="Picture 26" descr="02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42ED99AF-A047-4EE5-8066-A1F7051D1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24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5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  <p:sldLayoutId id="2147483650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6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0" y="1052513"/>
            <a:ext cx="9144000" cy="1095375"/>
          </a:xfrm>
        </p:spPr>
        <p:txBody>
          <a:bodyPr/>
          <a:lstStyle/>
          <a:p>
            <a:pPr algn="ctr"/>
            <a:r>
              <a:rPr lang="ru-RU" altLang="ru-RU" sz="2800" smtClean="0">
                <a:latin typeface="Constantia" pitchFamily="18" charset="0"/>
              </a:rPr>
              <a:t>АБИЛИТАЦИЯ ДЕТЕЙ ПЕРВОГО ГОДА ЖИЗНИ</a:t>
            </a:r>
            <a:br>
              <a:rPr lang="ru-RU" altLang="ru-RU" sz="2800" smtClean="0">
                <a:latin typeface="Constantia" pitchFamily="18" charset="0"/>
              </a:rPr>
            </a:br>
            <a:r>
              <a:rPr lang="ru-RU" altLang="ru-RU" sz="2800" smtClean="0">
                <a:latin typeface="Constantia" pitchFamily="18" charset="0"/>
              </a:rPr>
              <a:t>С ПЕРИНАТАЛЬНОЙ ПАТОЛОГИЕЙ ЦНС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en-US" altLang="ru-RU" smtClean="0">
              <a:solidFill>
                <a:schemeClr val="tx1"/>
              </a:solidFill>
            </a:endParaRPr>
          </a:p>
        </p:txBody>
      </p:sp>
      <p:sp>
        <p:nvSpPr>
          <p:cNvPr id="17410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4284663" cy="533400"/>
          </a:xfrm>
        </p:spPr>
        <p:txBody>
          <a:bodyPr/>
          <a:lstStyle/>
          <a:p>
            <a:pPr algn="r"/>
            <a:r>
              <a:rPr lang="ru-RU" altLang="ru-RU" sz="2400" b="1" smtClean="0">
                <a:solidFill>
                  <a:schemeClr val="tx1"/>
                </a:solidFill>
                <a:latin typeface="Constantia" pitchFamily="18" charset="0"/>
              </a:rPr>
              <a:t>Филатова </a:t>
            </a:r>
          </a:p>
          <a:p>
            <a:pPr algn="r"/>
            <a:r>
              <a:rPr lang="ru-RU" altLang="ru-RU" sz="2400" b="1" smtClean="0">
                <a:solidFill>
                  <a:schemeClr val="tx1"/>
                </a:solidFill>
                <a:latin typeface="Constantia" pitchFamily="18" charset="0"/>
              </a:rPr>
              <a:t>Елена Леонидовна </a:t>
            </a:r>
          </a:p>
          <a:p>
            <a:pPr algn="r"/>
            <a:r>
              <a:rPr lang="ru-RU" altLang="ru-RU" sz="2400" smtClean="0">
                <a:solidFill>
                  <a:schemeClr val="tx1"/>
                </a:solidFill>
                <a:latin typeface="Constantia" pitchFamily="18" charset="0"/>
              </a:rPr>
              <a:t>врач-педиатр </a:t>
            </a:r>
          </a:p>
          <a:p>
            <a:pPr algn="r"/>
            <a:r>
              <a:rPr lang="ru-RU" altLang="ru-RU" sz="2400" smtClean="0">
                <a:solidFill>
                  <a:schemeClr val="tx1"/>
                </a:solidFill>
                <a:latin typeface="Constantia" pitchFamily="18" charset="0"/>
              </a:rPr>
              <a:t>ОР БУЗОО ЦМР</a:t>
            </a:r>
            <a:br>
              <a:rPr lang="ru-RU" altLang="ru-RU" sz="2400" smtClean="0">
                <a:solidFill>
                  <a:schemeClr val="tx1"/>
                </a:solidFill>
                <a:latin typeface="Constantia" pitchFamily="18" charset="0"/>
              </a:rPr>
            </a:br>
            <a:endParaRPr lang="ru-RU" altLang="ru-RU" sz="2400" smtClean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17412" name="Рисунок 1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1950" y="5229225"/>
            <a:ext cx="11620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499350" cy="746125"/>
          </a:xfrm>
        </p:spPr>
        <p:txBody>
          <a:bodyPr/>
          <a:lstStyle/>
          <a:p>
            <a:r>
              <a:rPr lang="ru-RU" altLang="ru-RU" sz="2400" smtClean="0">
                <a:latin typeface="Constantia" pitchFamily="18" charset="0"/>
              </a:rPr>
              <a:t>стимуляция нормального развития ребенка</a:t>
            </a:r>
            <a:r>
              <a:rPr lang="ru-RU" altLang="ru-RU" sz="3200" smtClean="0"/>
              <a:t> </a:t>
            </a:r>
            <a:endParaRPr lang="en-US" altLang="ru-RU" sz="3200" smtClean="0"/>
          </a:p>
        </p:txBody>
      </p:sp>
      <p:sp>
        <p:nvSpPr>
          <p:cNvPr id="49155" name="Freeform 3"/>
          <p:cNvSpPr>
            <a:spLocks/>
          </p:cNvSpPr>
          <p:nvPr/>
        </p:nvSpPr>
        <p:spPr bwMode="ltGray">
          <a:xfrm>
            <a:off x="755650" y="3141663"/>
            <a:ext cx="7389813" cy="3273425"/>
          </a:xfrm>
          <a:custGeom>
            <a:avLst/>
            <a:gdLst>
              <a:gd name="T0" fmla="*/ 496 w 5190"/>
              <a:gd name="T1" fmla="*/ 157 h 2298"/>
              <a:gd name="T2" fmla="*/ 0 w 5190"/>
              <a:gd name="T3" fmla="*/ 0 h 2298"/>
              <a:gd name="T4" fmla="*/ 231 w 5190"/>
              <a:gd name="T5" fmla="*/ 124 h 2298"/>
              <a:gd name="T6" fmla="*/ 4282 w 5190"/>
              <a:gd name="T7" fmla="*/ 2025 h 2298"/>
              <a:gd name="T8" fmla="*/ 3974 w 5190"/>
              <a:gd name="T9" fmla="*/ 2298 h 2298"/>
              <a:gd name="T10" fmla="*/ 5190 w 5190"/>
              <a:gd name="T11" fmla="*/ 2065 h 2298"/>
              <a:gd name="T12" fmla="*/ 5039 w 5190"/>
              <a:gd name="T13" fmla="*/ 1268 h 2298"/>
              <a:gd name="T14" fmla="*/ 4748 w 5190"/>
              <a:gd name="T15" fmla="*/ 1507 h 2298"/>
              <a:gd name="T16" fmla="*/ 496 w 5190"/>
              <a:gd name="T17" fmla="*/ 157 h 2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000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000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9182" name="Picture 30" descr="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557338"/>
            <a:ext cx="1222375" cy="178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84" name="Picture 32" descr="1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1773238"/>
            <a:ext cx="1517650" cy="221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86" name="Picture 34" descr="1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2276475"/>
            <a:ext cx="1714500" cy="250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283450" cy="746125"/>
          </a:xfrm>
        </p:spPr>
        <p:txBody>
          <a:bodyPr/>
          <a:lstStyle/>
          <a:p>
            <a:pPr algn="ctr"/>
            <a:r>
              <a:rPr lang="ru-RU" altLang="ru-RU" sz="2800" smtClean="0">
                <a:latin typeface="Constantia" pitchFamily="18" charset="0"/>
              </a:rPr>
              <a:t>сегментарные зоны кожи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8133" name="Picture 5" descr="mrnevr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1773238"/>
            <a:ext cx="57150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50182" name="Picture 6" descr="Фотоаппарат 0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933825"/>
            <a:ext cx="2592387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3" name="Picture 7" descr="Фотоаппарат 0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4149725"/>
            <a:ext cx="2735262" cy="182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4" name="Picture 8" descr="Фотоаппарат 0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716338"/>
            <a:ext cx="2592387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6" name="Picture 10" descr="Image13а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1557338"/>
            <a:ext cx="2808288" cy="1992312"/>
          </a:xfrm>
        </p:spPr>
      </p:pic>
      <p:pic>
        <p:nvPicPr>
          <p:cNvPr id="50187" name="Picture 11" descr="Image18а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773238"/>
            <a:ext cx="2808287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8" name="Picture 12" descr="Image3а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060575"/>
            <a:ext cx="2736850" cy="195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52233" name="Picture 9" descr="19-2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484313"/>
            <a:ext cx="7086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404813"/>
            <a:ext cx="7848600" cy="287337"/>
          </a:xfrm>
        </p:spPr>
        <p:txBody>
          <a:bodyPr/>
          <a:lstStyle/>
          <a:p>
            <a:pPr algn="ctr"/>
            <a:r>
              <a:rPr lang="ru-RU" altLang="ru-RU" sz="1800" b="0" smtClean="0">
                <a:solidFill>
                  <a:schemeClr val="bg2"/>
                </a:solidFill>
                <a:latin typeface="Times New Roman" pitchFamily="18" charset="0"/>
              </a:rPr>
              <a:t/>
            </a:r>
            <a:br>
              <a:rPr lang="ru-RU" altLang="ru-RU" sz="1800" b="0" smtClean="0">
                <a:solidFill>
                  <a:schemeClr val="bg2"/>
                </a:solidFill>
                <a:latin typeface="Times New Roman" pitchFamily="18" charset="0"/>
              </a:rPr>
            </a:br>
            <a:r>
              <a:rPr lang="ru-RU" altLang="ru-RU" sz="2000" smtClean="0">
                <a:solidFill>
                  <a:srgbClr val="0033CC"/>
                </a:solidFill>
                <a:latin typeface="Constantia" pitchFamily="18" charset="0"/>
              </a:rPr>
              <a:t>МЕТОДИКА ПРОВЕДЕНИЯ РЕЛАКСИРУЮЩЕГО МАССАЖА</a:t>
            </a:r>
            <a:endParaRPr lang="en-US" altLang="ru-RU" sz="2000" smtClean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51204" name="AutoShape 3"/>
          <p:cNvSpPr>
            <a:spLocks noChangeArrowheads="1"/>
          </p:cNvSpPr>
          <p:nvPr/>
        </p:nvSpPr>
        <p:spPr bwMode="gray">
          <a:xfrm>
            <a:off x="4648200" y="3382963"/>
            <a:ext cx="3962400" cy="895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F2F2F2"/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51205" name="AutoShape 4"/>
          <p:cNvSpPr>
            <a:spLocks noChangeArrowheads="1"/>
          </p:cNvSpPr>
          <p:nvPr/>
        </p:nvSpPr>
        <p:spPr bwMode="gray">
          <a:xfrm>
            <a:off x="4648200" y="2439988"/>
            <a:ext cx="3962400" cy="895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F2F2F2"/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sz="1400">
              <a:latin typeface="Times New Roman" pitchFamily="18" charset="0"/>
            </a:endParaRPr>
          </a:p>
        </p:txBody>
      </p:sp>
      <p:grpSp>
        <p:nvGrpSpPr>
          <p:cNvPr id="51206" name="Group 5"/>
          <p:cNvGrpSpPr>
            <a:grpSpLocks/>
          </p:cNvGrpSpPr>
          <p:nvPr/>
        </p:nvGrpSpPr>
        <p:grpSpPr bwMode="auto">
          <a:xfrm>
            <a:off x="485775" y="1843088"/>
            <a:ext cx="3810000" cy="466725"/>
            <a:chOff x="406" y="980"/>
            <a:chExt cx="2330" cy="294"/>
          </a:xfrm>
        </p:grpSpPr>
        <p:sp>
          <p:nvSpPr>
            <p:cNvPr id="102406" name="AutoShape 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B97C3">
                    <a:gamma/>
                    <a:tint val="54118"/>
                    <a:invGamma/>
                  </a:srgbClr>
                </a:gs>
                <a:gs pos="100000">
                  <a:srgbClr val="1B97C3"/>
                </a:gs>
              </a:gsLst>
              <a:lin ang="0" scaled="1"/>
            </a:gradFill>
            <a:ln w="12700">
              <a:solidFill>
                <a:srgbClr val="1DA5D5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2407" name="AutoShape 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2408" name="AutoShape 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102409" name="Text Box 18"/>
          <p:cNvSpPr txBox="1">
            <a:spLocks noChangeArrowheads="1"/>
          </p:cNvSpPr>
          <p:nvPr/>
        </p:nvSpPr>
        <p:spPr bwMode="gray">
          <a:xfrm>
            <a:off x="755650" y="1989138"/>
            <a:ext cx="30511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ИСПОЛЬЗУЕМЫЕ ПРИЕМЫ</a:t>
            </a:r>
            <a:endParaRPr lang="en-US" sz="16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2410" name="AutoShape 10"/>
          <p:cNvSpPr>
            <a:spLocks noChangeArrowheads="1"/>
          </p:cNvSpPr>
          <p:nvPr/>
        </p:nvSpPr>
        <p:spPr bwMode="gray">
          <a:xfrm rot="5400000">
            <a:off x="4410075" y="2638425"/>
            <a:ext cx="488950" cy="488950"/>
          </a:xfrm>
          <a:prstGeom prst="diamond">
            <a:avLst/>
          </a:prstGeom>
          <a:solidFill>
            <a:schemeClr val="hlink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sz="1400">
              <a:latin typeface="Times New Roman" pitchFamily="18" charset="0"/>
              <a:cs typeface="+mn-cs"/>
            </a:endParaRPr>
          </a:p>
        </p:txBody>
      </p:sp>
      <p:sp>
        <p:nvSpPr>
          <p:cNvPr id="102411" name="AutoShape 11"/>
          <p:cNvSpPr>
            <a:spLocks noChangeArrowheads="1"/>
          </p:cNvSpPr>
          <p:nvPr/>
        </p:nvSpPr>
        <p:spPr bwMode="gray">
          <a:xfrm rot="5400000">
            <a:off x="4410075" y="3581400"/>
            <a:ext cx="488950" cy="488950"/>
          </a:xfrm>
          <a:prstGeom prst="diamond">
            <a:avLst/>
          </a:prstGeom>
          <a:solidFill>
            <a:schemeClr val="folHlink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sz="1400">
              <a:latin typeface="Times New Roman" pitchFamily="18" charset="0"/>
              <a:cs typeface="+mn-cs"/>
            </a:endParaRPr>
          </a:p>
        </p:txBody>
      </p:sp>
      <p:sp>
        <p:nvSpPr>
          <p:cNvPr id="51217" name="AutoShape 12"/>
          <p:cNvSpPr>
            <a:spLocks noChangeArrowheads="1"/>
          </p:cNvSpPr>
          <p:nvPr/>
        </p:nvSpPr>
        <p:spPr bwMode="gray">
          <a:xfrm>
            <a:off x="4648200" y="5259388"/>
            <a:ext cx="3962400" cy="895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F2F2F2"/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51218" name="AutoShape 13"/>
          <p:cNvSpPr>
            <a:spLocks noChangeArrowheads="1"/>
          </p:cNvSpPr>
          <p:nvPr/>
        </p:nvSpPr>
        <p:spPr bwMode="gray">
          <a:xfrm>
            <a:off x="4648200" y="4316413"/>
            <a:ext cx="3962400" cy="895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F2F2F2"/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102414" name="AutoShape 14"/>
          <p:cNvSpPr>
            <a:spLocks noChangeArrowheads="1"/>
          </p:cNvSpPr>
          <p:nvPr/>
        </p:nvSpPr>
        <p:spPr bwMode="gray">
          <a:xfrm rot="5400000">
            <a:off x="4410075" y="4514850"/>
            <a:ext cx="488950" cy="488950"/>
          </a:xfrm>
          <a:prstGeom prst="diamond">
            <a:avLst/>
          </a:prstGeom>
          <a:solidFill>
            <a:schemeClr val="accent1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sz="1400">
              <a:latin typeface="Times New Roman" pitchFamily="18" charset="0"/>
              <a:cs typeface="+mn-cs"/>
            </a:endParaRPr>
          </a:p>
        </p:txBody>
      </p:sp>
      <p:sp>
        <p:nvSpPr>
          <p:cNvPr id="102415" name="AutoShape 15"/>
          <p:cNvSpPr>
            <a:spLocks noChangeArrowheads="1"/>
          </p:cNvSpPr>
          <p:nvPr/>
        </p:nvSpPr>
        <p:spPr bwMode="gray">
          <a:xfrm rot="5400000">
            <a:off x="4410075" y="5457825"/>
            <a:ext cx="488950" cy="488950"/>
          </a:xfrm>
          <a:prstGeom prst="diamond">
            <a:avLst/>
          </a:prstGeom>
          <a:solidFill>
            <a:schemeClr val="accent2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sz="1400">
              <a:latin typeface="Times New Roman" pitchFamily="18" charset="0"/>
              <a:cs typeface="+mn-cs"/>
            </a:endParaRPr>
          </a:p>
        </p:txBody>
      </p:sp>
      <p:sp>
        <p:nvSpPr>
          <p:cNvPr id="51221" name="Text Box 16"/>
          <p:cNvSpPr txBox="1">
            <a:spLocks noChangeArrowheads="1"/>
          </p:cNvSpPr>
          <p:nvPr/>
        </p:nvSpPr>
        <p:spPr bwMode="gray">
          <a:xfrm>
            <a:off x="4953000" y="2652713"/>
            <a:ext cx="35798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altLang="ru-RU" sz="1200" b="1">
                <a:solidFill>
                  <a:srgbClr val="080808"/>
                </a:solidFill>
                <a:latin typeface="Times New Roman" pitchFamily="18" charset="0"/>
              </a:rPr>
              <a:t>  </a:t>
            </a:r>
            <a:r>
              <a:rPr lang="ru-RU" altLang="ru-RU" sz="1200" b="1" u="sng">
                <a:solidFill>
                  <a:schemeClr val="tx2"/>
                </a:solidFill>
                <a:latin typeface="Times New Roman" pitchFamily="18" charset="0"/>
              </a:rPr>
              <a:t>ВРЕМЯ ВОЗДЕЙСТВИЯ: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ОБЩЕЕ </a:t>
            </a:r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15-20</a:t>
            </a: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МИН.</a:t>
            </a:r>
            <a:endParaRPr lang="en-US" altLang="ru-RU" sz="12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ВРЕМЯ</a:t>
            </a:r>
            <a:r>
              <a:rPr lang="en-US" altLang="ru-RU" sz="1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СЕГМЕНТ </a:t>
            </a:r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3-4</a:t>
            </a: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МИН.</a:t>
            </a:r>
            <a:endParaRPr lang="en-US" altLang="ru-RU" sz="12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2" name="Text Box 9"/>
          <p:cNvSpPr txBox="1">
            <a:spLocks noChangeArrowheads="1"/>
          </p:cNvSpPr>
          <p:nvPr/>
        </p:nvSpPr>
        <p:spPr bwMode="gray">
          <a:xfrm>
            <a:off x="4932363" y="3429000"/>
            <a:ext cx="3505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ru-RU" altLang="ru-RU" sz="1200" b="1" u="sng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РАБОЧИЕ СЕГМЕНТЫ</a:t>
            </a: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ШЕЙНЫЙ, ГРУДНОЙ ОТДЕЛЫ ПОЗВОНОЧНИКА, ГОЛОВА (УШИ, ЛИЦО), СО СТОРОНЫ ГРУДИ</a:t>
            </a:r>
            <a:endParaRPr lang="en-US" altLang="ru-RU" sz="12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3" name="Text Box 18"/>
          <p:cNvSpPr txBox="1">
            <a:spLocks noChangeArrowheads="1"/>
          </p:cNvSpPr>
          <p:nvPr/>
        </p:nvSpPr>
        <p:spPr bwMode="gray">
          <a:xfrm>
            <a:off x="4953000" y="4519613"/>
            <a:ext cx="33528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altLang="ru-RU" sz="1200" b="1" u="sng">
                <a:solidFill>
                  <a:schemeClr val="tx2"/>
                </a:solidFill>
                <a:latin typeface="Times New Roman" pitchFamily="18" charset="0"/>
              </a:rPr>
              <a:t>МЕСТО ВОЗДЕЙСТВИЯ</a:t>
            </a: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</a:rPr>
              <a:t>: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</a:rPr>
              <a:t>СОЕДИНИТЕЛЬНОТКАННЫЕ СТРУКТУРЫ</a:t>
            </a:r>
            <a:endParaRPr lang="en-US" altLang="ru-RU" sz="12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1224" name="Text Box 9"/>
          <p:cNvSpPr txBox="1">
            <a:spLocks noChangeArrowheads="1"/>
          </p:cNvSpPr>
          <p:nvPr/>
        </p:nvSpPr>
        <p:spPr bwMode="gray">
          <a:xfrm>
            <a:off x="4932363" y="5300663"/>
            <a:ext cx="35052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ru-RU" altLang="ru-RU" sz="1200" b="1" u="sng">
                <a:solidFill>
                  <a:schemeClr val="tx2"/>
                </a:solidFill>
                <a:latin typeface="Times New Roman" pitchFamily="18" charset="0"/>
              </a:rPr>
              <a:t>ВРЕМЯ ПРОВЕДЕНИЯ ПРИЕМОВ</a:t>
            </a: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</a:rPr>
              <a:t>:</a:t>
            </a:r>
          </a:p>
          <a:p>
            <a:pPr eaLnBrk="0" hangingPunct="0"/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</a:rPr>
              <a:t>РАЗМИНАНИЕ –</a:t>
            </a:r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</a:rPr>
              <a:t> 3-4</a:t>
            </a: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</a:rPr>
              <a:t> МИН.</a:t>
            </a:r>
          </a:p>
          <a:p>
            <a:pPr eaLnBrk="0" hangingPunct="0"/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</a:rPr>
              <a:t>ОБЩИЙ ПАСС – </a:t>
            </a:r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</a:rPr>
              <a:t>1</a:t>
            </a:r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</a:rPr>
              <a:t> МИН</a:t>
            </a:r>
            <a:endParaRPr lang="en-US" altLang="ru-RU" sz="12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02420" name="Oval 20"/>
          <p:cNvSpPr>
            <a:spLocks noChangeArrowheads="1"/>
          </p:cNvSpPr>
          <p:nvPr/>
        </p:nvSpPr>
        <p:spPr bwMode="ltGray">
          <a:xfrm>
            <a:off x="609600" y="2530475"/>
            <a:ext cx="3625850" cy="3625850"/>
          </a:xfrm>
          <a:prstGeom prst="ellipse">
            <a:avLst/>
          </a:prstGeom>
          <a:solidFill>
            <a:schemeClr val="hlink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sz="1400">
              <a:latin typeface="Times New Roman" pitchFamily="18" charset="0"/>
              <a:cs typeface="+mn-cs"/>
            </a:endParaRPr>
          </a:p>
        </p:txBody>
      </p:sp>
      <p:sp>
        <p:nvSpPr>
          <p:cNvPr id="102421" name="Oval 21"/>
          <p:cNvSpPr>
            <a:spLocks noChangeArrowheads="1"/>
          </p:cNvSpPr>
          <p:nvPr/>
        </p:nvSpPr>
        <p:spPr bwMode="ltGray">
          <a:xfrm>
            <a:off x="958850" y="3297238"/>
            <a:ext cx="2927350" cy="286702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sz="1400">
              <a:latin typeface="Times New Roman" pitchFamily="18" charset="0"/>
              <a:cs typeface="+mn-cs"/>
            </a:endParaRPr>
          </a:p>
        </p:txBody>
      </p:sp>
      <p:sp>
        <p:nvSpPr>
          <p:cNvPr id="102422" name="Oval 22"/>
          <p:cNvSpPr>
            <a:spLocks noChangeArrowheads="1"/>
          </p:cNvSpPr>
          <p:nvPr/>
        </p:nvSpPr>
        <p:spPr bwMode="gray">
          <a:xfrm>
            <a:off x="1354138" y="4025900"/>
            <a:ext cx="2160587" cy="2139950"/>
          </a:xfrm>
          <a:prstGeom prst="ellipse">
            <a:avLst/>
          </a:prstGeom>
          <a:solidFill>
            <a:schemeClr val="accent1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sz="1400">
              <a:latin typeface="Times New Roman" pitchFamily="18" charset="0"/>
              <a:cs typeface="+mn-cs"/>
            </a:endParaRPr>
          </a:p>
        </p:txBody>
      </p:sp>
      <p:sp>
        <p:nvSpPr>
          <p:cNvPr id="102423" name="Oval 23"/>
          <p:cNvSpPr>
            <a:spLocks noChangeArrowheads="1"/>
          </p:cNvSpPr>
          <p:nvPr/>
        </p:nvSpPr>
        <p:spPr bwMode="ltGray">
          <a:xfrm>
            <a:off x="1704975" y="4719638"/>
            <a:ext cx="1484313" cy="1452562"/>
          </a:xfrm>
          <a:prstGeom prst="ellipse">
            <a:avLst/>
          </a:prstGeom>
          <a:solidFill>
            <a:schemeClr val="accent2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sz="1400">
              <a:latin typeface="Times New Roman" pitchFamily="18" charset="0"/>
              <a:cs typeface="+mn-cs"/>
            </a:endParaRPr>
          </a:p>
        </p:txBody>
      </p:sp>
      <p:sp>
        <p:nvSpPr>
          <p:cNvPr id="51229" name="Text Box 18"/>
          <p:cNvSpPr txBox="1">
            <a:spLocks noChangeArrowheads="1"/>
          </p:cNvSpPr>
          <p:nvPr/>
        </p:nvSpPr>
        <p:spPr bwMode="black">
          <a:xfrm>
            <a:off x="1577975" y="5305425"/>
            <a:ext cx="17938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1200" b="1">
                <a:solidFill>
                  <a:srgbClr val="F8F8F8"/>
                </a:solidFill>
                <a:latin typeface="Times New Roman" pitchFamily="18" charset="0"/>
              </a:rPr>
              <a:t>ПОГЛАЖИВАНИЕ</a:t>
            </a:r>
            <a:endParaRPr lang="en-US" altLang="ru-RU" sz="1200" b="1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51230" name="Text Box 18"/>
          <p:cNvSpPr txBox="1">
            <a:spLocks noChangeArrowheads="1"/>
          </p:cNvSpPr>
          <p:nvPr/>
        </p:nvSpPr>
        <p:spPr bwMode="black">
          <a:xfrm>
            <a:off x="1482725" y="4284663"/>
            <a:ext cx="18827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1200" b="1">
                <a:solidFill>
                  <a:srgbClr val="F8F8F8"/>
                </a:solidFill>
                <a:latin typeface="Times New Roman" pitchFamily="18" charset="0"/>
              </a:rPr>
              <a:t>ВЫЖИМАНИЕ</a:t>
            </a:r>
            <a:endParaRPr lang="en-US" altLang="ru-RU" sz="1200" b="1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51231" name="Text Box 18"/>
          <p:cNvSpPr txBox="1">
            <a:spLocks noChangeArrowheads="1"/>
          </p:cNvSpPr>
          <p:nvPr/>
        </p:nvSpPr>
        <p:spPr bwMode="black">
          <a:xfrm>
            <a:off x="1482725" y="3492500"/>
            <a:ext cx="18827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1200" b="1">
                <a:solidFill>
                  <a:srgbClr val="F8F8F8"/>
                </a:solidFill>
                <a:latin typeface="Times New Roman" pitchFamily="18" charset="0"/>
              </a:rPr>
              <a:t>ВИБРАЦИЯ</a:t>
            </a:r>
            <a:endParaRPr lang="en-US" altLang="ru-RU" sz="1200" b="1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51232" name="Text Box 18"/>
          <p:cNvSpPr txBox="1">
            <a:spLocks noChangeArrowheads="1"/>
          </p:cNvSpPr>
          <p:nvPr/>
        </p:nvSpPr>
        <p:spPr bwMode="black">
          <a:xfrm>
            <a:off x="1482725" y="2725738"/>
            <a:ext cx="18827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1400" b="1">
                <a:solidFill>
                  <a:srgbClr val="F8F8F8"/>
                </a:solidFill>
                <a:latin typeface="Times New Roman" pitchFamily="18" charset="0"/>
              </a:rPr>
              <a:t>РАЗМИНАНИЕ</a:t>
            </a:r>
            <a:endParaRPr lang="en-US" altLang="ru-RU" sz="1400" b="1">
              <a:solidFill>
                <a:srgbClr val="F8F8F8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3924300" cy="50196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mtClean="0">
                <a:solidFill>
                  <a:schemeClr val="tx2"/>
                </a:solidFill>
              </a:rPr>
              <a:t>	</a:t>
            </a:r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Основная задача ЛФК</a:t>
            </a:r>
          </a:p>
          <a:p>
            <a:pPr algn="ctr">
              <a:buFontTx/>
              <a:buNone/>
            </a:pPr>
            <a:r>
              <a:rPr lang="ru-RU" altLang="ru-RU" sz="2800" b="1" smtClean="0">
                <a:solidFill>
                  <a:schemeClr val="tx2"/>
                </a:solidFill>
                <a:latin typeface="Constantia" pitchFamily="18" charset="0"/>
              </a:rPr>
              <a:t>   онтогенетическое последовательное формирование основных движений</a:t>
            </a:r>
            <a:endParaRPr lang="ru-RU" altLang="ru-RU" b="1" smtClean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53253" name="Picture 5" descr="e0e22bf41e981337e04075ecf2226a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1557338"/>
            <a:ext cx="5292725" cy="463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54277" name="Picture 5" descr="img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557338"/>
            <a:ext cx="6481762" cy="486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55303" name="Picture 7" descr="bd9435f235cb4005045f2e6c43e9346a_XL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557338"/>
            <a:ext cx="3314700" cy="245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05" name="Picture 9" descr="magnitoterapiya3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3457575" cy="25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07" name="Picture 11" descr="687474703a2f2f6d616d61646f6b746f722e72752f77702d636f6e74656e742f75706c6f6164732f323031332f30342f7061726166696e6f766979652d7361706f7a686b692e6a706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1484313"/>
            <a:ext cx="1905000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6" name="Rectangle 16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427913" cy="746125"/>
          </a:xfrm>
        </p:spPr>
        <p:txBody>
          <a:bodyPr/>
          <a:lstStyle/>
          <a:p>
            <a:r>
              <a:rPr lang="ru-RU" altLang="ru-RU" sz="2400" smtClean="0">
                <a:latin typeface="Constantia" pitchFamily="18" charset="0"/>
              </a:rPr>
              <a:t>тепловизионные маркеры ППЦНС</a:t>
            </a:r>
            <a:endParaRPr lang="ru-RU" altLang="ru-RU" smtClean="0">
              <a:latin typeface="Constantia" pitchFamily="18" charset="0"/>
            </a:endParaRPr>
          </a:p>
        </p:txBody>
      </p:sp>
      <p:graphicFrame>
        <p:nvGraphicFramePr>
          <p:cNvPr id="56335" name="Group 15"/>
          <p:cNvGraphicFramePr>
            <a:graphicFrameLocks noGrp="1"/>
          </p:cNvGraphicFramePr>
          <p:nvPr>
            <p:ph idx="1"/>
          </p:nvPr>
        </p:nvGraphicFramePr>
        <p:xfrm>
          <a:off x="468313" y="2205038"/>
          <a:ext cx="8229600" cy="23272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63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признаки гипоксии головного мозга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6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гипертермия шейного отдела позвоночника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1 ребенок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01" name="Rectangle 33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8027988" cy="746125"/>
          </a:xfrm>
        </p:spPr>
        <p:txBody>
          <a:bodyPr/>
          <a:lstStyle/>
          <a:p>
            <a:r>
              <a:rPr lang="ru-RU" altLang="ru-RU" sz="1800" smtClean="0">
                <a:latin typeface="Constantia" pitchFamily="18" charset="0"/>
              </a:rPr>
              <a:t>Температурные данные в рефлекторных зонах под влиянием ручного массажа релаксирующей направленности (M±</a:t>
            </a:r>
            <a:r>
              <a:rPr lang="en-US" altLang="ru-RU" sz="1800" smtClean="0">
                <a:latin typeface="Constantia" pitchFamily="18" charset="0"/>
              </a:rPr>
              <a:t>m</a:t>
            </a:r>
            <a:r>
              <a:rPr lang="ru-RU" altLang="ru-RU" sz="1800" smtClean="0">
                <a:latin typeface="Constantia" pitchFamily="18" charset="0"/>
              </a:rPr>
              <a:t>)</a:t>
            </a:r>
          </a:p>
        </p:txBody>
      </p:sp>
      <p:graphicFrame>
        <p:nvGraphicFramePr>
          <p:cNvPr id="58425" name="Group 57"/>
          <p:cNvGraphicFramePr>
            <a:graphicFrameLocks noGrp="1"/>
          </p:cNvGraphicFramePr>
          <p:nvPr>
            <p:ph idx="1"/>
          </p:nvPr>
        </p:nvGraphicFramePr>
        <p:xfrm>
          <a:off x="250825" y="1557338"/>
          <a:ext cx="8713788" cy="2951162"/>
        </p:xfrm>
        <a:graphic>
          <a:graphicData uri="http://schemas.openxmlformats.org/drawingml/2006/table">
            <a:tbl>
              <a:tblPr/>
              <a:tblGrid>
                <a:gridCol w="2233613"/>
                <a:gridCol w="1276350"/>
                <a:gridCol w="1644650"/>
                <a:gridCol w="1830387"/>
                <a:gridCol w="1728788"/>
              </a:tblGrid>
              <a:tr h="1103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Тепловизионный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признак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Исходные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данные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(˚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С)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Конечные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данные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(˚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С)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Достоверность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различий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     Динамика изменения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(˚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nstantia" pitchFamily="18" charset="0"/>
                        </a:rPr>
                        <a:t>С)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4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Признаки гипоксии головного мозга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-1,09 ± 0,623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-0,96 ± 0,329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p&lt; 0,05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1,0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Гипертермия в ШОП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+0,4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0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p&lt; 0,05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0,4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nstant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4"/>
          <p:cNvSpPr txBox="1">
            <a:spLocks noChangeArrowheads="1"/>
          </p:cNvSpPr>
          <p:nvPr/>
        </p:nvSpPr>
        <p:spPr bwMode="black">
          <a:xfrm>
            <a:off x="2297113" y="3644900"/>
            <a:ext cx="460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altLang="ru-RU" sz="2400" b="1">
                <a:solidFill>
                  <a:srgbClr val="FFFFFF"/>
                </a:solidFill>
              </a:rPr>
              <a:t>Click to add title in here    </a:t>
            </a:r>
          </a:p>
        </p:txBody>
      </p:sp>
      <p:sp>
        <p:nvSpPr>
          <p:cNvPr id="18434" name="AutoShape 35"/>
          <p:cNvSpPr>
            <a:spLocks noChangeArrowheads="1"/>
          </p:cNvSpPr>
          <p:nvPr/>
        </p:nvSpPr>
        <p:spPr bwMode="auto">
          <a:xfrm>
            <a:off x="500063" y="1714500"/>
            <a:ext cx="8143875" cy="720725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>
                <a:solidFill>
                  <a:schemeClr val="tx2"/>
                </a:solidFill>
                <a:latin typeface="Constantia" pitchFamily="18" charset="0"/>
              </a:rPr>
              <a:t>Многие заболевания детей старшего возраста и даже </a:t>
            </a:r>
          </a:p>
          <a:p>
            <a:pPr algn="ctr"/>
            <a:r>
              <a:rPr lang="ru-RU" altLang="ru-RU" sz="2400">
                <a:solidFill>
                  <a:schemeClr val="tx2"/>
                </a:solidFill>
                <a:latin typeface="Constantia" pitchFamily="18" charset="0"/>
              </a:rPr>
              <a:t>взрослых являются поздней расплатой за нераспознанные </a:t>
            </a:r>
          </a:p>
          <a:p>
            <a:pPr algn="ctr"/>
            <a:r>
              <a:rPr lang="ru-RU" altLang="ru-RU" sz="2400">
                <a:solidFill>
                  <a:schemeClr val="tx2"/>
                </a:solidFill>
                <a:latin typeface="Constantia" pitchFamily="18" charset="0"/>
              </a:rPr>
              <a:t>беды периода новорожденности (А.Ю. Ратнер, 2005)</a:t>
            </a:r>
          </a:p>
        </p:txBody>
      </p:sp>
      <p:pic>
        <p:nvPicPr>
          <p:cNvPr id="18435" name="Picture 2" descr="http://www.super-mama.ru/images/upload/image/Novorozhd-nevr1.gif"/>
          <p:cNvPicPr>
            <a:picLocks noChangeAspect="1" noChangeArrowheads="1"/>
          </p:cNvPicPr>
          <p:nvPr/>
        </p:nvPicPr>
        <p:blipFill>
          <a:blip r:embed="rId2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036888"/>
            <a:ext cx="3571875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http://nabchelni.bezformata.ru/content/image809755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3071813"/>
            <a:ext cx="47625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Rectangle 5"/>
          <p:cNvSpPr>
            <a:spLocks noGrp="1" noChangeArrowheads="1"/>
          </p:cNvSpPr>
          <p:nvPr>
            <p:ph type="title"/>
          </p:nvPr>
        </p:nvSpPr>
        <p:spPr>
          <a:xfrm>
            <a:off x="179388" y="381000"/>
            <a:ext cx="7777162" cy="74612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ru-RU" altLang="ru-RU" sz="1800" smtClean="0">
                <a:latin typeface="Constantia" pitchFamily="18" charset="0"/>
              </a:rPr>
              <a:t>количественная оценка нервно-психического развития ребенка (Л.Т. Журба, Е.М. Мастюкова, 2003)</a:t>
            </a:r>
            <a:r>
              <a:rPr lang="ru-RU" altLang="ru-RU" sz="3200" smtClean="0"/>
              <a:t> </a:t>
            </a:r>
          </a:p>
        </p:txBody>
      </p:sp>
      <p:graphicFrame>
        <p:nvGraphicFramePr>
          <p:cNvPr id="6349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581025" y="1754188"/>
          <a:ext cx="8043863" cy="380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6" name="Документ" r:id="rId3" imgW="9611508" imgH="4548632" progId="Word.Document.8">
                  <p:embed/>
                </p:oleObj>
              </mc:Choice>
              <mc:Fallback>
                <p:oleObj name="Документ" r:id="rId3" imgW="9611508" imgH="4548632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25" y="1754188"/>
                        <a:ext cx="8043863" cy="380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700" name="Group 140"/>
          <p:cNvGraphicFramePr>
            <a:graphicFrameLocks noGrp="1"/>
          </p:cNvGraphicFramePr>
          <p:nvPr>
            <p:ph idx="4294967295"/>
          </p:nvPr>
        </p:nvGraphicFramePr>
        <p:xfrm>
          <a:off x="179388" y="1557338"/>
          <a:ext cx="8785225" cy="4219575"/>
        </p:xfrm>
        <a:graphic>
          <a:graphicData uri="http://schemas.openxmlformats.org/drawingml/2006/table">
            <a:tbl>
              <a:tblPr/>
              <a:tblGrid>
                <a:gridCol w="461962"/>
                <a:gridCol w="6148388"/>
                <a:gridCol w="1154112"/>
                <a:gridCol w="1020763"/>
              </a:tblGrid>
              <a:tr h="1150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Название движения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До лечения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После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лечения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7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Наклон головы вперед и полунаклон туловища при потягивании за кисти рук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3,0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Заученные действия «ладушки», «до свидания»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1,8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2,8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Ползание на четвереньках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2,8</a:t>
                      </a: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Поиск спрятанной игрушки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2,67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6867" name="Rectangle 307"/>
          <p:cNvSpPr>
            <a:spLocks noChangeArrowheads="1"/>
          </p:cNvSpPr>
          <p:nvPr/>
        </p:nvSpPr>
        <p:spPr bwMode="auto">
          <a:xfrm>
            <a:off x="250825" y="549275"/>
            <a:ext cx="7416800" cy="6413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5C5C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ru-RU" altLang="ru-RU" b="1">
                <a:solidFill>
                  <a:srgbClr val="0033CC"/>
                </a:solidFill>
                <a:latin typeface="Constantia" pitchFamily="18" charset="0"/>
              </a:rPr>
              <a:t>ПОКАЗАТЕЛИ КАЧЕСТВА РАЗВИТИЯ ОСНОВНЫХ ДВИЖЕНИЙ (БАЛЛЫ)</a:t>
            </a:r>
            <a:r>
              <a:rPr lang="ru-RU" altLang="ru-RU">
                <a:solidFill>
                  <a:srgbClr val="0033CC"/>
                </a:solidFill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Constantia" pitchFamily="18" charset="0"/>
              </a:rPr>
              <a:t>Выводы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ru-RU" altLang="ru-RU" smtClean="0">
                <a:solidFill>
                  <a:srgbClr val="000000"/>
                </a:solidFill>
                <a:latin typeface="Constantia" pitchFamily="18" charset="0"/>
              </a:rPr>
              <a:t>1.	</a:t>
            </a:r>
            <a:r>
              <a:rPr lang="ru-RU" altLang="ru-RU" smtClean="0">
                <a:solidFill>
                  <a:schemeClr val="tx2"/>
                </a:solidFill>
                <a:latin typeface="Constantia" pitchFamily="18" charset="0"/>
              </a:rPr>
              <a:t>У детей грудного возраста с перинатальным поражением центральной нервной системы наблюдается задержка становления основных движений, которые осваиваются </a:t>
            </a:r>
            <a:r>
              <a:rPr lang="ru-RU" altLang="ru-RU" b="1" i="1" smtClean="0">
                <a:solidFill>
                  <a:schemeClr val="tx2"/>
                </a:solidFill>
                <a:latin typeface="Constantia" pitchFamily="18" charset="0"/>
              </a:rPr>
              <a:t>на более низком</a:t>
            </a:r>
            <a:r>
              <a:rPr lang="ru-RU" altLang="ru-RU" smtClean="0">
                <a:solidFill>
                  <a:schemeClr val="tx2"/>
                </a:solidFill>
                <a:latin typeface="Constantia" pitchFamily="18" charset="0"/>
              </a:rPr>
              <a:t> качественном уровне и за более </a:t>
            </a:r>
            <a:r>
              <a:rPr lang="ru-RU" altLang="ru-RU" b="1" i="1" smtClean="0">
                <a:solidFill>
                  <a:schemeClr val="tx2"/>
                </a:solidFill>
                <a:latin typeface="Constantia" pitchFamily="18" charset="0"/>
              </a:rPr>
              <a:t>длительный временной</a:t>
            </a:r>
            <a:r>
              <a:rPr lang="ru-RU" altLang="ru-RU" smtClean="0">
                <a:solidFill>
                  <a:schemeClr val="tx2"/>
                </a:solidFill>
                <a:latin typeface="Constantia" pitchFamily="18" charset="0"/>
              </a:rPr>
              <a:t> промежуток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Constantia" pitchFamily="18" charset="0"/>
              </a:rPr>
              <a:t>Выводы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ru-RU" altLang="ru-RU" smtClean="0">
                <a:solidFill>
                  <a:schemeClr val="tx2"/>
                </a:solidFill>
                <a:latin typeface="Constantia" pitchFamily="18" charset="0"/>
              </a:rPr>
              <a:t>2.	Наиболее часто встречающимся тепловизионным признаком перинатального поражения центральной нервной системы у детей грудного возраста является признак </a:t>
            </a:r>
            <a:r>
              <a:rPr lang="ru-RU" altLang="ru-RU" b="1" i="1" smtClean="0">
                <a:solidFill>
                  <a:schemeClr val="tx2"/>
                </a:solidFill>
                <a:latin typeface="Constantia" pitchFamily="18" charset="0"/>
              </a:rPr>
              <a:t>гипоксии головного мозга</a:t>
            </a:r>
            <a:r>
              <a:rPr lang="ru-RU" altLang="ru-RU" smtClean="0">
                <a:solidFill>
                  <a:schemeClr val="tx2"/>
                </a:solidFill>
                <a:latin typeface="Constantia" pitchFamily="18" charset="0"/>
              </a:rPr>
              <a:t>, проявляющийся в точечной гипотермии зоны подбородка (85,7%).</a:t>
            </a:r>
            <a:r>
              <a:rPr lang="ru-RU" altLang="ru-RU" smtClean="0"/>
              <a:t>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3.	У детей с перинатальным поражением центральной нервной системы наблюдается отставание основных показателей нервно-психического развития:</a:t>
            </a:r>
          </a:p>
          <a:p>
            <a:pPr marL="609600" indent="-609600"/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- показатель коммуникабельность (соотношение «сна-бодрствования») составил в среднем </a:t>
            </a:r>
            <a:r>
              <a:rPr lang="ru-RU" altLang="ru-RU" sz="2800" b="1" i="1" smtClean="0">
                <a:solidFill>
                  <a:schemeClr val="tx2"/>
                </a:solidFill>
                <a:latin typeface="Constantia" pitchFamily="18" charset="0"/>
              </a:rPr>
              <a:t>2,29±0,76</a:t>
            </a:r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, по результатам лечения показатель увеличился в среднем на 0,8 балла и сравнялся с показателем здоровых детей (</a:t>
            </a:r>
            <a:r>
              <a:rPr lang="ru-RU" altLang="ru-RU" sz="2800" b="1" i="1" smtClean="0">
                <a:solidFill>
                  <a:schemeClr val="tx2"/>
                </a:solidFill>
                <a:latin typeface="Constantia" pitchFamily="18" charset="0"/>
              </a:rPr>
              <a:t>3,0 балла</a:t>
            </a:r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).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0825" y="260350"/>
            <a:ext cx="8229600" cy="1524000"/>
          </a:xfrm>
        </p:spPr>
        <p:txBody>
          <a:bodyPr/>
          <a:lstStyle/>
          <a:p>
            <a:r>
              <a:rPr lang="ru-RU" altLang="ru-RU" smtClean="0">
                <a:latin typeface="Constantia" pitchFamily="18" charset="0"/>
              </a:rPr>
              <a:t>Спасибо за внимание</a:t>
            </a:r>
            <a:r>
              <a:rPr lang="en-US" altLang="ru-RU" smtClean="0">
                <a:latin typeface="Constantia" pitchFamily="18" charset="0"/>
              </a:rPr>
              <a:t>!</a:t>
            </a:r>
          </a:p>
        </p:txBody>
      </p:sp>
      <p:pic>
        <p:nvPicPr>
          <p:cNvPr id="37892" name="Рисунок 1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2750" y="5300663"/>
            <a:ext cx="1111250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617663"/>
            <a:ext cx="8143875" cy="3633787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ru-RU" altLang="ru-RU" sz="2000" smtClean="0">
                <a:solidFill>
                  <a:schemeClr val="tx2"/>
                </a:solidFill>
              </a:rPr>
              <a:t>	</a:t>
            </a:r>
            <a:r>
              <a:rPr lang="ru-RU" altLang="ru-RU" sz="2400" u="sng" smtClean="0">
                <a:solidFill>
                  <a:schemeClr val="tx2"/>
                </a:solidFill>
                <a:latin typeface="Constantia" pitchFamily="18" charset="0"/>
              </a:rPr>
              <a:t>Цель исследования:</a:t>
            </a:r>
            <a:r>
              <a:rPr lang="ru-RU" altLang="ru-RU" sz="2400" smtClean="0">
                <a:solidFill>
                  <a:schemeClr val="tx2"/>
                </a:solidFill>
                <a:latin typeface="Constantia" pitchFamily="18" charset="0"/>
              </a:rPr>
              <a:t> оценить функциональное состояние центральной нервной системы и определить эффективность восстановительных мероприятий у детей первого года жизни с перинатальным поражением ЦНС.</a:t>
            </a:r>
          </a:p>
        </p:txBody>
      </p:sp>
      <p:pic>
        <p:nvPicPr>
          <p:cNvPr id="19458" name="Picture 2" descr="http://malyok.ru/images/stories/Neotlozhka/n-kardio2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644900"/>
            <a:ext cx="3714750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4" descr="http://1.bp.blogspot.com/_XuTQI-8Rm2M/S2b4vtRWqJI/AAAAAAAAAxU/fL40mC5EZn4/s320/%D1%80%D0%B0%D0%B7%D0%B2%D0%B8%D1%82%D0%B8%D0%B5+%D1%80%D0%B5%D0%B1%D0%B5%D0%BD%D0%BA%D0%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500438"/>
            <a:ext cx="3643313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3525"/>
            <a:ext cx="8229600" cy="88741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600" smtClean="0">
                <a:solidFill>
                  <a:schemeClr val="tx2"/>
                </a:solidFill>
              </a:rPr>
              <a:t>	</a:t>
            </a:r>
            <a:r>
              <a:rPr lang="ru-RU" altLang="ru-RU" sz="2600" u="sng" smtClean="0">
                <a:solidFill>
                  <a:schemeClr val="tx2"/>
                </a:solidFill>
                <a:latin typeface="Constantia" pitchFamily="18" charset="0"/>
              </a:rPr>
              <a:t>Проведено стандартное обследование</a:t>
            </a:r>
            <a:r>
              <a:rPr lang="ru-RU" altLang="ru-RU" sz="2600" smtClean="0">
                <a:solidFill>
                  <a:schemeClr val="tx2"/>
                </a:solidFill>
                <a:latin typeface="Constantia" pitchFamily="18" charset="0"/>
              </a:rPr>
              <a:t>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600" smtClean="0">
                <a:solidFill>
                  <a:schemeClr val="tx2"/>
                </a:solidFill>
                <a:latin typeface="Constantia" pitchFamily="18" charset="0"/>
              </a:rPr>
              <a:t>анализ данных анамнеза, осмотр, клинический, неврологический скрининг, лабораторные и инструментальные исследования </a:t>
            </a:r>
          </a:p>
        </p:txBody>
      </p:sp>
      <p:pic>
        <p:nvPicPr>
          <p:cNvPr id="39941" name="Picture 5" descr="otometrics_1-str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357563"/>
            <a:ext cx="27241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3" name="Picture 7" descr="%D0%B4%D0%83%D0%B2%D0%83_1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3429000"/>
            <a:ext cx="4249738" cy="283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8027988" cy="746125"/>
          </a:xfrm>
        </p:spPr>
        <p:txBody>
          <a:bodyPr/>
          <a:lstStyle/>
          <a:p>
            <a:r>
              <a:rPr lang="ru-RU" altLang="ru-RU" sz="2000" b="0" smtClean="0">
                <a:latin typeface="Constantia" pitchFamily="18" charset="0"/>
              </a:rPr>
              <a:t>Показатели комплексной оценки психомоторного развития детей грудного возраста по методике Л.Т. Журбы, Е.М. Мастюковой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-1185238" y="1584200"/>
          <a:ext cx="10939493" cy="4664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29" name="Rectangle 121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499350" cy="746125"/>
          </a:xfrm>
        </p:spPr>
        <p:txBody>
          <a:bodyPr/>
          <a:lstStyle/>
          <a:p>
            <a:pPr algn="ctr"/>
            <a:r>
              <a:rPr lang="ru-RU" altLang="ru-RU" sz="1800" smtClean="0">
                <a:latin typeface="Constantia" pitchFamily="18" charset="0"/>
              </a:rPr>
              <a:t>ПОКАЗАТЕЛИ КАЧЕСТВА РАЗВИТИЯ ОСНОВНЫХ ДВИЖЕНИЙ</a:t>
            </a:r>
            <a:br>
              <a:rPr lang="ru-RU" altLang="ru-RU" sz="1800" smtClean="0">
                <a:latin typeface="Constantia" pitchFamily="18" charset="0"/>
              </a:rPr>
            </a:br>
            <a:r>
              <a:rPr lang="ru-RU" altLang="ru-RU" sz="1800" smtClean="0">
                <a:latin typeface="Constantia" pitchFamily="18" charset="0"/>
              </a:rPr>
              <a:t>(С.В.Тихонов, А.И.Кравчук, 2007)</a:t>
            </a:r>
            <a:endParaRPr lang="ru-RU" altLang="ru-RU" sz="1800" b="0" smtClean="0">
              <a:solidFill>
                <a:srgbClr val="0033CC"/>
              </a:solidFill>
              <a:latin typeface="Constantia" pitchFamily="18" charset="0"/>
            </a:endParaRPr>
          </a:p>
        </p:txBody>
      </p:sp>
      <p:graphicFrame>
        <p:nvGraphicFramePr>
          <p:cNvPr id="43154" name="Group 146"/>
          <p:cNvGraphicFramePr>
            <a:graphicFrameLocks noGrp="1"/>
          </p:cNvGraphicFramePr>
          <p:nvPr>
            <p:ph idx="1"/>
          </p:nvPr>
        </p:nvGraphicFramePr>
        <p:xfrm>
          <a:off x="457200" y="1628775"/>
          <a:ext cx="8229600" cy="4071940"/>
        </p:xfrm>
        <a:graphic>
          <a:graphicData uri="http://schemas.openxmlformats.org/drawingml/2006/table">
            <a:tbl>
              <a:tblPr/>
              <a:tblGrid>
                <a:gridCol w="433388"/>
                <a:gridCol w="7796212"/>
              </a:tblGrid>
              <a:tr h="936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Название оцениваемого движения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1-2 месяц жизни ребенка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Зрительное и слуховое сосредоточение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Зрительное слежение за игрушкой 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Рассматривание пальцев рук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Удержание головы вертикально в стойке при поддержке 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Удержание головы лежа на животе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Упор, лежа прогнувшись на предплечьях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427913" cy="746125"/>
          </a:xfrm>
        </p:spPr>
        <p:txBody>
          <a:bodyPr/>
          <a:lstStyle/>
          <a:p>
            <a:pPr algn="ctr"/>
            <a:r>
              <a:rPr lang="ru-RU" altLang="ru-RU" sz="2400" smtClean="0">
                <a:latin typeface="Constantia" pitchFamily="18" charset="0"/>
              </a:rPr>
              <a:t>компьютеризированный тепловизор</a:t>
            </a:r>
            <a:br>
              <a:rPr lang="ru-RU" altLang="ru-RU" sz="2400" smtClean="0">
                <a:latin typeface="Constantia" pitchFamily="18" charset="0"/>
              </a:rPr>
            </a:br>
            <a:r>
              <a:rPr lang="ru-RU" altLang="ru-RU" sz="2400" smtClean="0">
                <a:latin typeface="Constantia" pitchFamily="18" charset="0"/>
              </a:rPr>
              <a:t>ТВ-04 "К" 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ru-RU" altLang="ru-RU" smtClean="0"/>
          </a:p>
        </p:txBody>
      </p:sp>
      <p:pic>
        <p:nvPicPr>
          <p:cNvPr id="45061" name="Picture 5" descr="tv-0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1557338"/>
            <a:ext cx="3889375" cy="367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4" name="Picture 8" descr="m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5373688"/>
            <a:ext cx="11334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6" name="Picture 10" descr="m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5300663"/>
            <a:ext cx="11334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8" name="Picture 12" descr="trub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5300663"/>
            <a:ext cx="117157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 txBox="1">
            <a:spLocks noGrp="1" noChangeArrowheads="1"/>
          </p:cNvSpPr>
          <p:nvPr/>
        </p:nvSpPr>
        <p:spPr bwMode="auto">
          <a:xfrm>
            <a:off x="6588125" y="64008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ru-RU" altLang="ru-RU" sz="1200">
              <a:latin typeface="Arial Black" pitchFamily="34" charset="0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476250"/>
            <a:ext cx="7489825" cy="649288"/>
          </a:xfrm>
        </p:spPr>
        <p:txBody>
          <a:bodyPr/>
          <a:lstStyle/>
          <a:p>
            <a:pPr algn="ctr"/>
            <a:r>
              <a:rPr lang="ru-RU" altLang="ru-RU" sz="2000" smtClean="0">
                <a:solidFill>
                  <a:srgbClr val="008000"/>
                </a:solidFill>
                <a:latin typeface="Times New Roman" pitchFamily="18" charset="0"/>
              </a:rPr>
              <a:t>       </a:t>
            </a:r>
            <a:r>
              <a:rPr lang="ru-RU" altLang="ru-RU" sz="2000" smtClean="0">
                <a:solidFill>
                  <a:srgbClr val="0033CC"/>
                </a:solidFill>
                <a:latin typeface="Constantia" pitchFamily="18" charset="0"/>
              </a:rPr>
              <a:t>ТЕПЛОВИЗИОННЫЕ ПРИЗНАКИ ППЦНС</a:t>
            </a:r>
            <a:endParaRPr lang="en-US" altLang="ru-RU" sz="2000" smtClean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109571" name="AutoShape 3"/>
          <p:cNvSpPr>
            <a:spLocks noChangeArrowheads="1"/>
          </p:cNvSpPr>
          <p:nvPr/>
        </p:nvSpPr>
        <p:spPr bwMode="ltGray">
          <a:xfrm rot="5400000">
            <a:off x="-279400" y="1727200"/>
            <a:ext cx="4824412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0">
            <a:gsLst>
              <a:gs pos="0">
                <a:schemeClr val="tx2">
                  <a:gamma/>
                  <a:tint val="45490"/>
                  <a:invGamma/>
                  <a:alpha val="60001"/>
                </a:schemeClr>
              </a:gs>
              <a:gs pos="100000">
                <a:schemeClr val="tx2">
                  <a:alpha val="60001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sz="1400">
              <a:latin typeface="Times New Roman" pitchFamily="18" charset="0"/>
              <a:cs typeface="+mn-cs"/>
            </a:endParaRPr>
          </a:p>
        </p:txBody>
      </p:sp>
      <p:sp>
        <p:nvSpPr>
          <p:cNvPr id="47109" name="AutoShape 4"/>
          <p:cNvSpPr>
            <a:spLocks noChangeArrowheads="1"/>
          </p:cNvSpPr>
          <p:nvPr/>
        </p:nvSpPr>
        <p:spPr bwMode="gray">
          <a:xfrm>
            <a:off x="4087813" y="533558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</a:rPr>
              <a:t>РОДОВАЯ ТРАВМА ШЕЙНОГО ОТДЕЛА </a:t>
            </a:r>
          </a:p>
          <a:p>
            <a:pPr eaLnBrk="0" hangingPunct="0"/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</a:rPr>
              <a:t>ПОЗВОНОЧНИКА</a:t>
            </a:r>
            <a:endParaRPr lang="en-US" altLang="ru-RU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7110" name="AutoShape 5"/>
          <p:cNvSpPr>
            <a:spLocks noChangeArrowheads="1"/>
          </p:cNvSpPr>
          <p:nvPr/>
        </p:nvSpPr>
        <p:spPr bwMode="gray">
          <a:xfrm>
            <a:off x="4500563" y="45085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</a:rPr>
              <a:t>СОСУДИСТАЯ ДИСТОНИЯ</a:t>
            </a:r>
            <a:endParaRPr lang="en-US" altLang="ru-RU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7111" name="AutoShape 6"/>
          <p:cNvSpPr>
            <a:spLocks noChangeArrowheads="1"/>
          </p:cNvSpPr>
          <p:nvPr/>
        </p:nvSpPr>
        <p:spPr bwMode="gray">
          <a:xfrm>
            <a:off x="4545013" y="36957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</a:rPr>
              <a:t>ВЕНОЗНЫЙ ЗАСТОЙ В ГОЛОВНОМ МОЗГЕ</a:t>
            </a:r>
            <a:endParaRPr lang="en-US" altLang="ru-RU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7112" name="AutoShape 7"/>
          <p:cNvSpPr>
            <a:spLocks noChangeArrowheads="1"/>
          </p:cNvSpPr>
          <p:nvPr/>
        </p:nvSpPr>
        <p:spPr bwMode="gray">
          <a:xfrm>
            <a:off x="4392613" y="282733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</a:rPr>
              <a:t>ВНУТРИЧЕРЕПНАЯ ГИПЕРТЕНЗИЯ</a:t>
            </a:r>
            <a:endParaRPr lang="en-US" altLang="ru-RU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7113" name="AutoShape 8"/>
          <p:cNvSpPr>
            <a:spLocks noChangeArrowheads="1"/>
          </p:cNvSpPr>
          <p:nvPr/>
        </p:nvSpPr>
        <p:spPr bwMode="gray">
          <a:xfrm>
            <a:off x="3871913" y="20574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ru-RU" altLang="ru-RU" sz="1400" b="1">
                <a:solidFill>
                  <a:schemeClr val="tx2"/>
                </a:solidFill>
                <a:latin typeface="Times New Roman" pitchFamily="18" charset="0"/>
              </a:rPr>
              <a:t>ГИПОКСИЯ ГОЛОВНОГО МОЗГА</a:t>
            </a:r>
            <a:endParaRPr lang="en-US" altLang="ru-RU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47114" name="Group 9"/>
          <p:cNvGrpSpPr>
            <a:grpSpLocks/>
          </p:cNvGrpSpPr>
          <p:nvPr/>
        </p:nvGrpSpPr>
        <p:grpSpPr bwMode="auto">
          <a:xfrm>
            <a:off x="3554413" y="2146300"/>
            <a:ext cx="381000" cy="381000"/>
            <a:chOff x="2078" y="1680"/>
            <a:chExt cx="1615" cy="1615"/>
          </a:xfrm>
        </p:grpSpPr>
        <p:sp>
          <p:nvSpPr>
            <p:cNvPr id="47115" name="Oval 1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47116" name="Oval 1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109580" name="Oval 12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9581" name="Oval 13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9582" name="Oval 14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9583" name="Oval 15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47121" name="Group 16"/>
          <p:cNvGrpSpPr>
            <a:grpSpLocks/>
          </p:cNvGrpSpPr>
          <p:nvPr/>
        </p:nvGrpSpPr>
        <p:grpSpPr bwMode="auto">
          <a:xfrm>
            <a:off x="4087813" y="2933700"/>
            <a:ext cx="381000" cy="381000"/>
            <a:chOff x="2078" y="1680"/>
            <a:chExt cx="1615" cy="1615"/>
          </a:xfrm>
        </p:grpSpPr>
        <p:sp>
          <p:nvSpPr>
            <p:cNvPr id="47122" name="Oval 1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47123" name="Oval 1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109587" name="Oval 19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9588" name="Oval 20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9589" name="Oval 21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9590" name="Oval 22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47128" name="Group 30"/>
          <p:cNvGrpSpPr>
            <a:grpSpLocks/>
          </p:cNvGrpSpPr>
          <p:nvPr/>
        </p:nvGrpSpPr>
        <p:grpSpPr bwMode="auto">
          <a:xfrm>
            <a:off x="4164013" y="4610100"/>
            <a:ext cx="381000" cy="381000"/>
            <a:chOff x="2078" y="1680"/>
            <a:chExt cx="1615" cy="1615"/>
          </a:xfrm>
        </p:grpSpPr>
        <p:sp>
          <p:nvSpPr>
            <p:cNvPr id="47129" name="Oval 3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47130" name="Oval 3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109601" name="Oval 33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47132" name="Oval 3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109603" name="Oval 35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9604" name="Oval 36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109612" name="Text Box 44"/>
          <p:cNvSpPr txBox="1">
            <a:spLocks noChangeArrowheads="1"/>
          </p:cNvSpPr>
          <p:nvPr/>
        </p:nvSpPr>
        <p:spPr bwMode="black">
          <a:xfrm>
            <a:off x="755650" y="5373688"/>
            <a:ext cx="230346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1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ПЕРИНАТАЛЬНОЕ ПОРАЖЕНИЕ  ЦНС</a:t>
            </a:r>
            <a:endParaRPr lang="en-US" altLang="ru-RU" sz="1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7136" name="Picture 46" descr="До леч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492375"/>
            <a:ext cx="2574925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137" name="Group 47"/>
          <p:cNvGrpSpPr>
            <a:grpSpLocks/>
          </p:cNvGrpSpPr>
          <p:nvPr/>
        </p:nvGrpSpPr>
        <p:grpSpPr bwMode="auto">
          <a:xfrm>
            <a:off x="3708400" y="5373688"/>
            <a:ext cx="381000" cy="381000"/>
            <a:chOff x="2078" y="1680"/>
            <a:chExt cx="1615" cy="1615"/>
          </a:xfrm>
        </p:grpSpPr>
        <p:sp>
          <p:nvSpPr>
            <p:cNvPr id="47138" name="Oval 4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47139" name="Oval 4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109618" name="Oval 50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47141" name="Oval 5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109620" name="Oval 52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9621" name="Oval 53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47144" name="Group 54"/>
          <p:cNvGrpSpPr>
            <a:grpSpLocks/>
          </p:cNvGrpSpPr>
          <p:nvPr/>
        </p:nvGrpSpPr>
        <p:grpSpPr bwMode="auto">
          <a:xfrm>
            <a:off x="4211638" y="3789363"/>
            <a:ext cx="381000" cy="381000"/>
            <a:chOff x="2078" y="1680"/>
            <a:chExt cx="1615" cy="1615"/>
          </a:xfrm>
        </p:grpSpPr>
        <p:sp>
          <p:nvSpPr>
            <p:cNvPr id="47145" name="Oval 5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47146" name="Oval 5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109625" name="Oval 57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47148" name="Oval 5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109627" name="Oval 59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9628" name="Oval 60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 sz="1400">
                <a:latin typeface="Times New Roman" pitchFamily="18" charset="0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84313"/>
            <a:ext cx="8785225" cy="5068887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необходимость раннего сочетания абилитационных </a:t>
            </a:r>
          </a:p>
          <a:p>
            <a:pPr algn="ctr"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(стимулирующих формирование функций) </a:t>
            </a:r>
          </a:p>
          <a:p>
            <a:pPr algn="ctr"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и реабилитационных мероприятий как у детей с выраженной неврологической симптоматикой, </a:t>
            </a:r>
          </a:p>
          <a:p>
            <a:pPr algn="ctr"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так и у детей, составляющих группу риска в ее возникновении </a:t>
            </a:r>
          </a:p>
          <a:p>
            <a:pPr algn="ctr"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  <a:latin typeface="Constantia" pitchFamily="18" charset="0"/>
              </a:rPr>
              <a:t>	(С.В. Соботюк, 2002)</a:t>
            </a:r>
            <a:endParaRPr lang="ru-RU" altLang="ru-RU" sz="2800" smtClean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97TGp_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597TGp_Child_light</Template>
  <TotalTime>292</TotalTime>
  <Words>406</Words>
  <Application>Microsoft Office PowerPoint</Application>
  <PresentationFormat>Экран (4:3)</PresentationFormat>
  <Paragraphs>131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597TGp_Child_light</vt:lpstr>
      <vt:lpstr>Документ</vt:lpstr>
      <vt:lpstr>АБИЛИТАЦИЯ ДЕТЕЙ ПЕРВОГО ГОДА ЖИЗНИ С ПЕРИНАТАЛЬНОЙ ПАТОЛОГИЕЙ ЦНС   </vt:lpstr>
      <vt:lpstr>Презентация PowerPoint</vt:lpstr>
      <vt:lpstr>Презентация PowerPoint</vt:lpstr>
      <vt:lpstr>Презентация PowerPoint</vt:lpstr>
      <vt:lpstr>Показатели комплексной оценки психомоторного развития детей грудного возраста по методике Л.Т. Журбы, Е.М. Мастюковой</vt:lpstr>
      <vt:lpstr>ПОКАЗАТЕЛИ КАЧЕСТВА РАЗВИТИЯ ОСНОВНЫХ ДВИЖЕНИЙ (С.В.Тихонов, А.И.Кравчук, 2007)</vt:lpstr>
      <vt:lpstr>компьютеризированный тепловизор ТВ-04 "К" </vt:lpstr>
      <vt:lpstr>       ТЕПЛОВИЗИОННЫЕ ПРИЗНАКИ ППЦНС</vt:lpstr>
      <vt:lpstr>Презентация PowerPoint</vt:lpstr>
      <vt:lpstr>стимуляция нормального развития ребенка </vt:lpstr>
      <vt:lpstr>сегментарные зоны кожи</vt:lpstr>
      <vt:lpstr>Презентация PowerPoint</vt:lpstr>
      <vt:lpstr>Презентация PowerPoint</vt:lpstr>
      <vt:lpstr> МЕТОДИКА ПРОВЕДЕНИЯ РЕЛАКСИРУЮЩЕГО МАССАЖА</vt:lpstr>
      <vt:lpstr>Презентация PowerPoint</vt:lpstr>
      <vt:lpstr>Презентация PowerPoint</vt:lpstr>
      <vt:lpstr>Презентация PowerPoint</vt:lpstr>
      <vt:lpstr>тепловизионные маркеры ППЦНС</vt:lpstr>
      <vt:lpstr>Температурные данные в рефлекторных зонах под влиянием ручного массажа релаксирующей направленности (M±m)</vt:lpstr>
      <vt:lpstr>количественная оценка нервно-психического развития ребенка (Л.Т. Журба, Е.М. Мастюкова, 2003) </vt:lpstr>
      <vt:lpstr>Презентация PowerPoint</vt:lpstr>
      <vt:lpstr>Выводы</vt:lpstr>
      <vt:lpstr>Выводы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абилитация детей первого года жизни с перинатальной патологией ЦНС</dc:title>
  <dc:creator>БУЗОО</dc:creator>
  <cp:lastModifiedBy>Sveta</cp:lastModifiedBy>
  <cp:revision>33</cp:revision>
  <dcterms:created xsi:type="dcterms:W3CDTF">2015-09-24T09:38:33Z</dcterms:created>
  <dcterms:modified xsi:type="dcterms:W3CDTF">2015-10-10T13:42:11Z</dcterms:modified>
</cp:coreProperties>
</file>