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1"/>
  </p:notes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9" r:id="rId21"/>
    <p:sldId id="280" r:id="rId22"/>
    <p:sldId id="281" r:id="rId23"/>
    <p:sldId id="282" r:id="rId24"/>
    <p:sldId id="284" r:id="rId25"/>
    <p:sldId id="285" r:id="rId26"/>
    <p:sldId id="286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10" r:id="rId48"/>
    <p:sldId id="311" r:id="rId49"/>
    <p:sldId id="312" r:id="rId50"/>
    <p:sldId id="313" r:id="rId51"/>
    <p:sldId id="314" r:id="rId52"/>
    <p:sldId id="315" r:id="rId53"/>
    <p:sldId id="316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325" r:id="rId62"/>
    <p:sldId id="326" r:id="rId63"/>
    <p:sldId id="327" r:id="rId64"/>
    <p:sldId id="328" r:id="rId65"/>
    <p:sldId id="329" r:id="rId66"/>
    <p:sldId id="330" r:id="rId67"/>
    <p:sldId id="331" r:id="rId68"/>
    <p:sldId id="332" r:id="rId69"/>
    <p:sldId id="333" r:id="rId70"/>
    <p:sldId id="334" r:id="rId71"/>
    <p:sldId id="335" r:id="rId72"/>
    <p:sldId id="336" r:id="rId73"/>
    <p:sldId id="337" r:id="rId74"/>
    <p:sldId id="338" r:id="rId75"/>
    <p:sldId id="339" r:id="rId76"/>
    <p:sldId id="340" r:id="rId77"/>
    <p:sldId id="341" r:id="rId78"/>
    <p:sldId id="342" r:id="rId79"/>
    <p:sldId id="344" r:id="rId80"/>
    <p:sldId id="345" r:id="rId81"/>
    <p:sldId id="346" r:id="rId82"/>
    <p:sldId id="347" r:id="rId83"/>
    <p:sldId id="348" r:id="rId84"/>
    <p:sldId id="349" r:id="rId85"/>
    <p:sldId id="351" r:id="rId86"/>
    <p:sldId id="352" r:id="rId87"/>
    <p:sldId id="353" r:id="rId88"/>
    <p:sldId id="354" r:id="rId89"/>
    <p:sldId id="355" r:id="rId90"/>
    <p:sldId id="357" r:id="rId91"/>
    <p:sldId id="358" r:id="rId92"/>
    <p:sldId id="359" r:id="rId93"/>
    <p:sldId id="360" r:id="rId94"/>
    <p:sldId id="361" r:id="rId95"/>
    <p:sldId id="362" r:id="rId96"/>
    <p:sldId id="363" r:id="rId97"/>
    <p:sldId id="364" r:id="rId98"/>
    <p:sldId id="365" r:id="rId99"/>
    <p:sldId id="366" r:id="rId100"/>
    <p:sldId id="367" r:id="rId101"/>
    <p:sldId id="368" r:id="rId102"/>
    <p:sldId id="369" r:id="rId103"/>
    <p:sldId id="370" r:id="rId104"/>
    <p:sldId id="371" r:id="rId105"/>
    <p:sldId id="372" r:id="rId106"/>
    <p:sldId id="373" r:id="rId107"/>
    <p:sldId id="376" r:id="rId108"/>
    <p:sldId id="375" r:id="rId109"/>
    <p:sldId id="374" r:id="rId110"/>
  </p:sldIdLst>
  <p:sldSz cx="9144000" cy="6858000" type="screen4x3"/>
  <p:notesSz cx="6858000" cy="9144000"/>
  <p:custShowLst>
    <p:custShow name="Произвольный показ 1" id="0">
      <p:sldLst>
        <p:sld r:id="rId2"/>
      </p:sldLst>
    </p:custShow>
    <p:custShow name="Произвольный показ 2" id="1">
      <p:sldLst>
        <p:sld r:id="rId2"/>
      </p:sldLst>
    </p:custShow>
  </p:custShow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00"/>
    <a:srgbClr val="CC0000"/>
    <a:srgbClr val="B80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6541" autoAdjust="0"/>
    <p:restoredTop sz="97575" autoAdjust="0"/>
  </p:normalViewPr>
  <p:slideViewPr>
    <p:cSldViewPr>
      <p:cViewPr varScale="1">
        <p:scale>
          <a:sx n="68" d="100"/>
          <a:sy n="68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90630F-DD0C-482A-8E94-7DBABF0EFA6D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A49E2-89F5-420E-A2EC-D83D8093D83C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543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A49E2-89F5-420E-A2EC-D83D8093D83C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18231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A49E2-89F5-420E-A2EC-D83D8093D83C}" type="slidenum">
              <a:rPr lang="ru-RU" smtClean="0"/>
              <a:pPr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0995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3000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3000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3000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3000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3000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3000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3000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3000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3000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3000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spd="med" advClick="0" advTm="3000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3000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jpe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4.png"/><Relationship Id="rId5" Type="http://schemas.openxmlformats.org/officeDocument/2006/relationships/image" Target="../media/image3.png"/><Relationship Id="rId4" Type="http://schemas.openxmlformats.org/officeDocument/2006/relationships/image" Target="../media/image1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51520" y="4509120"/>
            <a:ext cx="8784976" cy="101566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solidFill>
                  <a:srgbClr val="CC0000"/>
                </a:solidFill>
              </a:rPr>
              <a:t>Членам Омской профессиональной сестринской ассоциации посвящается…</a:t>
            </a:r>
            <a:endParaRPr lang="ru-RU" sz="3000" b="1" i="1" dirty="0">
              <a:solidFill>
                <a:srgbClr val="CC0000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5373216"/>
            <a:ext cx="9143999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79512" y="1850048"/>
            <a:ext cx="8784976" cy="216982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009200"/>
                </a:solidFill>
              </a:rPr>
              <a:t>Будущее  профессии создадим вместе: доступность, открытость, информированность</a:t>
            </a:r>
            <a:endParaRPr lang="ru-RU" sz="4500" b="1" dirty="0">
              <a:solidFill>
                <a:srgbClr val="009200"/>
              </a:solidFill>
            </a:endParaRPr>
          </a:p>
        </p:txBody>
      </p:sp>
    </p:spTree>
  </p:cSld>
  <p:clrMapOvr>
    <a:masterClrMapping/>
  </p:clrMapOvr>
  <p:transition advClick="0" advTm="5000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Sveta\Desktop\33333\vystuplenie-s-dokladom-ustyugovoy-e-n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2"/>
          <a:stretch/>
        </p:blipFill>
        <p:spPr bwMode="auto">
          <a:xfrm>
            <a:off x="0" y="0"/>
            <a:ext cx="9144000" cy="6874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6040" y="16312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 descr="C:\Users\Sveta\Desktop\33333\1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3" t="5904" r="10915"/>
          <a:stretch/>
        </p:blipFill>
        <p:spPr bwMode="auto">
          <a:xfrm>
            <a:off x="0" y="0"/>
            <a:ext cx="9144000" cy="6855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8542" y="188640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5380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 descr="C:\Users\Sveta\Desktop\33333\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196"/>
            <a:ext cx="9144000" cy="6842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1228" y="21238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1088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 descr="C:\Users\Sveta\Desktop\33333\1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5" r="5263"/>
          <a:stretch/>
        </p:blipFill>
        <p:spPr bwMode="auto">
          <a:xfrm>
            <a:off x="3313" y="-4482"/>
            <a:ext cx="9125697" cy="686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8542" y="188640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0962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2500">
        <p:wipe dir="r"/>
      </p:transition>
    </mc:Choice>
    <mc:Fallback>
      <p:transition advClick="0" advTm="25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C:\Users\Sveta\Desktop\33333\1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2" r="5409"/>
          <a:stretch/>
        </p:blipFill>
        <p:spPr bwMode="auto">
          <a:xfrm>
            <a:off x="-828" y="371742"/>
            <a:ext cx="9144828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732240" y="576710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5380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2500">
        <p:wipe dir="r"/>
      </p:transition>
    </mc:Choice>
    <mc:Fallback>
      <p:transition advClick="0" advTm="25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C:\Users\Sveta\Desktop\33333\19.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4"/>
          <a:stretch/>
        </p:blipFill>
        <p:spPr bwMode="auto">
          <a:xfrm>
            <a:off x="-20142" y="1033"/>
            <a:ext cx="9193935" cy="6856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8542" y="188640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1088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C:\Users\Sveta\Desktop\33333\19.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" y="308560"/>
            <a:ext cx="9160094" cy="6253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6512" y="421794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0962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810" name="Picture 2" descr="C:\Users\Sveta\Desktop\33333\1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60"/>
          <a:stretch/>
        </p:blipFill>
        <p:spPr bwMode="auto">
          <a:xfrm>
            <a:off x="0" y="405392"/>
            <a:ext cx="9144000" cy="5975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36512" y="421794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5380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Sveta\Desktop\DSC_53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88640"/>
            <a:ext cx="9144000" cy="297251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veta\Desktop\DSC_44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513" y="3437310"/>
            <a:ext cx="4499991" cy="3001036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veta\Desktop\DSC_409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1077"/>
            <a:ext cx="4499992" cy="2995239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51921" y="61754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0671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Фотоальбом\2015 г\Тренинг-курс Соврем. технологии в инфуз. терапии 27.11.15\IMG_5547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 l="15785" t="5901" r="810"/>
          <a:stretch>
            <a:fillRect/>
          </a:stretch>
        </p:blipFill>
        <p:spPr bwMode="auto">
          <a:xfrm>
            <a:off x="0" y="-1"/>
            <a:ext cx="9144000" cy="687759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1881" y="133762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51520" y="4509120"/>
            <a:ext cx="8784976" cy="1015663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000" b="1" i="1" dirty="0" smtClean="0">
                <a:solidFill>
                  <a:srgbClr val="CC0000"/>
                </a:solidFill>
              </a:rPr>
              <a:t>Членам Омской профессиональной сестринской ассоциации посвящается…</a:t>
            </a:r>
            <a:endParaRPr lang="ru-RU" sz="3000" b="1" i="1" dirty="0">
              <a:solidFill>
                <a:srgbClr val="CC0000"/>
              </a:solidFill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5373216"/>
            <a:ext cx="9143999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Классика рок обработк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1850048"/>
            <a:ext cx="8784976" cy="216982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500" b="1" dirty="0" smtClean="0">
                <a:solidFill>
                  <a:srgbClr val="009200"/>
                </a:solidFill>
              </a:rPr>
              <a:t>Будущее  профессии создадим вместе: доступность, открытость, информированность</a:t>
            </a:r>
            <a:endParaRPr lang="ru-RU" sz="4500" b="1" dirty="0">
              <a:solidFill>
                <a:srgbClr val="0092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wipe dir="r"/>
      </p:transition>
    </mc:Choice>
    <mc:Fallback>
      <p:transition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2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Sveta\Desktop\33333\vystuplenie-s-dokladom-homchenko-o-v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5"/>
          <a:stretch/>
        </p:blipFill>
        <p:spPr bwMode="auto">
          <a:xfrm>
            <a:off x="-2167" y="0"/>
            <a:ext cx="91461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6040" y="16312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Sveta\Desktop\33333\zasedanie-ekspertnoy-komissii-konkursa-v-nominacii-luchshaya-medsestra-priemnogo-otdeleni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" y="0"/>
            <a:ext cx="913828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6040" y="16312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Sveta\Desktop\33333\shkola-medicinskoy-sestry-2011-g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" y="0"/>
            <a:ext cx="91373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452320" y="2809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Sveta\Desktop\33333\vystuplenie-s-dokladom-girfanovoy-e-p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498" y="-19274"/>
            <a:ext cx="9159498" cy="687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88217" y="23643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Sveta\Desktop\33333\uchastniki-seminara-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8" r="7926"/>
          <a:stretch/>
        </p:blipFill>
        <p:spPr bwMode="auto">
          <a:xfrm>
            <a:off x="0" y="-1"/>
            <a:ext cx="9143999" cy="6924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88217" y="-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Sveta\Desktop\33333\vystuplenie-s-dokladom-zorinoy-t-a-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50" y="1248"/>
            <a:ext cx="9147349" cy="686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6040" y="16312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2500">
        <p:wipe dir="r"/>
      </p:transition>
    </mc:Choice>
    <mc:Fallback>
      <p:transition advClick="0" advTm="25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Sveta\Desktop\33333\vystuplenie-s-dokladom-ilinyh-e-v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6" r="4746"/>
          <a:stretch/>
        </p:blipFill>
        <p:spPr bwMode="auto">
          <a:xfrm>
            <a:off x="-24823" y="-13069"/>
            <a:ext cx="9168823" cy="687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88217" y="16312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Sveta\Desktop\33333\sfokusirovannaya-gruppovaya-diskussiya-10-nakopitelnaya-sistema-uchetnyh-ballov-povysheniya-kvalifikacii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3"/>
          <a:stretch/>
        </p:blipFill>
        <p:spPr bwMode="auto">
          <a:xfrm>
            <a:off x="0" y="-1"/>
            <a:ext cx="9143999" cy="694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6040" y="16312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 descr="C:\Users\Sveta\Desktop\33333\pervyy-seminar-12-02-11-g-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 r="8075"/>
          <a:stretch/>
        </p:blipFill>
        <p:spPr bwMode="auto">
          <a:xfrm>
            <a:off x="0" y="-2102"/>
            <a:ext cx="9144000" cy="6860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6040" y="16312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veta\Desktop\s-f-dacyuk-priglashaet-na-scenu-dlya-vedeniya-konferencii-predsedatelya-i-sopredsedately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6040" y="16312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09509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Sveta\Desktop\33333\vystuplenie-s-dokladom-ilinyh-e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" y="0"/>
            <a:ext cx="9143539" cy="6866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6040" y="16312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2011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Sveta\Desktop\33333\zaschita-issledovatelskih-proektov-zinoveva-i-s-kpb-im-n-n-solodnikova-chetvyortyy-seminar-12-02-12-g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5" r="4944"/>
          <a:stretch/>
        </p:blipFill>
        <p:spPr bwMode="auto">
          <a:xfrm>
            <a:off x="-21014" y="-7816"/>
            <a:ext cx="9165014" cy="686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80713" y="61754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Sveta\Desktop\33333\uchastniki-chetvyortogo-seminara-12-02-12-g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8"/>
          <a:stretch/>
        </p:blipFill>
        <p:spPr bwMode="auto">
          <a:xfrm>
            <a:off x="0" y="448192"/>
            <a:ext cx="9144000" cy="596585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1538" y="550586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Sveta\Desktop\33333\pervyy-seminar-12-02-11-g-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8189"/>
          <a:stretch/>
        </p:blipFill>
        <p:spPr bwMode="auto">
          <a:xfrm>
            <a:off x="0" y="13166"/>
            <a:ext cx="9144000" cy="684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Sveta\Desktop\33333\vserossiyskaya-akciya-belaya-romashka-2012-g-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Sveta\Desktop\33333\vystuplenie-s-dokladom-ivaschenko-i-v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6862"/>
            <a:ext cx="9153149" cy="6864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Sveta\Desktop\33333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Sveta\Desktop\33333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Sveta\Desktop\33333\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0"/>
          <a:stretch/>
        </p:blipFill>
        <p:spPr bwMode="auto">
          <a:xfrm>
            <a:off x="-14546" y="0"/>
            <a:ext cx="91585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Sveta\Desktop\33333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662"/>
            <a:ext cx="9144000" cy="688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veta\Desktop\otkrytoe-golosovanie-mandatami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5" r="5965"/>
          <a:stretch/>
        </p:blipFill>
        <p:spPr bwMode="auto">
          <a:xfrm>
            <a:off x="-16042" y="-2560"/>
            <a:ext cx="9160042" cy="690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6040" y="16312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7648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Sveta\Desktop\33333\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6" r="12304"/>
          <a:stretch/>
        </p:blipFill>
        <p:spPr bwMode="auto">
          <a:xfrm>
            <a:off x="-400" y="-1"/>
            <a:ext cx="9144399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Sveta\Desktop\33333\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3"/>
          <a:stretch/>
        </p:blipFill>
        <p:spPr bwMode="auto">
          <a:xfrm>
            <a:off x="-56440" y="0"/>
            <a:ext cx="91977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Sveta\Desktop\33333\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" r="7181"/>
          <a:stretch/>
        </p:blipFill>
        <p:spPr bwMode="auto">
          <a:xfrm>
            <a:off x="3808" y="0"/>
            <a:ext cx="91401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96336" y="188640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Sveta\Desktop\33333\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16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452320" y="116632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:\Users\Sveta\Desktop\33333\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5" b="3097"/>
          <a:stretch/>
        </p:blipFill>
        <p:spPr bwMode="auto">
          <a:xfrm>
            <a:off x="-3842" y="0"/>
            <a:ext cx="91806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Sveta\Desktop\33333\bolsherechenskaya-crb-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4" r="3756"/>
          <a:stretch/>
        </p:blipFill>
        <p:spPr bwMode="auto">
          <a:xfrm>
            <a:off x="0" y="4826"/>
            <a:ext cx="9154277" cy="6863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Sveta\Desktop\33333\tarskaya-crb-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26" y="6010"/>
            <a:ext cx="9166426" cy="6874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Sveta\Desktop\33333\delegaciya-omskoy-professionalnoy-sestrinskoy-associacii-s-prezidentom-rams-sarkisovoy-v-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0" r="6611"/>
          <a:stretch/>
        </p:blipFill>
        <p:spPr bwMode="auto">
          <a:xfrm>
            <a:off x="-6436" y="6181"/>
            <a:ext cx="9150436" cy="685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Загрузки\Фото\6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91" y="365682"/>
            <a:ext cx="9144000" cy="609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365682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Sveta\Desktop\33333\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6" r="5085"/>
          <a:stretch/>
        </p:blipFill>
        <p:spPr bwMode="auto">
          <a:xfrm>
            <a:off x="-23116" y="9161"/>
            <a:ext cx="9167116" cy="684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veta\Desktop\nagrazhdennye-za-lichnyy-vklad-v-razvitie-ops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8" r="3953"/>
          <a:stretch/>
        </p:blipFill>
        <p:spPr bwMode="auto">
          <a:xfrm>
            <a:off x="-2166" y="0"/>
            <a:ext cx="91461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6040" y="16312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Sveta\Desktop\33333\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6" r="3395"/>
          <a:stretch/>
        </p:blipFill>
        <p:spPr bwMode="auto">
          <a:xfrm>
            <a:off x="-9064" y="0"/>
            <a:ext cx="9153063" cy="6870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Sveta\Desktop\33333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Sveta\Desktop\33333\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0" r="2034"/>
          <a:stretch/>
        </p:blipFill>
        <p:spPr bwMode="auto">
          <a:xfrm>
            <a:off x="0" y="0"/>
            <a:ext cx="91668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Sveta\Desktop\33333\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1" r="6263"/>
          <a:stretch/>
        </p:blipFill>
        <p:spPr bwMode="auto">
          <a:xfrm>
            <a:off x="0" y="0"/>
            <a:ext cx="9144000" cy="6884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2012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Sveta\Desktop\33333\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6" r="11840"/>
          <a:stretch/>
        </p:blipFill>
        <p:spPr bwMode="auto">
          <a:xfrm>
            <a:off x="0" y="1656"/>
            <a:ext cx="9144000" cy="685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Sveta\Desktop\33333\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4" r="4754"/>
          <a:stretch/>
        </p:blipFill>
        <p:spPr bwMode="auto">
          <a:xfrm>
            <a:off x="0" y="6644"/>
            <a:ext cx="9144000" cy="685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Sveta\Desktop\33333\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" r="4918"/>
          <a:stretch/>
        </p:blipFill>
        <p:spPr bwMode="auto">
          <a:xfrm>
            <a:off x="-5980" y="0"/>
            <a:ext cx="91499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Sveta\Desktop\33333\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7"/>
          <a:stretch/>
        </p:blipFill>
        <p:spPr bwMode="auto">
          <a:xfrm>
            <a:off x="1" y="-2185"/>
            <a:ext cx="9138484" cy="6860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C:\Users\Sveta\Desktop\33333\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07"/>
          <a:stretch/>
        </p:blipFill>
        <p:spPr bwMode="auto">
          <a:xfrm>
            <a:off x="-15725" y="0"/>
            <a:ext cx="91597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C:\Users\Sveta\Desktop\33333\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4153"/>
            <a:ext cx="9180513" cy="6853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veta\Desktop\pobediteli-konkursa-associacii-vklad-sovetov-po-sestrinskomu-delu-v-razvitie-ops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75"/>
          <a:stretch/>
        </p:blipFill>
        <p:spPr bwMode="auto">
          <a:xfrm>
            <a:off x="0" y="-7815"/>
            <a:ext cx="9144000" cy="691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6040" y="16312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Users\Sveta\Desktop\33333\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" y="0"/>
            <a:ext cx="9137380" cy="6853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C:\Users\Sveta\Desktop\33333\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68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:\Users\Sveta\Desktop\33333\1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1"/>
          <a:stretch/>
        </p:blipFill>
        <p:spPr bwMode="auto">
          <a:xfrm>
            <a:off x="0" y="0"/>
            <a:ext cx="91866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C:\Users\Sveta\Desktop\33333\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" y="6368"/>
            <a:ext cx="9143542" cy="6857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:\Users\Sveta\Desktop\33333\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88217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5" name="Picture 3" descr="C:\Users\Sveta\Desktop\33333\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88217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:\Users\Sveta\Desktop\33333\1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49"/>
          <a:stretch/>
        </p:blipFill>
        <p:spPr bwMode="auto">
          <a:xfrm>
            <a:off x="0" y="1"/>
            <a:ext cx="9121562" cy="6910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:\Users\Sveta\Desktop\33333\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556"/>
            <a:ext cx="9144000" cy="6884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7" name="Picture 3" descr="C:\Users\Sveta\Desktop\33333\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" y="6091"/>
            <a:ext cx="9137656" cy="6853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41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C:\Users\Sveta\Desktop\33333\21.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5"/>
            <a:ext cx="9139434" cy="685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7550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veta\Desktop\pobediteli-oblastnogo-konkursa-luchshiy-po-professii-2010-goda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9" r="8184"/>
          <a:stretch/>
        </p:blipFill>
        <p:spPr bwMode="auto">
          <a:xfrm>
            <a:off x="-10738" y="0"/>
            <a:ext cx="91547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6040" y="16312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C:\Users\Sveta\Desktop\33333\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46"/>
          <a:stretch/>
        </p:blipFill>
        <p:spPr bwMode="auto">
          <a:xfrm>
            <a:off x="0" y="55315"/>
            <a:ext cx="9144000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0473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C:\Users\Sveta\Desktop\33333\2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76"/>
          <a:stretch/>
        </p:blipFill>
        <p:spPr bwMode="auto">
          <a:xfrm>
            <a:off x="-7542" y="4528"/>
            <a:ext cx="9151542" cy="6813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1626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C:\Users\Sveta\Desktop\33333\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02"/>
          <a:stretch/>
        </p:blipFill>
        <p:spPr bwMode="auto">
          <a:xfrm>
            <a:off x="-10618" y="-4576"/>
            <a:ext cx="9154618" cy="6857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7827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Users\Sveta\Desktop\33333\2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6" r="5475"/>
          <a:stretch/>
        </p:blipFill>
        <p:spPr bwMode="auto">
          <a:xfrm>
            <a:off x="0" y="6918"/>
            <a:ext cx="9144000" cy="6922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0107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C:\Users\Sveta\Desktop\33333\26  201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6" r="2666"/>
          <a:stretch/>
        </p:blipFill>
        <p:spPr bwMode="auto">
          <a:xfrm>
            <a:off x="-1" y="352"/>
            <a:ext cx="9204493" cy="6857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8616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C:\Users\Sveta\Desktop\33333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1157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C:\Users\Sveta\Desktop\33333\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6" r="2132"/>
          <a:stretch/>
        </p:blipFill>
        <p:spPr bwMode="auto">
          <a:xfrm>
            <a:off x="-13428" y="1"/>
            <a:ext cx="91574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485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C:\Users\Sveta\Desktop\33333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8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7550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C:\Users\Sveta\Desktop\33333\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2"/>
          <a:stretch/>
        </p:blipFill>
        <p:spPr bwMode="auto">
          <a:xfrm>
            <a:off x="0" y="-26833"/>
            <a:ext cx="9144000" cy="6884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41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0473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C:\Users\Sveta\Desktop\33333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31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1626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Sveta\Desktop\pobediteli-oblastnogo-konkursa-luchshiy-po-professii-2010-goda-zanyavshie-pervye-mest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0" y="0"/>
            <a:ext cx="9525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6040" y="16312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6213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C:\Users\Sveta\Desktop\33333\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21311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7827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C:\Users\Sveta\Desktop\33333\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1"/>
          <a:stretch/>
        </p:blipFill>
        <p:spPr bwMode="auto">
          <a:xfrm>
            <a:off x="-14990" y="347646"/>
            <a:ext cx="9158990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31447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0107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C:\Users\Sveta\Desktop\33333\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44"/>
          <a:stretch/>
        </p:blipFill>
        <p:spPr bwMode="auto">
          <a:xfrm>
            <a:off x="-1" y="4804"/>
            <a:ext cx="9156044" cy="6853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116632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8616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C:\Users\Sveta\Desktop\33333\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2" t="10813" r="14079" b="9920"/>
          <a:stretch/>
        </p:blipFill>
        <p:spPr bwMode="auto">
          <a:xfrm>
            <a:off x="0" y="0"/>
            <a:ext cx="9174790" cy="6857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116632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1157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C:\Users\Sveta\Desktop\33333\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116632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485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C:\Users\Sveta\Desktop\33333\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0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741" y="116632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17550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C:\Users\Sveta\Desktop\33333\1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48"/>
          <a:stretch/>
        </p:blipFill>
        <p:spPr bwMode="auto">
          <a:xfrm>
            <a:off x="-14990" y="-1358"/>
            <a:ext cx="9158990" cy="6872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24328" y="26064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0473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C:\Users\Sveta\Desktop\33333\1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4"/>
          <a:stretch/>
        </p:blipFill>
        <p:spPr bwMode="auto">
          <a:xfrm>
            <a:off x="0" y="0"/>
            <a:ext cx="9143999" cy="6869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16632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71626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C:\Users\Sveta\Desktop\33333\1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6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16632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7827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C:\Users\Sveta\Desktop\33333\1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1" b="3933"/>
          <a:stretch/>
        </p:blipFill>
        <p:spPr bwMode="auto">
          <a:xfrm>
            <a:off x="1" y="-1"/>
            <a:ext cx="9144000" cy="6865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16632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18616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Sveta\Desktop\novyy-sostav-pravleniya-2010-2015-gg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6"/>
          <a:stretch/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6040" y="16312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3953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C:\Users\Sveta\Desktop\33333\1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75"/>
          <a:stretch/>
        </p:blipFill>
        <p:spPr bwMode="auto">
          <a:xfrm>
            <a:off x="-3799" y="0"/>
            <a:ext cx="9147799" cy="6860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16632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1157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C:\Users\Sveta\Desktop\33333\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0" y="758"/>
            <a:ext cx="9140599" cy="685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60232" y="158313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14853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C:\Users\Sveta\Desktop\33333\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" y="3977"/>
            <a:ext cx="9136552" cy="6852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16632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9568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C:\Users\Sveta\Desktop\33333\2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0" t="15021" r="11582" b="2555"/>
          <a:stretch/>
        </p:blipFill>
        <p:spPr bwMode="auto">
          <a:xfrm>
            <a:off x="-7629" y="0"/>
            <a:ext cx="91516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16632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9568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C:\Users\Sveta\Desktop\33333\2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116632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9568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C:\Users\Sveta\Desktop\33333\2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90" y="221562"/>
            <a:ext cx="9204030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-14990" y="432103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9568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C:\Users\Sveta\Desktop\33333\2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3"/>
          <a:stretch/>
        </p:blipFill>
        <p:spPr bwMode="auto">
          <a:xfrm>
            <a:off x="-21831" y="482"/>
            <a:ext cx="9202343" cy="6857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896" y="160346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9568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C:\Users\Sveta\Desktop\33333\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" y="-20394"/>
            <a:ext cx="9143542" cy="6878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308304" y="170790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9568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C:\Users\Sveta\Desktop\33333\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7"/>
          <a:stretch/>
        </p:blipFill>
        <p:spPr bwMode="auto">
          <a:xfrm>
            <a:off x="0" y="6918"/>
            <a:ext cx="9144000" cy="685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08024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9568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2500">
        <p:wipe dir="r"/>
      </p:transition>
    </mc:Choice>
    <mc:Fallback>
      <p:transition advClick="0" advTm="25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C:\Users\Sveta\Desktop\33333\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980" cy="6880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08024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9568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Sveta\Desktop\rabota-na-interaktivnoy-ploschadke-zdorovaya-rossiya-1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0"/>
          <a:stretch/>
        </p:blipFill>
        <p:spPr bwMode="auto">
          <a:xfrm>
            <a:off x="0" y="526"/>
            <a:ext cx="9144000" cy="6857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5793" y="16312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168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C:\Users\Sveta\Desktop\33333\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7" t="5994"/>
          <a:stretch/>
        </p:blipFill>
        <p:spPr bwMode="auto">
          <a:xfrm>
            <a:off x="0" y="0"/>
            <a:ext cx="9144000" cy="682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56" y="161603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0962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C:\Users\Sveta\Desktop\33333\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3" r="4676"/>
          <a:stretch/>
        </p:blipFill>
        <p:spPr bwMode="auto">
          <a:xfrm>
            <a:off x="-14990" y="0"/>
            <a:ext cx="915899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36296" y="189650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5380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C:\Users\Sveta\Desktop\33333\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45" r="16425"/>
          <a:stretch/>
        </p:blipFill>
        <p:spPr bwMode="auto">
          <a:xfrm>
            <a:off x="3400" y="1"/>
            <a:ext cx="9140600" cy="6859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236296" y="189650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1088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2500">
        <p:wipe dir="r"/>
      </p:transition>
    </mc:Choice>
    <mc:Fallback>
      <p:transition advClick="0" advTm="25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C:\Users\Sveta\Desktop\33333\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6" b="3333"/>
          <a:stretch/>
        </p:blipFill>
        <p:spPr bwMode="auto">
          <a:xfrm>
            <a:off x="0" y="1034"/>
            <a:ext cx="9144000" cy="6856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332656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0962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 descr="C:\Users\Sveta\Desktop\33333\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188640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5380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C:\Users\Sveta\Desktop\33333\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0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332656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1088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C:\Users\Sveta\Desktop\33333\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42" y="260648"/>
            <a:ext cx="9156141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332656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0962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C:\Users\Sveta\Desktop\33333\1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8542" y="188640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5380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C:\Users\Sveta\Desktop\33333\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65739" y="21238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1088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C:\Users\Sveta\Desktop\33333\1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" r="9605"/>
          <a:stretch/>
        </p:blipFill>
        <p:spPr bwMode="auto">
          <a:xfrm>
            <a:off x="-5427" y="-1"/>
            <a:ext cx="9149427" cy="688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65739" y="212388"/>
            <a:ext cx="1455783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г.</a:t>
            </a:r>
            <a:endParaRPr lang="ru-RU" sz="35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0962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3000">
        <p:wipe dir="r"/>
      </p:transition>
    </mc:Choice>
    <mc:Fallback>
      <p:transition advClick="0" advTm="300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442</TotalTime>
  <Words>357</Words>
  <Application>Microsoft Office PowerPoint</Application>
  <PresentationFormat>Экран (4:3)</PresentationFormat>
  <Paragraphs>113</Paragraphs>
  <Slides>109</Slides>
  <Notes>2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109</vt:i4>
      </vt:variant>
      <vt:variant>
        <vt:lpstr>Произвольные показы</vt:lpstr>
      </vt:variant>
      <vt:variant>
        <vt:i4>2</vt:i4>
      </vt:variant>
    </vt:vector>
  </HeadingPairs>
  <TitlesOfParts>
    <vt:vector size="1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Произвольный показ 1</vt:lpstr>
      <vt:lpstr>Произвольный показ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</cp:lastModifiedBy>
  <cp:revision>111</cp:revision>
  <dcterms:created xsi:type="dcterms:W3CDTF">2010-11-25T12:03:27Z</dcterms:created>
  <dcterms:modified xsi:type="dcterms:W3CDTF">2015-12-10T10:46:25Z</dcterms:modified>
</cp:coreProperties>
</file>