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7" r:id="rId13"/>
    <p:sldId id="271" r:id="rId14"/>
    <p:sldId id="269" r:id="rId15"/>
    <p:sldId id="270" r:id="rId16"/>
    <p:sldId id="273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2" autoAdjust="0"/>
    <p:restoredTop sz="94660"/>
  </p:normalViewPr>
  <p:slideViewPr>
    <p:cSldViewPr>
      <p:cViewPr>
        <p:scale>
          <a:sx n="75" d="100"/>
          <a:sy n="75" d="100"/>
        </p:scale>
        <p:origin x="-1026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  <c:spPr>
        <a:ln w="15875">
          <a:solidFill>
            <a:schemeClr val="tx1"/>
          </a:solidFill>
        </a:ln>
      </c:spPr>
    </c:floor>
    <c:sideWall>
      <c:thickness val="0"/>
    </c:sideWall>
    <c:backWall>
      <c:thickness val="0"/>
      <c:spPr>
        <a:ln w="19050"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0.50606090064066955"/>
          <c:y val="0"/>
          <c:w val="0.45964132004656494"/>
          <c:h val="0.91681648735726062"/>
        </c:manualLayout>
      </c:layout>
      <c:bar3D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0552008941076822E-2"/>
                  <c:y val="-1.0529509988110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0445790923515627E-3"/>
                  <c:y val="-5.2647549940553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596588033428421E-2"/>
                  <c:y val="-1.3161887485138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581728335977951E-2"/>
                  <c:y val="-1.579426498216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6868638527385E-2"/>
                  <c:y val="-1.98324087150948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178316369406452E-2"/>
                  <c:y val="6.0544682431637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600" b="1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Лист2!$G$8:$G$13</c:f>
              <c:strCache>
                <c:ptCount val="6"/>
                <c:pt idx="0">
                  <c:v>неудовлетворённость санитарным состоянием и бытовыми условиями</c:v>
                </c:pt>
                <c:pt idx="1">
                  <c:v>претензии к платности медицинских услуг</c:v>
                </c:pt>
                <c:pt idx="2">
                  <c:v>претензии к профессионализму</c:v>
                </c:pt>
                <c:pt idx="3">
                  <c:v>недовольство уровнем лекарственного обеспечения</c:v>
                </c:pt>
                <c:pt idx="4">
                  <c:v>недоступность медицинской помощи</c:v>
                </c:pt>
                <c:pt idx="5">
                  <c:v>нарушение медицинской этики</c:v>
                </c:pt>
              </c:strCache>
            </c:strRef>
          </c:cat>
          <c:val>
            <c:numRef>
              <c:f>Лист2!$H$8:$H$13</c:f>
              <c:numCache>
                <c:formatCode>0.0%</c:formatCode>
                <c:ptCount val="6"/>
                <c:pt idx="0">
                  <c:v>4.4000000000000095E-2</c:v>
                </c:pt>
                <c:pt idx="1">
                  <c:v>8.6000000000000063E-2</c:v>
                </c:pt>
                <c:pt idx="2">
                  <c:v>0.19700000000000031</c:v>
                </c:pt>
                <c:pt idx="3">
                  <c:v>0.22500000000000031</c:v>
                </c:pt>
                <c:pt idx="4">
                  <c:v>0.34500000000000086</c:v>
                </c:pt>
                <c:pt idx="5">
                  <c:v>0.57299999999999995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148"/>
        <c:shape val="cylinder"/>
        <c:axId val="92009600"/>
        <c:axId val="92082176"/>
        <c:axId val="0"/>
      </c:bar3DChart>
      <c:catAx>
        <c:axId val="92009600"/>
        <c:scaling>
          <c:orientation val="minMax"/>
        </c:scaling>
        <c:delete val="1"/>
        <c:axPos val="l"/>
        <c:majorTickMark val="out"/>
        <c:minorTickMark val="none"/>
        <c:tickLblPos val="none"/>
        <c:crossAx val="92082176"/>
        <c:crosses val="autoZero"/>
        <c:auto val="1"/>
        <c:lblAlgn val="ctr"/>
        <c:lblOffset val="100"/>
        <c:noMultiLvlLbl val="0"/>
      </c:catAx>
      <c:valAx>
        <c:axId val="92082176"/>
        <c:scaling>
          <c:orientation val="minMax"/>
        </c:scaling>
        <c:delete val="0"/>
        <c:axPos val="b"/>
        <c:majorGridlines>
          <c:spPr>
            <a:ln w="19050">
              <a:solidFill>
                <a:schemeClr val="tx1"/>
              </a:solidFill>
            </a:ln>
          </c:spPr>
        </c:majorGridlines>
        <c:numFmt formatCode="0%" sourceLinked="0"/>
        <c:majorTickMark val="out"/>
        <c:minorTickMark val="none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9200960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  <c:userShapes r:id="rId3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EAA3A2-7FFA-4094-ABED-46DE4FAFF5C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9001C5-395E-453F-82EA-C1A550AE73B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Проводить анкетирование пациентов и медицинских работников с   анализом жалоб для определения этических проблем в работе персонала</a:t>
          </a:r>
          <a:r>
            <a:rPr lang="ru-RU" sz="1600" b="0" dirty="0" smtClean="0">
              <a:solidFill>
                <a:srgbClr val="002060"/>
              </a:solidFill>
            </a:rPr>
            <a:t>.</a:t>
          </a:r>
          <a:endParaRPr lang="ru-RU" sz="1600" b="0" dirty="0">
            <a:solidFill>
              <a:srgbClr val="002060"/>
            </a:solidFill>
          </a:endParaRPr>
        </a:p>
      </dgm:t>
    </dgm:pt>
    <dgm:pt modelId="{66ED6584-624B-4010-8E08-CB6C400D303C}" type="parTrans" cxnId="{223BE95C-32D0-41E6-8CAD-7E7B641C9588}">
      <dgm:prSet/>
      <dgm:spPr/>
      <dgm:t>
        <a:bodyPr/>
        <a:lstStyle/>
        <a:p>
          <a:endParaRPr lang="ru-RU"/>
        </a:p>
      </dgm:t>
    </dgm:pt>
    <dgm:pt modelId="{65A3C11F-59E6-4C54-A9F4-0C4EC1C35C17}" type="sibTrans" cxnId="{223BE95C-32D0-41E6-8CAD-7E7B641C9588}">
      <dgm:prSet/>
      <dgm:spPr/>
      <dgm:t>
        <a:bodyPr/>
        <a:lstStyle/>
        <a:p>
          <a:endParaRPr lang="ru-RU"/>
        </a:p>
      </dgm:t>
    </dgm:pt>
    <dgm:pt modelId="{60ACD1FA-ADED-42D2-89CD-B5282B33061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Для решения этических проблем профессиональной деятельности акушерок  осуществлять детальный разбор всех профессиональных ошибок, жалоб  в присутствии председателя Этического комитета Совета по акушерскому делу, коллектива и психолога.</a:t>
          </a:r>
          <a:endParaRPr lang="ru-RU" sz="1600" b="1" dirty="0">
            <a:solidFill>
              <a:srgbClr val="002060"/>
            </a:solidFill>
          </a:endParaRPr>
        </a:p>
      </dgm:t>
    </dgm:pt>
    <dgm:pt modelId="{7C513EDB-23C3-4206-BD4A-AF33585CDC2A}" type="parTrans" cxnId="{B065A1EF-7BA3-4FC8-BC34-8CB973B0E7E4}">
      <dgm:prSet/>
      <dgm:spPr/>
      <dgm:t>
        <a:bodyPr/>
        <a:lstStyle/>
        <a:p>
          <a:endParaRPr lang="ru-RU"/>
        </a:p>
      </dgm:t>
    </dgm:pt>
    <dgm:pt modelId="{97781A91-849E-41FA-A9E6-45E364AC64B4}" type="sibTrans" cxnId="{B065A1EF-7BA3-4FC8-BC34-8CB973B0E7E4}">
      <dgm:prSet/>
      <dgm:spPr/>
      <dgm:t>
        <a:bodyPr/>
        <a:lstStyle/>
        <a:p>
          <a:endParaRPr lang="ru-RU"/>
        </a:p>
      </dgm:t>
    </dgm:pt>
    <dgm:pt modelId="{9B16871D-9E1F-46C0-AA00-12C5DACF32EE}">
      <dgm:prSet phldrT="[Текст]" custT="1"/>
      <dgm:spPr/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Обеспечить легкую доступность в помещениях медицинской организации полной информации о работе медицинской организации и порядке предоставления медицинских услуг</a:t>
          </a:r>
          <a:r>
            <a:rPr lang="ru-RU" sz="1800" dirty="0" smtClean="0">
              <a:solidFill>
                <a:srgbClr val="002060"/>
              </a:solidFill>
            </a:rPr>
            <a:t>.</a:t>
          </a:r>
          <a:endParaRPr lang="ru-RU" sz="1800" dirty="0">
            <a:solidFill>
              <a:srgbClr val="002060"/>
            </a:solidFill>
          </a:endParaRPr>
        </a:p>
      </dgm:t>
    </dgm:pt>
    <dgm:pt modelId="{62625566-D1E0-4240-8C74-77F262DF97EA}" type="parTrans" cxnId="{B25EF9BE-4FB0-4D6D-B3B0-8EB4380B3512}">
      <dgm:prSet/>
      <dgm:spPr/>
      <dgm:t>
        <a:bodyPr/>
        <a:lstStyle/>
        <a:p>
          <a:endParaRPr lang="ru-RU"/>
        </a:p>
      </dgm:t>
    </dgm:pt>
    <dgm:pt modelId="{C0841119-1276-409F-968A-DD046E91095B}" type="sibTrans" cxnId="{B25EF9BE-4FB0-4D6D-B3B0-8EB4380B3512}">
      <dgm:prSet/>
      <dgm:spPr/>
      <dgm:t>
        <a:bodyPr/>
        <a:lstStyle/>
        <a:p>
          <a:endParaRPr lang="ru-RU"/>
        </a:p>
      </dgm:t>
    </dgm:pt>
    <dgm:pt modelId="{07EA8753-FC24-458A-B8D0-19EBBE6BCE1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При посвящении в профессию молодых специалистов вручать  Этический кодекс медицинской сестры России, благодаря чему молодой специалист будет правильно  принимать этические решения, что ведет к повышению профессиональной самостоятельности и ответственности специалистов.</a:t>
          </a:r>
          <a:endParaRPr lang="ru-RU" sz="1800" dirty="0">
            <a:solidFill>
              <a:srgbClr val="002060"/>
            </a:solidFill>
          </a:endParaRPr>
        </a:p>
      </dgm:t>
    </dgm:pt>
    <dgm:pt modelId="{2972579F-276D-4BD2-9AE0-6A98504AC71D}" type="parTrans" cxnId="{D94BC897-4DD3-49B6-AD06-D6F5354EF1F0}">
      <dgm:prSet/>
      <dgm:spPr/>
      <dgm:t>
        <a:bodyPr/>
        <a:lstStyle/>
        <a:p>
          <a:endParaRPr lang="ru-RU"/>
        </a:p>
      </dgm:t>
    </dgm:pt>
    <dgm:pt modelId="{210BDDAB-A224-407E-A098-AB8394C5B1A4}" type="sibTrans" cxnId="{D94BC897-4DD3-49B6-AD06-D6F5354EF1F0}">
      <dgm:prSet/>
      <dgm:spPr/>
      <dgm:t>
        <a:bodyPr/>
        <a:lstStyle/>
        <a:p>
          <a:endParaRPr lang="ru-RU"/>
        </a:p>
      </dgm:t>
    </dgm:pt>
    <dgm:pt modelId="{CE76FA86-C892-444A-AD24-E69F5BE5F61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Во всех помещениях медицинской  организации в легкой доступности и видимости должны быть книги «Жалоб и предложении».</a:t>
          </a:r>
          <a:endParaRPr lang="ru-RU" sz="1600" b="1" dirty="0">
            <a:solidFill>
              <a:srgbClr val="002060"/>
            </a:solidFill>
          </a:endParaRPr>
        </a:p>
      </dgm:t>
    </dgm:pt>
    <dgm:pt modelId="{5A371052-1586-43D9-A78C-247FEEB7FA8E}" type="parTrans" cxnId="{FD93F812-2992-486D-B9BB-B6347A0B6D4E}">
      <dgm:prSet/>
      <dgm:spPr/>
      <dgm:t>
        <a:bodyPr/>
        <a:lstStyle/>
        <a:p>
          <a:endParaRPr lang="ru-RU"/>
        </a:p>
      </dgm:t>
    </dgm:pt>
    <dgm:pt modelId="{30CFDEFE-39CF-4047-B05F-C6F7AC5BC18E}" type="sibTrans" cxnId="{FD93F812-2992-486D-B9BB-B6347A0B6D4E}">
      <dgm:prSet/>
      <dgm:spPr/>
      <dgm:t>
        <a:bodyPr/>
        <a:lstStyle/>
        <a:p>
          <a:endParaRPr lang="ru-RU"/>
        </a:p>
      </dgm:t>
    </dgm:pt>
    <dgm:pt modelId="{DE083B00-6287-4A4B-8B46-0FCF289E413D}" type="pres">
      <dgm:prSet presAssocID="{EEEAA3A2-7FFA-4094-ABED-46DE4FAFF5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15AD75-F8FC-4B39-A6FE-E079A40BED37}" type="pres">
      <dgm:prSet presAssocID="{3F9001C5-395E-453F-82EA-C1A550AE73B5}" presName="linNode" presStyleCnt="0"/>
      <dgm:spPr/>
    </dgm:pt>
    <dgm:pt modelId="{E9AAA9D1-ACC4-453E-9461-0E8D076FE90D}" type="pres">
      <dgm:prSet presAssocID="{3F9001C5-395E-453F-82EA-C1A550AE73B5}" presName="parentText" presStyleLbl="node1" presStyleIdx="0" presStyleCnt="3" custScaleX="89973" custScaleY="16141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E9C8-C2EB-4F36-8247-E1E9D6668CB8}" type="pres">
      <dgm:prSet presAssocID="{3F9001C5-395E-453F-82EA-C1A550AE73B5}" presName="descendantText" presStyleLbl="alignAccFollowNode1" presStyleIdx="0" presStyleCnt="2" custScaleY="1977713" custLinFactY="47150" custLinFactNeighborX="-13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61942-FB66-4391-9554-7DB4CC098C3C}" type="pres">
      <dgm:prSet presAssocID="{65A3C11F-59E6-4C54-A9F4-0C4EC1C35C17}" presName="sp" presStyleCnt="0"/>
      <dgm:spPr/>
    </dgm:pt>
    <dgm:pt modelId="{6FDEE090-7C70-441A-97FD-9756167EAE39}" type="pres">
      <dgm:prSet presAssocID="{9B16871D-9E1F-46C0-AA00-12C5DACF32EE}" presName="linNode" presStyleCnt="0"/>
      <dgm:spPr/>
    </dgm:pt>
    <dgm:pt modelId="{126F601B-02C0-4B17-8DCB-AF5758AC3297}" type="pres">
      <dgm:prSet presAssocID="{9B16871D-9E1F-46C0-AA00-12C5DACF32EE}" presName="parentText" presStyleLbl="node1" presStyleIdx="1" presStyleCnt="3" custScaleX="89429" custScaleY="2000000" custLinFactNeighborX="-76" custLinFactNeighborY="-45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915B4-377B-4AEB-9C09-4F6874C4376F}" type="pres">
      <dgm:prSet presAssocID="{9B16871D-9E1F-46C0-AA00-12C5DACF32EE}" presName="descendantText" presStyleLbl="alignAccFollowNode1" presStyleIdx="1" presStyleCnt="2" custScaleX="100306" custScaleY="2000000" custLinFactY="93411" custLinFactNeighborX="54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19F9C-7C0C-473D-A869-6A8817F71623}" type="pres">
      <dgm:prSet presAssocID="{C0841119-1276-409F-968A-DD046E91095B}" presName="sp" presStyleCnt="0"/>
      <dgm:spPr/>
    </dgm:pt>
    <dgm:pt modelId="{94E68271-DF9A-4F3C-9F40-58A9816E3CED}" type="pres">
      <dgm:prSet presAssocID="{CE76FA86-C892-444A-AD24-E69F5BE5F613}" presName="linNode" presStyleCnt="0"/>
      <dgm:spPr/>
    </dgm:pt>
    <dgm:pt modelId="{AB75572B-F0D9-4093-B8EC-5914AEAB3BE9}" type="pres">
      <dgm:prSet presAssocID="{CE76FA86-C892-444A-AD24-E69F5BE5F613}" presName="parentText" presStyleLbl="node1" presStyleIdx="2" presStyleCnt="3" custScaleX="90789" custScaleY="1581116" custLinFactY="200000" custLinFactNeighborX="-136" custLinFactNeighborY="2238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DD84D7-51CA-4A95-9EF2-F46DA18A6D95}" type="presOf" srcId="{3F9001C5-395E-453F-82EA-C1A550AE73B5}" destId="{E9AAA9D1-ACC4-453E-9461-0E8D076FE90D}" srcOrd="0" destOrd="0" presId="urn:microsoft.com/office/officeart/2005/8/layout/vList5"/>
    <dgm:cxn modelId="{223BE95C-32D0-41E6-8CAD-7E7B641C9588}" srcId="{EEEAA3A2-7FFA-4094-ABED-46DE4FAFF5CE}" destId="{3F9001C5-395E-453F-82EA-C1A550AE73B5}" srcOrd="0" destOrd="0" parTransId="{66ED6584-624B-4010-8E08-CB6C400D303C}" sibTransId="{65A3C11F-59E6-4C54-A9F4-0C4EC1C35C17}"/>
    <dgm:cxn modelId="{B25EF9BE-4FB0-4D6D-B3B0-8EB4380B3512}" srcId="{EEEAA3A2-7FFA-4094-ABED-46DE4FAFF5CE}" destId="{9B16871D-9E1F-46C0-AA00-12C5DACF32EE}" srcOrd="1" destOrd="0" parTransId="{62625566-D1E0-4240-8C74-77F262DF97EA}" sibTransId="{C0841119-1276-409F-968A-DD046E91095B}"/>
    <dgm:cxn modelId="{FD93F812-2992-486D-B9BB-B6347A0B6D4E}" srcId="{EEEAA3A2-7FFA-4094-ABED-46DE4FAFF5CE}" destId="{CE76FA86-C892-444A-AD24-E69F5BE5F613}" srcOrd="2" destOrd="0" parTransId="{5A371052-1586-43D9-A78C-247FEEB7FA8E}" sibTransId="{30CFDEFE-39CF-4047-B05F-C6F7AC5BC18E}"/>
    <dgm:cxn modelId="{BA16A852-2FF8-4A08-ABFA-49553DB086F9}" type="presOf" srcId="{07EA8753-FC24-458A-B8D0-19EBBE6BCE11}" destId="{776915B4-377B-4AEB-9C09-4F6874C4376F}" srcOrd="0" destOrd="0" presId="urn:microsoft.com/office/officeart/2005/8/layout/vList5"/>
    <dgm:cxn modelId="{BB69A714-F23B-4B2F-A383-E0BD16C4CEEC}" type="presOf" srcId="{EEEAA3A2-7FFA-4094-ABED-46DE4FAFF5CE}" destId="{DE083B00-6287-4A4B-8B46-0FCF289E413D}" srcOrd="0" destOrd="0" presId="urn:microsoft.com/office/officeart/2005/8/layout/vList5"/>
    <dgm:cxn modelId="{B065A1EF-7BA3-4FC8-BC34-8CB973B0E7E4}" srcId="{3F9001C5-395E-453F-82EA-C1A550AE73B5}" destId="{60ACD1FA-ADED-42D2-89CD-B5282B33061D}" srcOrd="0" destOrd="0" parTransId="{7C513EDB-23C3-4206-BD4A-AF33585CDC2A}" sibTransId="{97781A91-849E-41FA-A9E6-45E364AC64B4}"/>
    <dgm:cxn modelId="{82DD8921-AD2B-45F1-8C86-B16B83D7122E}" type="presOf" srcId="{CE76FA86-C892-444A-AD24-E69F5BE5F613}" destId="{AB75572B-F0D9-4093-B8EC-5914AEAB3BE9}" srcOrd="0" destOrd="0" presId="urn:microsoft.com/office/officeart/2005/8/layout/vList5"/>
    <dgm:cxn modelId="{D94BC897-4DD3-49B6-AD06-D6F5354EF1F0}" srcId="{9B16871D-9E1F-46C0-AA00-12C5DACF32EE}" destId="{07EA8753-FC24-458A-B8D0-19EBBE6BCE11}" srcOrd="0" destOrd="0" parTransId="{2972579F-276D-4BD2-9AE0-6A98504AC71D}" sibTransId="{210BDDAB-A224-407E-A098-AB8394C5B1A4}"/>
    <dgm:cxn modelId="{B146ABB4-E687-4929-9CAC-6817C26DCBCF}" type="presOf" srcId="{60ACD1FA-ADED-42D2-89CD-B5282B33061D}" destId="{FCA5E9C8-C2EB-4F36-8247-E1E9D6668CB8}" srcOrd="0" destOrd="0" presId="urn:microsoft.com/office/officeart/2005/8/layout/vList5"/>
    <dgm:cxn modelId="{BCEF6E74-CE62-4981-9807-BEDE242E8E69}" type="presOf" srcId="{9B16871D-9E1F-46C0-AA00-12C5DACF32EE}" destId="{126F601B-02C0-4B17-8DCB-AF5758AC3297}" srcOrd="0" destOrd="0" presId="urn:microsoft.com/office/officeart/2005/8/layout/vList5"/>
    <dgm:cxn modelId="{24F927F7-FD1E-4B77-89A3-C1C54114EE7B}" type="presParOf" srcId="{DE083B00-6287-4A4B-8B46-0FCF289E413D}" destId="{7C15AD75-F8FC-4B39-A6FE-E079A40BED37}" srcOrd="0" destOrd="0" presId="urn:microsoft.com/office/officeart/2005/8/layout/vList5"/>
    <dgm:cxn modelId="{ACB06AC8-8562-4357-B264-2DEA26D01D8E}" type="presParOf" srcId="{7C15AD75-F8FC-4B39-A6FE-E079A40BED37}" destId="{E9AAA9D1-ACC4-453E-9461-0E8D076FE90D}" srcOrd="0" destOrd="0" presId="urn:microsoft.com/office/officeart/2005/8/layout/vList5"/>
    <dgm:cxn modelId="{9C5551D7-F6B5-49F9-BFDD-2468F176E558}" type="presParOf" srcId="{7C15AD75-F8FC-4B39-A6FE-E079A40BED37}" destId="{FCA5E9C8-C2EB-4F36-8247-E1E9D6668CB8}" srcOrd="1" destOrd="0" presId="urn:microsoft.com/office/officeart/2005/8/layout/vList5"/>
    <dgm:cxn modelId="{AFF4F3C5-9803-48A6-9ECF-9B8D47F4E23E}" type="presParOf" srcId="{DE083B00-6287-4A4B-8B46-0FCF289E413D}" destId="{6EB61942-FB66-4391-9554-7DB4CC098C3C}" srcOrd="1" destOrd="0" presId="urn:microsoft.com/office/officeart/2005/8/layout/vList5"/>
    <dgm:cxn modelId="{3CCD7B4D-3B18-4B53-9898-EA6D44607742}" type="presParOf" srcId="{DE083B00-6287-4A4B-8B46-0FCF289E413D}" destId="{6FDEE090-7C70-441A-97FD-9756167EAE39}" srcOrd="2" destOrd="0" presId="urn:microsoft.com/office/officeart/2005/8/layout/vList5"/>
    <dgm:cxn modelId="{F7E26F20-9C37-4DF3-B808-6844D9A3B45D}" type="presParOf" srcId="{6FDEE090-7C70-441A-97FD-9756167EAE39}" destId="{126F601B-02C0-4B17-8DCB-AF5758AC3297}" srcOrd="0" destOrd="0" presId="urn:microsoft.com/office/officeart/2005/8/layout/vList5"/>
    <dgm:cxn modelId="{9AAF17B4-D1B1-4D4E-8F1B-E07461D28458}" type="presParOf" srcId="{6FDEE090-7C70-441A-97FD-9756167EAE39}" destId="{776915B4-377B-4AEB-9C09-4F6874C4376F}" srcOrd="1" destOrd="0" presId="urn:microsoft.com/office/officeart/2005/8/layout/vList5"/>
    <dgm:cxn modelId="{57D00DF4-3E22-4371-B21A-5C2D4E73F4BA}" type="presParOf" srcId="{DE083B00-6287-4A4B-8B46-0FCF289E413D}" destId="{5E819F9C-7C0C-473D-A869-6A8817F71623}" srcOrd="3" destOrd="0" presId="urn:microsoft.com/office/officeart/2005/8/layout/vList5"/>
    <dgm:cxn modelId="{3131FDE4-B982-4E28-9096-7C176559949A}" type="presParOf" srcId="{DE083B00-6287-4A4B-8B46-0FCF289E413D}" destId="{94E68271-DF9A-4F3C-9F40-58A9816E3CED}" srcOrd="4" destOrd="0" presId="urn:microsoft.com/office/officeart/2005/8/layout/vList5"/>
    <dgm:cxn modelId="{6906EA84-CD88-4C2B-93C9-518FA4688BC4}" type="presParOf" srcId="{94E68271-DF9A-4F3C-9F40-58A9816E3CED}" destId="{AB75572B-F0D9-4093-B8EC-5914AEAB3BE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BE0B1D-B6C9-4F19-B2DE-C2D3358058F5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C0FEAEEB-1C42-4618-99AD-8436C08B361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Медицинское </a:t>
          </a:r>
          <a:r>
            <a:rPr lang="ru-RU" b="1" dirty="0" err="1" smtClean="0">
              <a:solidFill>
                <a:srgbClr val="002060"/>
              </a:solidFill>
            </a:rPr>
            <a:t>селфи</a:t>
          </a:r>
          <a:endParaRPr lang="ru-RU" b="1" dirty="0">
            <a:solidFill>
              <a:srgbClr val="002060"/>
            </a:solidFill>
          </a:endParaRPr>
        </a:p>
      </dgm:t>
    </dgm:pt>
    <dgm:pt modelId="{B47C0F18-AB9B-4CF5-A5C4-43E5C646BB94}" type="parTrans" cxnId="{ABDDF170-ACF4-47C3-8398-2A929E39AE9E}">
      <dgm:prSet/>
      <dgm:spPr/>
      <dgm:t>
        <a:bodyPr/>
        <a:lstStyle/>
        <a:p>
          <a:endParaRPr lang="ru-RU"/>
        </a:p>
      </dgm:t>
    </dgm:pt>
    <dgm:pt modelId="{DD75BE83-C7B9-42DA-83E4-66A4BD377323}" type="sibTrans" cxnId="{ABDDF170-ACF4-47C3-8398-2A929E39AE9E}">
      <dgm:prSet/>
      <dgm:spPr/>
      <dgm:t>
        <a:bodyPr/>
        <a:lstStyle/>
        <a:p>
          <a:endParaRPr lang="ru-RU"/>
        </a:p>
      </dgm:t>
    </dgm:pt>
    <dgm:pt modelId="{D04A12E6-3766-4590-BC43-C7649E1C65A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Собирание сведений о частной жизни лица, составляющих его личную или семейную тайну, без его согласи</a:t>
          </a:r>
          <a:r>
            <a:rPr lang="ru-RU" dirty="0" smtClean="0"/>
            <a:t>я</a:t>
          </a:r>
          <a:endParaRPr lang="ru-RU" b="1" dirty="0">
            <a:solidFill>
              <a:srgbClr val="002060"/>
            </a:solidFill>
          </a:endParaRPr>
        </a:p>
      </dgm:t>
    </dgm:pt>
    <dgm:pt modelId="{CF3DF3A0-3B1D-4720-B79F-7769D404F6E6}" type="parTrans" cxnId="{C718067D-2432-4930-8FF9-B0D897BEA709}">
      <dgm:prSet/>
      <dgm:spPr/>
      <dgm:t>
        <a:bodyPr/>
        <a:lstStyle/>
        <a:p>
          <a:endParaRPr lang="ru-RU"/>
        </a:p>
      </dgm:t>
    </dgm:pt>
    <dgm:pt modelId="{066DEE57-534E-45DF-9206-2D32A13F7C4E}" type="sibTrans" cxnId="{C718067D-2432-4930-8FF9-B0D897BEA709}">
      <dgm:prSet/>
      <dgm:spPr/>
      <dgm:t>
        <a:bodyPr/>
        <a:lstStyle/>
        <a:p>
          <a:endParaRPr lang="ru-RU"/>
        </a:p>
      </dgm:t>
    </dgm:pt>
    <dgm:pt modelId="{8DA12210-F4D9-410C-8D9B-C31139907FC5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Нарушение врачебной тайны</a:t>
          </a:r>
          <a:endParaRPr lang="ru-RU" b="1" dirty="0">
            <a:solidFill>
              <a:srgbClr val="002060"/>
            </a:solidFill>
          </a:endParaRPr>
        </a:p>
      </dgm:t>
    </dgm:pt>
    <dgm:pt modelId="{47132C39-6D58-4871-A328-CEC5BB1CBB4E}" type="parTrans" cxnId="{561010C5-9888-4D7A-B15C-F2BCE1CEA381}">
      <dgm:prSet/>
      <dgm:spPr/>
      <dgm:t>
        <a:bodyPr/>
        <a:lstStyle/>
        <a:p>
          <a:endParaRPr lang="ru-RU"/>
        </a:p>
      </dgm:t>
    </dgm:pt>
    <dgm:pt modelId="{D5CF9178-89C5-4D3B-96DB-1408A598212D}" type="sibTrans" cxnId="{561010C5-9888-4D7A-B15C-F2BCE1CEA381}">
      <dgm:prSet/>
      <dgm:spPr/>
      <dgm:t>
        <a:bodyPr/>
        <a:lstStyle/>
        <a:p>
          <a:endParaRPr lang="ru-RU"/>
        </a:p>
      </dgm:t>
    </dgm:pt>
    <dgm:pt modelId="{2E72158F-7626-4EE4-B795-A7FB92E07D35}" type="pres">
      <dgm:prSet presAssocID="{B5BE0B1D-B6C9-4F19-B2DE-C2D3358058F5}" presName="Name0" presStyleCnt="0">
        <dgm:presLayoutVars>
          <dgm:dir/>
          <dgm:animLvl val="lvl"/>
          <dgm:resizeHandles val="exact"/>
        </dgm:presLayoutVars>
      </dgm:prSet>
      <dgm:spPr/>
    </dgm:pt>
    <dgm:pt modelId="{151F36CE-6E24-46DA-84C2-5275AF94076E}" type="pres">
      <dgm:prSet presAssocID="{C0FEAEEB-1C42-4618-99AD-8436C08B361B}" presName="Name8" presStyleCnt="0"/>
      <dgm:spPr/>
    </dgm:pt>
    <dgm:pt modelId="{10F910BF-4618-4820-B9EA-72FE14426B32}" type="pres">
      <dgm:prSet presAssocID="{C0FEAEEB-1C42-4618-99AD-8436C08B361B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D5131-0260-409F-A362-2B6F50523B2D}" type="pres">
      <dgm:prSet presAssocID="{C0FEAEEB-1C42-4618-99AD-8436C08B361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07285-01A0-48B4-BC13-BEF8B2B6B1C3}" type="pres">
      <dgm:prSet presAssocID="{D04A12E6-3766-4590-BC43-C7649E1C65AF}" presName="Name8" presStyleCnt="0"/>
      <dgm:spPr/>
    </dgm:pt>
    <dgm:pt modelId="{E35F4D00-8EBC-4ACE-A0C0-97ADAC2DB6F9}" type="pres">
      <dgm:prSet presAssocID="{D04A12E6-3766-4590-BC43-C7649E1C65AF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31F92-E90F-4874-A5A6-41AAF2E8B227}" type="pres">
      <dgm:prSet presAssocID="{D04A12E6-3766-4590-BC43-C7649E1C65A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E25163-E3F9-4930-B92A-EAD4B1AB43BB}" type="pres">
      <dgm:prSet presAssocID="{8DA12210-F4D9-410C-8D9B-C31139907FC5}" presName="Name8" presStyleCnt="0"/>
      <dgm:spPr/>
    </dgm:pt>
    <dgm:pt modelId="{16239DC2-FC10-40FA-ABA8-683C91467311}" type="pres">
      <dgm:prSet presAssocID="{8DA12210-F4D9-410C-8D9B-C31139907FC5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158D0-F60C-445F-8988-AB4FF2B668F5}" type="pres">
      <dgm:prSet presAssocID="{8DA12210-F4D9-410C-8D9B-C31139907FC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DDF170-ACF4-47C3-8398-2A929E39AE9E}" srcId="{B5BE0B1D-B6C9-4F19-B2DE-C2D3358058F5}" destId="{C0FEAEEB-1C42-4618-99AD-8436C08B361B}" srcOrd="0" destOrd="0" parTransId="{B47C0F18-AB9B-4CF5-A5C4-43E5C646BB94}" sibTransId="{DD75BE83-C7B9-42DA-83E4-66A4BD377323}"/>
    <dgm:cxn modelId="{D67CB5D5-DFE4-489F-8E9A-83068B846117}" type="presOf" srcId="{8DA12210-F4D9-410C-8D9B-C31139907FC5}" destId="{16239DC2-FC10-40FA-ABA8-683C91467311}" srcOrd="0" destOrd="0" presId="urn:microsoft.com/office/officeart/2005/8/layout/pyramid1"/>
    <dgm:cxn modelId="{389E4157-DE33-4889-BF7E-FF476D7570CC}" type="presOf" srcId="{D04A12E6-3766-4590-BC43-C7649E1C65AF}" destId="{E35F4D00-8EBC-4ACE-A0C0-97ADAC2DB6F9}" srcOrd="0" destOrd="0" presId="urn:microsoft.com/office/officeart/2005/8/layout/pyramid1"/>
    <dgm:cxn modelId="{561010C5-9888-4D7A-B15C-F2BCE1CEA381}" srcId="{B5BE0B1D-B6C9-4F19-B2DE-C2D3358058F5}" destId="{8DA12210-F4D9-410C-8D9B-C31139907FC5}" srcOrd="2" destOrd="0" parTransId="{47132C39-6D58-4871-A328-CEC5BB1CBB4E}" sibTransId="{D5CF9178-89C5-4D3B-96DB-1408A598212D}"/>
    <dgm:cxn modelId="{2B065D87-9EBA-43CF-9414-B294FD8346C7}" type="presOf" srcId="{C0FEAEEB-1C42-4618-99AD-8436C08B361B}" destId="{7CDD5131-0260-409F-A362-2B6F50523B2D}" srcOrd="1" destOrd="0" presId="urn:microsoft.com/office/officeart/2005/8/layout/pyramid1"/>
    <dgm:cxn modelId="{309114A4-C50B-4EC2-A0E0-E3D0CBABC0E8}" type="presOf" srcId="{8DA12210-F4D9-410C-8D9B-C31139907FC5}" destId="{AC7158D0-F60C-445F-8988-AB4FF2B668F5}" srcOrd="1" destOrd="0" presId="urn:microsoft.com/office/officeart/2005/8/layout/pyramid1"/>
    <dgm:cxn modelId="{5EB3DB1E-DD66-4893-BDF9-B8CC2924EC5D}" type="presOf" srcId="{D04A12E6-3766-4590-BC43-C7649E1C65AF}" destId="{53931F92-E90F-4874-A5A6-41AAF2E8B227}" srcOrd="1" destOrd="0" presId="urn:microsoft.com/office/officeart/2005/8/layout/pyramid1"/>
    <dgm:cxn modelId="{C718067D-2432-4930-8FF9-B0D897BEA709}" srcId="{B5BE0B1D-B6C9-4F19-B2DE-C2D3358058F5}" destId="{D04A12E6-3766-4590-BC43-C7649E1C65AF}" srcOrd="1" destOrd="0" parTransId="{CF3DF3A0-3B1D-4720-B79F-7769D404F6E6}" sibTransId="{066DEE57-534E-45DF-9206-2D32A13F7C4E}"/>
    <dgm:cxn modelId="{FA9A394A-477C-4A9D-823E-38BD4C728BF2}" type="presOf" srcId="{B5BE0B1D-B6C9-4F19-B2DE-C2D3358058F5}" destId="{2E72158F-7626-4EE4-B795-A7FB92E07D35}" srcOrd="0" destOrd="0" presId="urn:microsoft.com/office/officeart/2005/8/layout/pyramid1"/>
    <dgm:cxn modelId="{53B20605-6438-47A7-AB32-4F45D5EEFA1A}" type="presOf" srcId="{C0FEAEEB-1C42-4618-99AD-8436C08B361B}" destId="{10F910BF-4618-4820-B9EA-72FE14426B32}" srcOrd="0" destOrd="0" presId="urn:microsoft.com/office/officeart/2005/8/layout/pyramid1"/>
    <dgm:cxn modelId="{A9209E99-3A6A-4B39-B611-837EC48FD2DE}" type="presParOf" srcId="{2E72158F-7626-4EE4-B795-A7FB92E07D35}" destId="{151F36CE-6E24-46DA-84C2-5275AF94076E}" srcOrd="0" destOrd="0" presId="urn:microsoft.com/office/officeart/2005/8/layout/pyramid1"/>
    <dgm:cxn modelId="{D9B8A9CA-4529-4D53-AAEA-B9AEF83258AD}" type="presParOf" srcId="{151F36CE-6E24-46DA-84C2-5275AF94076E}" destId="{10F910BF-4618-4820-B9EA-72FE14426B32}" srcOrd="0" destOrd="0" presId="urn:microsoft.com/office/officeart/2005/8/layout/pyramid1"/>
    <dgm:cxn modelId="{A0D873A6-296C-4F5D-B6EC-92A4229DDE47}" type="presParOf" srcId="{151F36CE-6E24-46DA-84C2-5275AF94076E}" destId="{7CDD5131-0260-409F-A362-2B6F50523B2D}" srcOrd="1" destOrd="0" presId="urn:microsoft.com/office/officeart/2005/8/layout/pyramid1"/>
    <dgm:cxn modelId="{1EA85CD0-A99C-4C0D-9009-E261BA2FF74F}" type="presParOf" srcId="{2E72158F-7626-4EE4-B795-A7FB92E07D35}" destId="{7A707285-01A0-48B4-BC13-BEF8B2B6B1C3}" srcOrd="1" destOrd="0" presId="urn:microsoft.com/office/officeart/2005/8/layout/pyramid1"/>
    <dgm:cxn modelId="{09BAA353-758D-4D86-A333-FC4F03C88E40}" type="presParOf" srcId="{7A707285-01A0-48B4-BC13-BEF8B2B6B1C3}" destId="{E35F4D00-8EBC-4ACE-A0C0-97ADAC2DB6F9}" srcOrd="0" destOrd="0" presId="urn:microsoft.com/office/officeart/2005/8/layout/pyramid1"/>
    <dgm:cxn modelId="{C0C2C723-9F4E-4BCC-AE48-2D0B62D2507E}" type="presParOf" srcId="{7A707285-01A0-48B4-BC13-BEF8B2B6B1C3}" destId="{53931F92-E90F-4874-A5A6-41AAF2E8B227}" srcOrd="1" destOrd="0" presId="urn:microsoft.com/office/officeart/2005/8/layout/pyramid1"/>
    <dgm:cxn modelId="{A721E90D-B085-4045-A0B0-FC5CC755902A}" type="presParOf" srcId="{2E72158F-7626-4EE4-B795-A7FB92E07D35}" destId="{96E25163-E3F9-4930-B92A-EAD4B1AB43BB}" srcOrd="2" destOrd="0" presId="urn:microsoft.com/office/officeart/2005/8/layout/pyramid1"/>
    <dgm:cxn modelId="{C27B6D06-96A5-46CA-9F60-8FDA6DFF1379}" type="presParOf" srcId="{96E25163-E3F9-4930-B92A-EAD4B1AB43BB}" destId="{16239DC2-FC10-40FA-ABA8-683C91467311}" srcOrd="0" destOrd="0" presId="urn:microsoft.com/office/officeart/2005/8/layout/pyramid1"/>
    <dgm:cxn modelId="{E6FA5097-CE35-43E8-AB6E-7E529ABC8E9A}" type="presParOf" srcId="{96E25163-E3F9-4930-B92A-EAD4B1AB43BB}" destId="{AC7158D0-F60C-445F-8988-AB4FF2B668F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7A8F5D-8046-46DF-8764-86299464FDF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101D91-3112-40A4-985B-0FDD4C9619E1}">
      <dgm:prSet custT="1"/>
      <dgm:spPr/>
      <dgm:t>
        <a:bodyPr/>
        <a:lstStyle/>
        <a:p>
          <a:pPr algn="r"/>
          <a:r>
            <a:rPr lang="ru-RU" sz="2000" dirty="0" smtClean="0">
              <a:solidFill>
                <a:srgbClr val="002060"/>
              </a:solidFill>
            </a:rPr>
            <a:t>«Что бы я ни видел, что бы я ни слышал при общении с людьми во время отправления своей профессии или даже вне ее, я умолчу о том, чего не следует разглашать, считая молчание в данном случае своим долгом»</a:t>
          </a:r>
          <a:endParaRPr lang="ru-RU" sz="2000" dirty="0">
            <a:solidFill>
              <a:srgbClr val="002060"/>
            </a:solidFill>
          </a:endParaRPr>
        </a:p>
      </dgm:t>
    </dgm:pt>
    <dgm:pt modelId="{A8811301-EC73-41DF-8955-C33E9F22F02B}" type="parTrans" cxnId="{89AE6550-3CE6-441D-9167-D3DFFBF6C0D8}">
      <dgm:prSet/>
      <dgm:spPr/>
      <dgm:t>
        <a:bodyPr/>
        <a:lstStyle/>
        <a:p>
          <a:endParaRPr lang="ru-RU"/>
        </a:p>
      </dgm:t>
    </dgm:pt>
    <dgm:pt modelId="{3E10E5A1-2986-436E-9F8C-F13EA3FE84AE}" type="sibTrans" cxnId="{89AE6550-3CE6-441D-9167-D3DFFBF6C0D8}">
      <dgm:prSet/>
      <dgm:spPr/>
      <dgm:t>
        <a:bodyPr/>
        <a:lstStyle/>
        <a:p>
          <a:endParaRPr lang="ru-RU"/>
        </a:p>
      </dgm:t>
    </dgm:pt>
    <dgm:pt modelId="{D6BE631F-A1D4-4EF3-83FA-5D0DD6B8F679}">
      <dgm:prSet custT="1"/>
      <dgm:spPr/>
      <dgm:t>
        <a:bodyPr/>
        <a:lstStyle/>
        <a:p>
          <a:pPr algn="r"/>
          <a:r>
            <a:rPr lang="ru-RU" sz="2000" dirty="0" smtClean="0">
              <a:solidFill>
                <a:srgbClr val="002060"/>
              </a:solidFill>
            </a:rPr>
            <a:t>Медицинский работник  обязан хранить тайны больных и не разглашать их ни чужим, ни приближенным, ни своим родственникам</a:t>
          </a:r>
          <a:r>
            <a:rPr lang="ru-RU" sz="2000" dirty="0" smtClean="0">
              <a:solidFill>
                <a:schemeClr val="tx1"/>
              </a:solidFill>
            </a:rPr>
            <a:t>.</a:t>
          </a:r>
          <a:endParaRPr lang="ru-RU" sz="2000" dirty="0">
            <a:solidFill>
              <a:schemeClr val="tx1"/>
            </a:solidFill>
          </a:endParaRPr>
        </a:p>
      </dgm:t>
    </dgm:pt>
    <dgm:pt modelId="{274048EC-5A86-4C88-AE23-BF6A0E380CC2}" type="parTrans" cxnId="{313B318F-B2D9-455C-9219-9BD7DBCA45CC}">
      <dgm:prSet/>
      <dgm:spPr/>
      <dgm:t>
        <a:bodyPr/>
        <a:lstStyle/>
        <a:p>
          <a:endParaRPr lang="ru-RU"/>
        </a:p>
      </dgm:t>
    </dgm:pt>
    <dgm:pt modelId="{A2117E55-4625-4B10-90B6-BF26B0FFBFB0}" type="sibTrans" cxnId="{313B318F-B2D9-455C-9219-9BD7DBCA45CC}">
      <dgm:prSet/>
      <dgm:spPr/>
      <dgm:t>
        <a:bodyPr/>
        <a:lstStyle/>
        <a:p>
          <a:endParaRPr lang="ru-RU"/>
        </a:p>
      </dgm:t>
    </dgm:pt>
    <dgm:pt modelId="{357A017D-138F-43EF-A6A6-A8D152E5746D}">
      <dgm:prSet custT="1"/>
      <dgm:spPr/>
      <dgm:t>
        <a:bodyPr/>
        <a:lstStyle/>
        <a:p>
          <a:pPr algn="r"/>
          <a:r>
            <a:rPr lang="ru-RU" sz="2000" dirty="0" smtClean="0">
              <a:solidFill>
                <a:srgbClr val="002060"/>
              </a:solidFill>
            </a:rPr>
            <a:t>«Оберегай тайну от всех расспрашивающих и будь осторожен: ведь благоразумие — это нечто другое, нежели осторожность. Пленница твоя — твоя тайна, если ты сберег ее, и ты пленник ее, если она обнаружилась».</a:t>
          </a:r>
          <a:endParaRPr lang="ru-RU" sz="2000" dirty="0">
            <a:solidFill>
              <a:srgbClr val="002060"/>
            </a:solidFill>
          </a:endParaRPr>
        </a:p>
      </dgm:t>
    </dgm:pt>
    <dgm:pt modelId="{C10B5E38-F01F-4834-80B5-FEA8A567D9CE}" type="parTrans" cxnId="{266DD9D4-A043-41C0-9D27-E35D6458B211}">
      <dgm:prSet/>
      <dgm:spPr/>
      <dgm:t>
        <a:bodyPr/>
        <a:lstStyle/>
        <a:p>
          <a:endParaRPr lang="ru-RU"/>
        </a:p>
      </dgm:t>
    </dgm:pt>
    <dgm:pt modelId="{9738BBD7-2E86-4279-9750-F9F13EBE20EF}" type="sibTrans" cxnId="{266DD9D4-A043-41C0-9D27-E35D6458B211}">
      <dgm:prSet/>
      <dgm:spPr/>
      <dgm:t>
        <a:bodyPr/>
        <a:lstStyle/>
        <a:p>
          <a:endParaRPr lang="ru-RU"/>
        </a:p>
      </dgm:t>
    </dgm:pt>
    <dgm:pt modelId="{854C8D15-B5E0-4CCF-B78A-3EE4E9E77E5A}" type="pres">
      <dgm:prSet presAssocID="{1F7A8F5D-8046-46DF-8764-86299464FDF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D3A9629-1033-4916-BA1E-03839418FE69}" type="pres">
      <dgm:prSet presAssocID="{1F7A8F5D-8046-46DF-8764-86299464FDF2}" presName="Name1" presStyleCnt="0"/>
      <dgm:spPr/>
    </dgm:pt>
    <dgm:pt modelId="{C2AD50E7-6151-49F6-AF7D-9503645BB7AF}" type="pres">
      <dgm:prSet presAssocID="{1F7A8F5D-8046-46DF-8764-86299464FDF2}" presName="cycle" presStyleCnt="0"/>
      <dgm:spPr/>
    </dgm:pt>
    <dgm:pt modelId="{113FE75C-86DE-4C68-9BA2-71AA76161AC4}" type="pres">
      <dgm:prSet presAssocID="{1F7A8F5D-8046-46DF-8764-86299464FDF2}" presName="srcNode" presStyleLbl="node1" presStyleIdx="0" presStyleCnt="3"/>
      <dgm:spPr/>
    </dgm:pt>
    <dgm:pt modelId="{28C0D485-4272-46B4-A38D-179AC0C51D10}" type="pres">
      <dgm:prSet presAssocID="{1F7A8F5D-8046-46DF-8764-86299464FDF2}" presName="conn" presStyleLbl="parChTrans1D2" presStyleIdx="0" presStyleCnt="1"/>
      <dgm:spPr/>
      <dgm:t>
        <a:bodyPr/>
        <a:lstStyle/>
        <a:p>
          <a:endParaRPr lang="ru-RU"/>
        </a:p>
      </dgm:t>
    </dgm:pt>
    <dgm:pt modelId="{D7570641-1B9A-4A27-8134-F7D3AB82E057}" type="pres">
      <dgm:prSet presAssocID="{1F7A8F5D-8046-46DF-8764-86299464FDF2}" presName="extraNode" presStyleLbl="node1" presStyleIdx="0" presStyleCnt="3"/>
      <dgm:spPr/>
    </dgm:pt>
    <dgm:pt modelId="{97970016-5979-496E-9F02-A286BFB1FC18}" type="pres">
      <dgm:prSet presAssocID="{1F7A8F5D-8046-46DF-8764-86299464FDF2}" presName="dstNode" presStyleLbl="node1" presStyleIdx="0" presStyleCnt="3"/>
      <dgm:spPr/>
    </dgm:pt>
    <dgm:pt modelId="{610109AB-E56A-4D7E-888A-CDE757D03147}" type="pres">
      <dgm:prSet presAssocID="{F6101D91-3112-40A4-985B-0FDD4C9619E1}" presName="text_1" presStyleLbl="node1" presStyleIdx="0" presStyleCnt="3" custScaleY="158609" custLinFactNeighborX="635" custLinFactNeighborY="-59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8F3C1-6505-4323-B919-AAE1C0AD1611}" type="pres">
      <dgm:prSet presAssocID="{F6101D91-3112-40A4-985B-0FDD4C9619E1}" presName="accent_1" presStyleCnt="0"/>
      <dgm:spPr/>
    </dgm:pt>
    <dgm:pt modelId="{743F6B39-E45C-4BC8-BABF-29499F862FA4}" type="pres">
      <dgm:prSet presAssocID="{F6101D91-3112-40A4-985B-0FDD4C9619E1}" presName="accentRepeatNode" presStyleLbl="solidFgAcc1" presStyleIdx="0" presStyleCnt="3" custScaleX="141560" custScaleY="12743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13E4DBE-477E-46C4-8E68-0A1F82088E8C}" type="pres">
      <dgm:prSet presAssocID="{D6BE631F-A1D4-4EF3-83FA-5D0DD6B8F679}" presName="text_2" presStyleLbl="node1" presStyleIdx="1" presStyleCnt="3" custScaleY="92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C7351-B234-4E1F-9D5A-5315677E5B67}" type="pres">
      <dgm:prSet presAssocID="{D6BE631F-A1D4-4EF3-83FA-5D0DD6B8F679}" presName="accent_2" presStyleCnt="0"/>
      <dgm:spPr/>
    </dgm:pt>
    <dgm:pt modelId="{BE49908A-E1E5-440F-AF3C-5995A0A95481}" type="pres">
      <dgm:prSet presAssocID="{D6BE631F-A1D4-4EF3-83FA-5D0DD6B8F679}" presName="accentRepeatNode" presStyleLbl="solidFgAcc1" presStyleIdx="1" presStyleCnt="3" custScaleX="147520" custScaleY="12006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DEB592E-974F-4B75-AFC8-660E08322F86}" type="pres">
      <dgm:prSet presAssocID="{357A017D-138F-43EF-A6A6-A8D152E5746D}" presName="text_3" presStyleLbl="node1" presStyleIdx="2" presStyleCnt="3" custScaleY="169244" custLinFactNeighborX="-239" custLinFactNeighborY="1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EDD76-8F4C-4C2B-9626-391D4B0EAF70}" type="pres">
      <dgm:prSet presAssocID="{357A017D-138F-43EF-A6A6-A8D152E5746D}" presName="accent_3" presStyleCnt="0"/>
      <dgm:spPr/>
    </dgm:pt>
    <dgm:pt modelId="{4D93856C-F913-41B6-ABE3-8DDBD67BFFEB}" type="pres">
      <dgm:prSet presAssocID="{357A017D-138F-43EF-A6A6-A8D152E5746D}" presName="accentRepeatNode" presStyleLbl="solidFgAcc1" presStyleIdx="2" presStyleCnt="3" custScaleX="136040" custScaleY="13243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A3EE9AC3-14F3-4F51-A7CA-49941672E552}" type="presOf" srcId="{D6BE631F-A1D4-4EF3-83FA-5D0DD6B8F679}" destId="{613E4DBE-477E-46C4-8E68-0A1F82088E8C}" srcOrd="0" destOrd="0" presId="urn:microsoft.com/office/officeart/2008/layout/VerticalCurvedList"/>
    <dgm:cxn modelId="{BFCA02E1-2EBC-4675-B041-FD319A2A4BF6}" type="presOf" srcId="{1F7A8F5D-8046-46DF-8764-86299464FDF2}" destId="{854C8D15-B5E0-4CCF-B78A-3EE4E9E77E5A}" srcOrd="0" destOrd="0" presId="urn:microsoft.com/office/officeart/2008/layout/VerticalCurvedList"/>
    <dgm:cxn modelId="{313B318F-B2D9-455C-9219-9BD7DBCA45CC}" srcId="{1F7A8F5D-8046-46DF-8764-86299464FDF2}" destId="{D6BE631F-A1D4-4EF3-83FA-5D0DD6B8F679}" srcOrd="1" destOrd="0" parTransId="{274048EC-5A86-4C88-AE23-BF6A0E380CC2}" sibTransId="{A2117E55-4625-4B10-90B6-BF26B0FFBFB0}"/>
    <dgm:cxn modelId="{ADF7E794-4751-4B9A-A636-73B7AFF444D3}" type="presOf" srcId="{F6101D91-3112-40A4-985B-0FDD4C9619E1}" destId="{610109AB-E56A-4D7E-888A-CDE757D03147}" srcOrd="0" destOrd="0" presId="urn:microsoft.com/office/officeart/2008/layout/VerticalCurvedList"/>
    <dgm:cxn modelId="{E8D67E48-E1BC-49CB-A28E-1F4132EFA2A7}" type="presOf" srcId="{3E10E5A1-2986-436E-9F8C-F13EA3FE84AE}" destId="{28C0D485-4272-46B4-A38D-179AC0C51D10}" srcOrd="0" destOrd="0" presId="urn:microsoft.com/office/officeart/2008/layout/VerticalCurvedList"/>
    <dgm:cxn modelId="{89AE6550-3CE6-441D-9167-D3DFFBF6C0D8}" srcId="{1F7A8F5D-8046-46DF-8764-86299464FDF2}" destId="{F6101D91-3112-40A4-985B-0FDD4C9619E1}" srcOrd="0" destOrd="0" parTransId="{A8811301-EC73-41DF-8955-C33E9F22F02B}" sibTransId="{3E10E5A1-2986-436E-9F8C-F13EA3FE84AE}"/>
    <dgm:cxn modelId="{266DD9D4-A043-41C0-9D27-E35D6458B211}" srcId="{1F7A8F5D-8046-46DF-8764-86299464FDF2}" destId="{357A017D-138F-43EF-A6A6-A8D152E5746D}" srcOrd="2" destOrd="0" parTransId="{C10B5E38-F01F-4834-80B5-FEA8A567D9CE}" sibTransId="{9738BBD7-2E86-4279-9750-F9F13EBE20EF}"/>
    <dgm:cxn modelId="{5417E7B5-96AF-4BA7-91AC-D5C8B97BCFEB}" type="presOf" srcId="{357A017D-138F-43EF-A6A6-A8D152E5746D}" destId="{EDEB592E-974F-4B75-AFC8-660E08322F86}" srcOrd="0" destOrd="0" presId="urn:microsoft.com/office/officeart/2008/layout/VerticalCurvedList"/>
    <dgm:cxn modelId="{F75A8AF6-03AF-492C-B048-45D843D79F7B}" type="presParOf" srcId="{854C8D15-B5E0-4CCF-B78A-3EE4E9E77E5A}" destId="{5D3A9629-1033-4916-BA1E-03839418FE69}" srcOrd="0" destOrd="0" presId="urn:microsoft.com/office/officeart/2008/layout/VerticalCurvedList"/>
    <dgm:cxn modelId="{626EC743-DA30-4D59-8DF5-BAA8D3F924E0}" type="presParOf" srcId="{5D3A9629-1033-4916-BA1E-03839418FE69}" destId="{C2AD50E7-6151-49F6-AF7D-9503645BB7AF}" srcOrd="0" destOrd="0" presId="urn:microsoft.com/office/officeart/2008/layout/VerticalCurvedList"/>
    <dgm:cxn modelId="{34090078-532A-45F7-8987-00BB31315D08}" type="presParOf" srcId="{C2AD50E7-6151-49F6-AF7D-9503645BB7AF}" destId="{113FE75C-86DE-4C68-9BA2-71AA76161AC4}" srcOrd="0" destOrd="0" presId="urn:microsoft.com/office/officeart/2008/layout/VerticalCurvedList"/>
    <dgm:cxn modelId="{9AC50B00-C5BB-48D0-9C86-CF77703E198E}" type="presParOf" srcId="{C2AD50E7-6151-49F6-AF7D-9503645BB7AF}" destId="{28C0D485-4272-46B4-A38D-179AC0C51D10}" srcOrd="1" destOrd="0" presId="urn:microsoft.com/office/officeart/2008/layout/VerticalCurvedList"/>
    <dgm:cxn modelId="{A56C891B-9A35-48C8-B268-1B6D85F67261}" type="presParOf" srcId="{C2AD50E7-6151-49F6-AF7D-9503645BB7AF}" destId="{D7570641-1B9A-4A27-8134-F7D3AB82E057}" srcOrd="2" destOrd="0" presId="urn:microsoft.com/office/officeart/2008/layout/VerticalCurvedList"/>
    <dgm:cxn modelId="{10AAE3D3-E056-43C8-AAE6-379B34DF2C6F}" type="presParOf" srcId="{C2AD50E7-6151-49F6-AF7D-9503645BB7AF}" destId="{97970016-5979-496E-9F02-A286BFB1FC18}" srcOrd="3" destOrd="0" presId="urn:microsoft.com/office/officeart/2008/layout/VerticalCurvedList"/>
    <dgm:cxn modelId="{10C83EEA-FF56-44A3-B2E2-61DBC1818510}" type="presParOf" srcId="{5D3A9629-1033-4916-BA1E-03839418FE69}" destId="{610109AB-E56A-4D7E-888A-CDE757D03147}" srcOrd="1" destOrd="0" presId="urn:microsoft.com/office/officeart/2008/layout/VerticalCurvedList"/>
    <dgm:cxn modelId="{470871E1-2330-4FAD-B9DA-2EF9F4DF1A3A}" type="presParOf" srcId="{5D3A9629-1033-4916-BA1E-03839418FE69}" destId="{2708F3C1-6505-4323-B919-AAE1C0AD1611}" srcOrd="2" destOrd="0" presId="urn:microsoft.com/office/officeart/2008/layout/VerticalCurvedList"/>
    <dgm:cxn modelId="{4D44C912-BE9F-4BB7-BEEC-D817B066518D}" type="presParOf" srcId="{2708F3C1-6505-4323-B919-AAE1C0AD1611}" destId="{743F6B39-E45C-4BC8-BABF-29499F862FA4}" srcOrd="0" destOrd="0" presId="urn:microsoft.com/office/officeart/2008/layout/VerticalCurvedList"/>
    <dgm:cxn modelId="{13CF0C42-30FA-4C6E-BF9A-DB6B2196DC4D}" type="presParOf" srcId="{5D3A9629-1033-4916-BA1E-03839418FE69}" destId="{613E4DBE-477E-46C4-8E68-0A1F82088E8C}" srcOrd="3" destOrd="0" presId="urn:microsoft.com/office/officeart/2008/layout/VerticalCurvedList"/>
    <dgm:cxn modelId="{E1CC1EA9-1E9C-4DA4-A1A3-4D75905F931B}" type="presParOf" srcId="{5D3A9629-1033-4916-BA1E-03839418FE69}" destId="{FB5C7351-B234-4E1F-9D5A-5315677E5B67}" srcOrd="4" destOrd="0" presId="urn:microsoft.com/office/officeart/2008/layout/VerticalCurvedList"/>
    <dgm:cxn modelId="{D9720D90-27AD-4AF0-8A0E-9CDC295ECAC3}" type="presParOf" srcId="{FB5C7351-B234-4E1F-9D5A-5315677E5B67}" destId="{BE49908A-E1E5-440F-AF3C-5995A0A95481}" srcOrd="0" destOrd="0" presId="urn:microsoft.com/office/officeart/2008/layout/VerticalCurvedList"/>
    <dgm:cxn modelId="{E3F3197A-8A75-40E0-AFAA-F4CC423D91DC}" type="presParOf" srcId="{5D3A9629-1033-4916-BA1E-03839418FE69}" destId="{EDEB592E-974F-4B75-AFC8-660E08322F86}" srcOrd="5" destOrd="0" presId="urn:microsoft.com/office/officeart/2008/layout/VerticalCurvedList"/>
    <dgm:cxn modelId="{421FDB9A-CCA3-4AE3-8B9D-3218BCB5C2A8}" type="presParOf" srcId="{5D3A9629-1033-4916-BA1E-03839418FE69}" destId="{CCFEDD76-8F4C-4C2B-9626-391D4B0EAF70}" srcOrd="6" destOrd="0" presId="urn:microsoft.com/office/officeart/2008/layout/VerticalCurvedList"/>
    <dgm:cxn modelId="{B1E4CF3E-10F5-4A83-818E-3F0C707C267E}" type="presParOf" srcId="{CCFEDD76-8F4C-4C2B-9626-391D4B0EAF70}" destId="{4D93856C-F913-41B6-ABE3-8DDBD67BFFE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CAC3CB-A0C5-495C-90AB-F92226B3F374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9698D0-E02A-4617-914B-AE480E0C9F35}">
      <dgm:prSet phldrT="[Текст]"/>
      <dgm:spPr/>
      <dgm:t>
        <a:bodyPr/>
        <a:lstStyle/>
        <a:p>
          <a:pPr algn="r"/>
          <a:r>
            <a:rPr lang="ru-RU" dirty="0" smtClean="0">
              <a:solidFill>
                <a:schemeClr val="tx1"/>
              </a:solidFill>
            </a:rPr>
            <a:t>• строгое соблюдение субординации</a:t>
          </a:r>
          <a:endParaRPr lang="ru-RU" dirty="0">
            <a:solidFill>
              <a:schemeClr val="tx1"/>
            </a:solidFill>
          </a:endParaRPr>
        </a:p>
      </dgm:t>
    </dgm:pt>
    <dgm:pt modelId="{55E6E12D-F84C-4D97-BDAA-37D59530AD7A}" type="parTrans" cxnId="{11067F22-0F48-4E47-B285-CFB6CD8628D4}">
      <dgm:prSet/>
      <dgm:spPr/>
      <dgm:t>
        <a:bodyPr/>
        <a:lstStyle/>
        <a:p>
          <a:endParaRPr lang="ru-RU"/>
        </a:p>
      </dgm:t>
    </dgm:pt>
    <dgm:pt modelId="{180CC697-49AA-434E-8437-E5C7DB12BE1D}" type="sibTrans" cxnId="{11067F22-0F48-4E47-B285-CFB6CD8628D4}">
      <dgm:prSet/>
      <dgm:spPr/>
      <dgm:t>
        <a:bodyPr/>
        <a:lstStyle/>
        <a:p>
          <a:endParaRPr lang="ru-RU"/>
        </a:p>
      </dgm:t>
    </dgm:pt>
    <dgm:pt modelId="{FBE54A7E-9B77-48F2-AFB3-0742EB82BF96}">
      <dgm:prSet phldrT="[Текст]"/>
      <dgm:spPr/>
      <dgm:t>
        <a:bodyPr/>
        <a:lstStyle/>
        <a:p>
          <a:pPr algn="r"/>
          <a:r>
            <a:rPr lang="ru-RU" dirty="0" smtClean="0">
              <a:solidFill>
                <a:schemeClr val="tx1"/>
              </a:solidFill>
            </a:rPr>
            <a:t>• активная позиция </a:t>
          </a:r>
        </a:p>
        <a:p>
          <a:pPr algn="r"/>
          <a:r>
            <a:rPr lang="ru-RU" dirty="0" smtClean="0">
              <a:solidFill>
                <a:schemeClr val="tx1"/>
              </a:solidFill>
            </a:rPr>
            <a:t>в отношении непрофессиональных коллег </a:t>
          </a:r>
          <a:endParaRPr lang="ru-RU" dirty="0">
            <a:solidFill>
              <a:schemeClr val="tx1"/>
            </a:solidFill>
          </a:endParaRPr>
        </a:p>
      </dgm:t>
    </dgm:pt>
    <dgm:pt modelId="{A341222E-571A-4FE9-A684-E8C3C5D95C9C}" type="parTrans" cxnId="{EE1A3F7C-9AE5-44FC-8D25-4AAB2268D30F}">
      <dgm:prSet/>
      <dgm:spPr/>
      <dgm:t>
        <a:bodyPr/>
        <a:lstStyle/>
        <a:p>
          <a:endParaRPr lang="ru-RU"/>
        </a:p>
      </dgm:t>
    </dgm:pt>
    <dgm:pt modelId="{64A31E18-B49F-465A-86FB-7D1A3D387D8F}" type="sibTrans" cxnId="{EE1A3F7C-9AE5-44FC-8D25-4AAB2268D30F}">
      <dgm:prSet/>
      <dgm:spPr/>
      <dgm:t>
        <a:bodyPr/>
        <a:lstStyle/>
        <a:p>
          <a:endParaRPr lang="ru-RU"/>
        </a:p>
      </dgm:t>
    </dgm:pt>
    <dgm:pt modelId="{EF2B0775-4DC8-4296-96BE-0E8054B3A557}">
      <dgm:prSet phldrT="[Текст]"/>
      <dgm:spPr/>
      <dgm:t>
        <a:bodyPr/>
        <a:lstStyle/>
        <a:p>
          <a:pPr algn="r"/>
          <a:r>
            <a:rPr lang="ru-RU" dirty="0" smtClean="0">
              <a:solidFill>
                <a:schemeClr val="tx1"/>
              </a:solidFill>
            </a:rPr>
            <a:t>• внешний вид и соблюдение формы одежды</a:t>
          </a:r>
          <a:endParaRPr lang="ru-RU" dirty="0">
            <a:solidFill>
              <a:schemeClr val="tx1"/>
            </a:solidFill>
          </a:endParaRPr>
        </a:p>
      </dgm:t>
    </dgm:pt>
    <dgm:pt modelId="{C8177449-1D1A-45DD-86FD-CC17B301E4E2}" type="parTrans" cxnId="{14C0FFA5-68D5-4B5F-A72F-B40B6D2412AB}">
      <dgm:prSet/>
      <dgm:spPr/>
      <dgm:t>
        <a:bodyPr/>
        <a:lstStyle/>
        <a:p>
          <a:endParaRPr lang="ru-RU"/>
        </a:p>
      </dgm:t>
    </dgm:pt>
    <dgm:pt modelId="{FB6B08E9-DA06-4F9A-BF57-309EEA5B0E13}" type="sibTrans" cxnId="{14C0FFA5-68D5-4B5F-A72F-B40B6D2412AB}">
      <dgm:prSet/>
      <dgm:spPr/>
      <dgm:t>
        <a:bodyPr/>
        <a:lstStyle/>
        <a:p>
          <a:endParaRPr lang="ru-RU"/>
        </a:p>
      </dgm:t>
    </dgm:pt>
    <dgm:pt modelId="{96678087-B308-4C54-AB78-4E9BFE382BA8}" type="pres">
      <dgm:prSet presAssocID="{A0CAC3CB-A0C5-495C-90AB-F92226B3F37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B64EA0-96B0-478D-BDF1-4450D28C1590}" type="pres">
      <dgm:prSet presAssocID="{539698D0-E02A-4617-914B-AE480E0C9F35}" presName="comp" presStyleCnt="0"/>
      <dgm:spPr/>
    </dgm:pt>
    <dgm:pt modelId="{5CE8412F-FA84-475C-B15F-5A18E3596F96}" type="pres">
      <dgm:prSet presAssocID="{539698D0-E02A-4617-914B-AE480E0C9F35}" presName="box" presStyleLbl="node1" presStyleIdx="0" presStyleCnt="3"/>
      <dgm:spPr/>
      <dgm:t>
        <a:bodyPr/>
        <a:lstStyle/>
        <a:p>
          <a:endParaRPr lang="ru-RU"/>
        </a:p>
      </dgm:t>
    </dgm:pt>
    <dgm:pt modelId="{EA836098-AD6F-4ABD-8241-1F4214C27B08}" type="pres">
      <dgm:prSet presAssocID="{539698D0-E02A-4617-914B-AE480E0C9F35}" presName="img" presStyleLbl="fgImgPlace1" presStyleIdx="0" presStyleCnt="3" custScaleX="115180" custScaleY="13390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EB6A276-1EAE-4F25-8EB0-CC8D0A9BC969}" type="pres">
      <dgm:prSet presAssocID="{539698D0-E02A-4617-914B-AE480E0C9F3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BF362-6840-4C3A-A974-76F98928190A}" type="pres">
      <dgm:prSet presAssocID="{180CC697-49AA-434E-8437-E5C7DB12BE1D}" presName="spacer" presStyleCnt="0"/>
      <dgm:spPr/>
    </dgm:pt>
    <dgm:pt modelId="{7CE283A3-9365-4B31-B968-2E284B3933A3}" type="pres">
      <dgm:prSet presAssocID="{FBE54A7E-9B77-48F2-AFB3-0742EB82BF96}" presName="comp" presStyleCnt="0"/>
      <dgm:spPr/>
    </dgm:pt>
    <dgm:pt modelId="{8202A77A-77BF-4541-9A3E-E669CC0EDF30}" type="pres">
      <dgm:prSet presAssocID="{FBE54A7E-9B77-48F2-AFB3-0742EB82BF96}" presName="box" presStyleLbl="node1" presStyleIdx="1" presStyleCnt="3"/>
      <dgm:spPr/>
      <dgm:t>
        <a:bodyPr/>
        <a:lstStyle/>
        <a:p>
          <a:endParaRPr lang="ru-RU"/>
        </a:p>
      </dgm:t>
    </dgm:pt>
    <dgm:pt modelId="{460BA8F2-1F34-4EC9-A26F-FB4BD50A16C0}" type="pres">
      <dgm:prSet presAssocID="{FBE54A7E-9B77-48F2-AFB3-0742EB82BF96}" presName="img" presStyleLbl="fgImgPlace1" presStyleIdx="1" presStyleCnt="3" custScaleX="114141" custScaleY="138994" custLinFactNeighborX="-34" custLinFactNeighborY="-736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0B782E6-EFF4-4E03-8908-B18C66213884}" type="pres">
      <dgm:prSet presAssocID="{FBE54A7E-9B77-48F2-AFB3-0742EB82BF9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A1971-5907-43D9-8DE3-74C6A79BC17B}" type="pres">
      <dgm:prSet presAssocID="{64A31E18-B49F-465A-86FB-7D1A3D387D8F}" presName="spacer" presStyleCnt="0"/>
      <dgm:spPr/>
    </dgm:pt>
    <dgm:pt modelId="{05A738E8-80A5-433B-8FDA-4199BF033364}" type="pres">
      <dgm:prSet presAssocID="{EF2B0775-4DC8-4296-96BE-0E8054B3A557}" presName="comp" presStyleCnt="0"/>
      <dgm:spPr/>
    </dgm:pt>
    <dgm:pt modelId="{D83D47FE-A7D8-4006-8C7A-E1ECF1684ABE}" type="pres">
      <dgm:prSet presAssocID="{EF2B0775-4DC8-4296-96BE-0E8054B3A557}" presName="box" presStyleLbl="node1" presStyleIdx="2" presStyleCnt="3"/>
      <dgm:spPr/>
      <dgm:t>
        <a:bodyPr/>
        <a:lstStyle/>
        <a:p>
          <a:endParaRPr lang="ru-RU"/>
        </a:p>
      </dgm:t>
    </dgm:pt>
    <dgm:pt modelId="{EF7E55CF-FE84-4055-8E20-5336AC62E0DC}" type="pres">
      <dgm:prSet presAssocID="{EF2B0775-4DC8-4296-96BE-0E8054B3A557}" presName="img" presStyleLbl="fgImgPlace1" presStyleIdx="2" presStyleCnt="3" custScaleX="119677" custScaleY="134834" custLinFactNeighborX="-4451" custLinFactNeighborY="215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543CFF7-98B4-49BE-84F1-FDA3565B91F3}" type="pres">
      <dgm:prSet presAssocID="{EF2B0775-4DC8-4296-96BE-0E8054B3A55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C0FFA5-68D5-4B5F-A72F-B40B6D2412AB}" srcId="{A0CAC3CB-A0C5-495C-90AB-F92226B3F374}" destId="{EF2B0775-4DC8-4296-96BE-0E8054B3A557}" srcOrd="2" destOrd="0" parTransId="{C8177449-1D1A-45DD-86FD-CC17B301E4E2}" sibTransId="{FB6B08E9-DA06-4F9A-BF57-309EEA5B0E13}"/>
    <dgm:cxn modelId="{04B1746F-CE47-4BB4-9003-42A59B3360BB}" type="presOf" srcId="{EF2B0775-4DC8-4296-96BE-0E8054B3A557}" destId="{0543CFF7-98B4-49BE-84F1-FDA3565B91F3}" srcOrd="1" destOrd="0" presId="urn:microsoft.com/office/officeart/2005/8/layout/vList4"/>
    <dgm:cxn modelId="{11067F22-0F48-4E47-B285-CFB6CD8628D4}" srcId="{A0CAC3CB-A0C5-495C-90AB-F92226B3F374}" destId="{539698D0-E02A-4617-914B-AE480E0C9F35}" srcOrd="0" destOrd="0" parTransId="{55E6E12D-F84C-4D97-BDAA-37D59530AD7A}" sibTransId="{180CC697-49AA-434E-8437-E5C7DB12BE1D}"/>
    <dgm:cxn modelId="{6EC388C4-255D-47CC-8B59-0343FD99BDD7}" type="presOf" srcId="{FBE54A7E-9B77-48F2-AFB3-0742EB82BF96}" destId="{8202A77A-77BF-4541-9A3E-E669CC0EDF30}" srcOrd="0" destOrd="0" presId="urn:microsoft.com/office/officeart/2005/8/layout/vList4"/>
    <dgm:cxn modelId="{BF073CAA-39DA-4303-B515-50B809EF803F}" type="presOf" srcId="{EF2B0775-4DC8-4296-96BE-0E8054B3A557}" destId="{D83D47FE-A7D8-4006-8C7A-E1ECF1684ABE}" srcOrd="0" destOrd="0" presId="urn:microsoft.com/office/officeart/2005/8/layout/vList4"/>
    <dgm:cxn modelId="{D5F5D8F4-28AC-46D6-91FE-D673F5FCD1D7}" type="presOf" srcId="{FBE54A7E-9B77-48F2-AFB3-0742EB82BF96}" destId="{90B782E6-EFF4-4E03-8908-B18C66213884}" srcOrd="1" destOrd="0" presId="urn:microsoft.com/office/officeart/2005/8/layout/vList4"/>
    <dgm:cxn modelId="{1FEE67C0-37F2-473F-9035-8BBBDFB15D79}" type="presOf" srcId="{A0CAC3CB-A0C5-495C-90AB-F92226B3F374}" destId="{96678087-B308-4C54-AB78-4E9BFE382BA8}" srcOrd="0" destOrd="0" presId="urn:microsoft.com/office/officeart/2005/8/layout/vList4"/>
    <dgm:cxn modelId="{CA1A4EB7-39B8-4B2C-BCCE-A759543AAC06}" type="presOf" srcId="{539698D0-E02A-4617-914B-AE480E0C9F35}" destId="{5CE8412F-FA84-475C-B15F-5A18E3596F96}" srcOrd="0" destOrd="0" presId="urn:microsoft.com/office/officeart/2005/8/layout/vList4"/>
    <dgm:cxn modelId="{7E7AB2F5-430F-4B28-B569-E8E4D9E66305}" type="presOf" srcId="{539698D0-E02A-4617-914B-AE480E0C9F35}" destId="{5EB6A276-1EAE-4F25-8EB0-CC8D0A9BC969}" srcOrd="1" destOrd="0" presId="urn:microsoft.com/office/officeart/2005/8/layout/vList4"/>
    <dgm:cxn modelId="{EE1A3F7C-9AE5-44FC-8D25-4AAB2268D30F}" srcId="{A0CAC3CB-A0C5-495C-90AB-F92226B3F374}" destId="{FBE54A7E-9B77-48F2-AFB3-0742EB82BF96}" srcOrd="1" destOrd="0" parTransId="{A341222E-571A-4FE9-A684-E8C3C5D95C9C}" sibTransId="{64A31E18-B49F-465A-86FB-7D1A3D387D8F}"/>
    <dgm:cxn modelId="{984248D0-C8A4-4CCF-9DA3-60FB10273FF4}" type="presParOf" srcId="{96678087-B308-4C54-AB78-4E9BFE382BA8}" destId="{A9B64EA0-96B0-478D-BDF1-4450D28C1590}" srcOrd="0" destOrd="0" presId="urn:microsoft.com/office/officeart/2005/8/layout/vList4"/>
    <dgm:cxn modelId="{25F1A779-B4D0-401C-B515-3E72BBA578A9}" type="presParOf" srcId="{A9B64EA0-96B0-478D-BDF1-4450D28C1590}" destId="{5CE8412F-FA84-475C-B15F-5A18E3596F96}" srcOrd="0" destOrd="0" presId="urn:microsoft.com/office/officeart/2005/8/layout/vList4"/>
    <dgm:cxn modelId="{75D860A2-C16C-4E54-B785-5F95FC308F9D}" type="presParOf" srcId="{A9B64EA0-96B0-478D-BDF1-4450D28C1590}" destId="{EA836098-AD6F-4ABD-8241-1F4214C27B08}" srcOrd="1" destOrd="0" presId="urn:microsoft.com/office/officeart/2005/8/layout/vList4"/>
    <dgm:cxn modelId="{68546104-6515-44D8-9754-D59F39AD5583}" type="presParOf" srcId="{A9B64EA0-96B0-478D-BDF1-4450D28C1590}" destId="{5EB6A276-1EAE-4F25-8EB0-CC8D0A9BC969}" srcOrd="2" destOrd="0" presId="urn:microsoft.com/office/officeart/2005/8/layout/vList4"/>
    <dgm:cxn modelId="{C0649164-DE63-4F8C-A342-79D4B0964187}" type="presParOf" srcId="{96678087-B308-4C54-AB78-4E9BFE382BA8}" destId="{27DBF362-6840-4C3A-A974-76F98928190A}" srcOrd="1" destOrd="0" presId="urn:microsoft.com/office/officeart/2005/8/layout/vList4"/>
    <dgm:cxn modelId="{9E5167C9-28DD-4537-ACAB-F37F29ADBD45}" type="presParOf" srcId="{96678087-B308-4C54-AB78-4E9BFE382BA8}" destId="{7CE283A3-9365-4B31-B968-2E284B3933A3}" srcOrd="2" destOrd="0" presId="urn:microsoft.com/office/officeart/2005/8/layout/vList4"/>
    <dgm:cxn modelId="{16306A85-9475-40CE-890E-4BF1D2FAC02B}" type="presParOf" srcId="{7CE283A3-9365-4B31-B968-2E284B3933A3}" destId="{8202A77A-77BF-4541-9A3E-E669CC0EDF30}" srcOrd="0" destOrd="0" presId="urn:microsoft.com/office/officeart/2005/8/layout/vList4"/>
    <dgm:cxn modelId="{2286BD55-35CD-408B-9AD4-8422BCF11999}" type="presParOf" srcId="{7CE283A3-9365-4B31-B968-2E284B3933A3}" destId="{460BA8F2-1F34-4EC9-A26F-FB4BD50A16C0}" srcOrd="1" destOrd="0" presId="urn:microsoft.com/office/officeart/2005/8/layout/vList4"/>
    <dgm:cxn modelId="{7A40215B-3D1D-473E-8492-9CB1E45CC759}" type="presParOf" srcId="{7CE283A3-9365-4B31-B968-2E284B3933A3}" destId="{90B782E6-EFF4-4E03-8908-B18C66213884}" srcOrd="2" destOrd="0" presId="urn:microsoft.com/office/officeart/2005/8/layout/vList4"/>
    <dgm:cxn modelId="{E59F713A-C170-4400-AFE5-D2A2E797E549}" type="presParOf" srcId="{96678087-B308-4C54-AB78-4E9BFE382BA8}" destId="{C45A1971-5907-43D9-8DE3-74C6A79BC17B}" srcOrd="3" destOrd="0" presId="urn:microsoft.com/office/officeart/2005/8/layout/vList4"/>
    <dgm:cxn modelId="{5E05A010-B20E-45CE-9D75-4B6E1D16CC90}" type="presParOf" srcId="{96678087-B308-4C54-AB78-4E9BFE382BA8}" destId="{05A738E8-80A5-433B-8FDA-4199BF033364}" srcOrd="4" destOrd="0" presId="urn:microsoft.com/office/officeart/2005/8/layout/vList4"/>
    <dgm:cxn modelId="{847DA173-0D44-46EA-A5D8-7249C8A226CF}" type="presParOf" srcId="{05A738E8-80A5-433B-8FDA-4199BF033364}" destId="{D83D47FE-A7D8-4006-8C7A-E1ECF1684ABE}" srcOrd="0" destOrd="0" presId="urn:microsoft.com/office/officeart/2005/8/layout/vList4"/>
    <dgm:cxn modelId="{4E9D57FA-5EB8-4089-9095-B0968888E306}" type="presParOf" srcId="{05A738E8-80A5-433B-8FDA-4199BF033364}" destId="{EF7E55CF-FE84-4055-8E20-5336AC62E0DC}" srcOrd="1" destOrd="0" presId="urn:microsoft.com/office/officeart/2005/8/layout/vList4"/>
    <dgm:cxn modelId="{11CCC57D-F2C9-4C15-92D0-67F43E2D03D9}" type="presParOf" srcId="{05A738E8-80A5-433B-8FDA-4199BF033364}" destId="{0543CFF7-98B4-49BE-84F1-FDA3565B91F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D65FD9-3E5E-43BE-8C92-EE719A021A4C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A581B6-4EC6-4446-8040-CDC6D48AD701}">
      <dgm:prSet phldrT="[Текст]" custT="1"/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Акушерское дело</a:t>
          </a:r>
          <a:endParaRPr lang="ru-RU" sz="2800" b="1" dirty="0">
            <a:solidFill>
              <a:schemeClr val="tx1"/>
            </a:solidFill>
          </a:endParaRPr>
        </a:p>
      </dgm:t>
    </dgm:pt>
    <dgm:pt modelId="{46921808-5DF9-4F55-919F-10C849626D97}" type="parTrans" cxnId="{A3B40E43-4BE9-437D-8A98-B8BD1E982E1B}">
      <dgm:prSet/>
      <dgm:spPr/>
      <dgm:t>
        <a:bodyPr/>
        <a:lstStyle/>
        <a:p>
          <a:endParaRPr lang="ru-RU"/>
        </a:p>
      </dgm:t>
    </dgm:pt>
    <dgm:pt modelId="{AB9ADA30-FC03-42DF-BF7A-6D683AD84D84}" type="sibTrans" cxnId="{A3B40E43-4BE9-437D-8A98-B8BD1E982E1B}">
      <dgm:prSet/>
      <dgm:spPr/>
      <dgm:t>
        <a:bodyPr/>
        <a:lstStyle/>
        <a:p>
          <a:endParaRPr lang="ru-RU"/>
        </a:p>
      </dgm:t>
    </dgm:pt>
    <dgm:pt modelId="{DCE58735-110A-45E6-B70E-A012FD99D2AB}">
      <dgm:prSet phldrT="[Текст]" custT="1"/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Акушерка</a:t>
          </a:r>
          <a:endParaRPr lang="ru-RU" sz="2800" b="1" dirty="0">
            <a:solidFill>
              <a:schemeClr val="tx1"/>
            </a:solidFill>
          </a:endParaRPr>
        </a:p>
      </dgm:t>
    </dgm:pt>
    <dgm:pt modelId="{0B4F3445-6258-43F3-B7AB-312F3BF0FB7E}" type="parTrans" cxnId="{EA532656-BAD0-4250-A19D-874859343F9C}">
      <dgm:prSet/>
      <dgm:spPr/>
      <dgm:t>
        <a:bodyPr/>
        <a:lstStyle/>
        <a:p>
          <a:endParaRPr lang="ru-RU"/>
        </a:p>
      </dgm:t>
    </dgm:pt>
    <dgm:pt modelId="{85DDE3C8-5105-47BC-82A5-2F102589535C}" type="sibTrans" cxnId="{EA532656-BAD0-4250-A19D-874859343F9C}">
      <dgm:prSet/>
      <dgm:spPr/>
      <dgm:t>
        <a:bodyPr/>
        <a:lstStyle/>
        <a:p>
          <a:endParaRPr lang="ru-RU"/>
        </a:p>
      </dgm:t>
    </dgm:pt>
    <dgm:pt modelId="{16A3275F-D965-49AB-A7C8-9D1159E184F3}">
      <dgm:prSet phldrT="[Текст]" custT="1"/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Профессиональная этика</a:t>
          </a:r>
          <a:endParaRPr lang="ru-RU" sz="2800" b="1" dirty="0">
            <a:solidFill>
              <a:schemeClr val="tx1"/>
            </a:solidFill>
          </a:endParaRPr>
        </a:p>
      </dgm:t>
    </dgm:pt>
    <dgm:pt modelId="{116534F9-9EEA-4C9A-8E4B-EF26335B85D9}" type="parTrans" cxnId="{C1F9B551-5007-48F4-AE76-98D775C78E8C}">
      <dgm:prSet/>
      <dgm:spPr/>
      <dgm:t>
        <a:bodyPr/>
        <a:lstStyle/>
        <a:p>
          <a:endParaRPr lang="ru-RU"/>
        </a:p>
      </dgm:t>
    </dgm:pt>
    <dgm:pt modelId="{208A8C98-089D-4CAC-8CCC-DBFB760A3538}" type="sibTrans" cxnId="{C1F9B551-5007-48F4-AE76-98D775C78E8C}">
      <dgm:prSet/>
      <dgm:spPr/>
      <dgm:t>
        <a:bodyPr/>
        <a:lstStyle/>
        <a:p>
          <a:endParaRPr lang="ru-RU"/>
        </a:p>
      </dgm:t>
    </dgm:pt>
    <dgm:pt modelId="{9DDD7687-5B11-4606-A346-FAAE774B54F9}">
      <dgm:prSet phldrT="[Текст]" custT="1"/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Женщина</a:t>
          </a:r>
          <a:endParaRPr lang="ru-RU" sz="2800" b="1" dirty="0">
            <a:solidFill>
              <a:schemeClr val="tx1"/>
            </a:solidFill>
          </a:endParaRPr>
        </a:p>
      </dgm:t>
    </dgm:pt>
    <dgm:pt modelId="{C709FBE5-5F68-4DAD-8A1E-0127893776C2}" type="parTrans" cxnId="{FE314A73-1ACB-40A6-B5EB-A41C5AE392BC}">
      <dgm:prSet/>
      <dgm:spPr/>
      <dgm:t>
        <a:bodyPr/>
        <a:lstStyle/>
        <a:p>
          <a:endParaRPr lang="ru-RU"/>
        </a:p>
      </dgm:t>
    </dgm:pt>
    <dgm:pt modelId="{43D35611-26B5-4D5B-845D-2981CC74F460}" type="sibTrans" cxnId="{FE314A73-1ACB-40A6-B5EB-A41C5AE392BC}">
      <dgm:prSet/>
      <dgm:spPr/>
      <dgm:t>
        <a:bodyPr/>
        <a:lstStyle/>
        <a:p>
          <a:endParaRPr lang="ru-RU"/>
        </a:p>
      </dgm:t>
    </dgm:pt>
    <dgm:pt modelId="{F3991FE6-2B7E-4DAE-82AB-A474D705347C}">
      <dgm:prSet phldrT="[Текст]" custT="1"/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Новорожденный</a:t>
          </a:r>
        </a:p>
        <a:p>
          <a:endParaRPr lang="ru-RU" sz="2400" dirty="0"/>
        </a:p>
      </dgm:t>
    </dgm:pt>
    <dgm:pt modelId="{19E19309-65A3-4A13-85C6-DC9394D4B1C6}" type="parTrans" cxnId="{C50CF039-394D-4CFE-ABF4-972790DB8A7A}">
      <dgm:prSet/>
      <dgm:spPr/>
      <dgm:t>
        <a:bodyPr/>
        <a:lstStyle/>
        <a:p>
          <a:endParaRPr lang="ru-RU"/>
        </a:p>
      </dgm:t>
    </dgm:pt>
    <dgm:pt modelId="{B5BDD248-66EA-44B0-A750-322FA277BC86}" type="sibTrans" cxnId="{C50CF039-394D-4CFE-ABF4-972790DB8A7A}">
      <dgm:prSet/>
      <dgm:spPr/>
      <dgm:t>
        <a:bodyPr/>
        <a:lstStyle/>
        <a:p>
          <a:endParaRPr lang="ru-RU"/>
        </a:p>
      </dgm:t>
    </dgm:pt>
    <dgm:pt modelId="{183F8DC3-BB62-4738-B903-57A7BA066A2B}" type="pres">
      <dgm:prSet presAssocID="{37D65FD9-3E5E-43BE-8C92-EE719A021A4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EDBE4D-6D37-4332-97D4-D0BBC676B855}" type="pres">
      <dgm:prSet presAssocID="{E1A581B6-4EC6-4446-8040-CDC6D48AD701}" presName="node" presStyleLbl="node1" presStyleIdx="0" presStyleCnt="5" custScaleX="113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7B760-E21B-4C93-9B5F-7A0792FCF4F1}" type="pres">
      <dgm:prSet presAssocID="{AB9ADA30-FC03-42DF-BF7A-6D683AD84D84}" presName="sibTrans" presStyleLbl="sibTrans1D1" presStyleIdx="0" presStyleCnt="4"/>
      <dgm:spPr/>
      <dgm:t>
        <a:bodyPr/>
        <a:lstStyle/>
        <a:p>
          <a:endParaRPr lang="ru-RU"/>
        </a:p>
      </dgm:t>
    </dgm:pt>
    <dgm:pt modelId="{26719443-B11C-4AAD-8E39-DB60622900DD}" type="pres">
      <dgm:prSet presAssocID="{AB9ADA30-FC03-42DF-BF7A-6D683AD84D84}" presName="connectorText" presStyleLbl="sibTrans1D1" presStyleIdx="0" presStyleCnt="4"/>
      <dgm:spPr/>
      <dgm:t>
        <a:bodyPr/>
        <a:lstStyle/>
        <a:p>
          <a:endParaRPr lang="ru-RU"/>
        </a:p>
      </dgm:t>
    </dgm:pt>
    <dgm:pt modelId="{C5E337B6-4F23-4670-A858-5A6961A83972}" type="pres">
      <dgm:prSet presAssocID="{DCE58735-110A-45E6-B70E-A012FD99D2A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7156B0-DAC7-4504-8C71-FA109120229B}" type="pres">
      <dgm:prSet presAssocID="{85DDE3C8-5105-47BC-82A5-2F102589535C}" presName="sibTrans" presStyleLbl="sibTrans1D1" presStyleIdx="1" presStyleCnt="4"/>
      <dgm:spPr/>
      <dgm:t>
        <a:bodyPr/>
        <a:lstStyle/>
        <a:p>
          <a:endParaRPr lang="ru-RU"/>
        </a:p>
      </dgm:t>
    </dgm:pt>
    <dgm:pt modelId="{E658BE0D-3EF3-4425-BC95-1F6F79FC7876}" type="pres">
      <dgm:prSet presAssocID="{85DDE3C8-5105-47BC-82A5-2F102589535C}" presName="connectorText" presStyleLbl="sibTrans1D1" presStyleIdx="1" presStyleCnt="4"/>
      <dgm:spPr/>
      <dgm:t>
        <a:bodyPr/>
        <a:lstStyle/>
        <a:p>
          <a:endParaRPr lang="ru-RU"/>
        </a:p>
      </dgm:t>
    </dgm:pt>
    <dgm:pt modelId="{A35CD774-973B-4847-AF8B-15CDED2E9ABA}" type="pres">
      <dgm:prSet presAssocID="{16A3275F-D965-49AB-A7C8-9D1159E184F3}" presName="node" presStyleLbl="node1" presStyleIdx="2" presStyleCnt="5" custScaleX="1777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B86E6-92C4-4EDC-818C-B63BAF7DF264}" type="pres">
      <dgm:prSet presAssocID="{208A8C98-089D-4CAC-8CCC-DBFB760A3538}" presName="sibTrans" presStyleLbl="sibTrans1D1" presStyleIdx="2" presStyleCnt="4"/>
      <dgm:spPr/>
      <dgm:t>
        <a:bodyPr/>
        <a:lstStyle/>
        <a:p>
          <a:endParaRPr lang="ru-RU"/>
        </a:p>
      </dgm:t>
    </dgm:pt>
    <dgm:pt modelId="{E183C7B2-701D-469B-943B-AE5497C73133}" type="pres">
      <dgm:prSet presAssocID="{208A8C98-089D-4CAC-8CCC-DBFB760A3538}" presName="connectorText" presStyleLbl="sibTrans1D1" presStyleIdx="2" presStyleCnt="4"/>
      <dgm:spPr/>
      <dgm:t>
        <a:bodyPr/>
        <a:lstStyle/>
        <a:p>
          <a:endParaRPr lang="ru-RU"/>
        </a:p>
      </dgm:t>
    </dgm:pt>
    <dgm:pt modelId="{E599EFA3-9DC4-4B6C-B474-47EECF7C4BEC}" type="pres">
      <dgm:prSet presAssocID="{9DDD7687-5B11-4606-A346-FAAE774B54F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0600B-F19F-4611-AB06-FB776D412246}" type="pres">
      <dgm:prSet presAssocID="{43D35611-26B5-4D5B-845D-2981CC74F460}" presName="sibTrans" presStyleLbl="sibTrans1D1" presStyleIdx="3" presStyleCnt="4"/>
      <dgm:spPr/>
      <dgm:t>
        <a:bodyPr/>
        <a:lstStyle/>
        <a:p>
          <a:endParaRPr lang="ru-RU"/>
        </a:p>
      </dgm:t>
    </dgm:pt>
    <dgm:pt modelId="{4DBB18A3-9CAF-4596-9584-A33A99DB2929}" type="pres">
      <dgm:prSet presAssocID="{43D35611-26B5-4D5B-845D-2981CC74F460}" presName="connectorText" presStyleLbl="sibTrans1D1" presStyleIdx="3" presStyleCnt="4"/>
      <dgm:spPr/>
      <dgm:t>
        <a:bodyPr/>
        <a:lstStyle/>
        <a:p>
          <a:endParaRPr lang="ru-RU"/>
        </a:p>
      </dgm:t>
    </dgm:pt>
    <dgm:pt modelId="{3668BAF4-BF8F-4ED3-B0E3-6B11D2E7DFFE}" type="pres">
      <dgm:prSet presAssocID="{F3991FE6-2B7E-4DAE-82AB-A474D705347C}" presName="node" presStyleLbl="node1" presStyleIdx="4" presStyleCnt="5" custScaleX="152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C7955C-D5BE-4132-BF3A-1891E6E47313}" type="presOf" srcId="{43D35611-26B5-4D5B-845D-2981CC74F460}" destId="{AD90600B-F19F-4611-AB06-FB776D412246}" srcOrd="0" destOrd="0" presId="urn:microsoft.com/office/officeart/2005/8/layout/bProcess3"/>
    <dgm:cxn modelId="{46B76B7B-A451-4E0C-B46E-6A9A62EB82B7}" type="presOf" srcId="{9DDD7687-5B11-4606-A346-FAAE774B54F9}" destId="{E599EFA3-9DC4-4B6C-B474-47EECF7C4BEC}" srcOrd="0" destOrd="0" presId="urn:microsoft.com/office/officeart/2005/8/layout/bProcess3"/>
    <dgm:cxn modelId="{95743963-7E0E-44C5-A2CE-115D0C8AB0E5}" type="presOf" srcId="{43D35611-26B5-4D5B-845D-2981CC74F460}" destId="{4DBB18A3-9CAF-4596-9584-A33A99DB2929}" srcOrd="1" destOrd="0" presId="urn:microsoft.com/office/officeart/2005/8/layout/bProcess3"/>
    <dgm:cxn modelId="{15A0450F-3949-4F7C-AFA7-43E7F6BF0BDA}" type="presOf" srcId="{AB9ADA30-FC03-42DF-BF7A-6D683AD84D84}" destId="{26719443-B11C-4AAD-8E39-DB60622900DD}" srcOrd="1" destOrd="0" presId="urn:microsoft.com/office/officeart/2005/8/layout/bProcess3"/>
    <dgm:cxn modelId="{3761BDF8-D9EF-4568-B66D-852CC42B266A}" type="presOf" srcId="{85DDE3C8-5105-47BC-82A5-2F102589535C}" destId="{9E7156B0-DAC7-4504-8C71-FA109120229B}" srcOrd="0" destOrd="0" presId="urn:microsoft.com/office/officeart/2005/8/layout/bProcess3"/>
    <dgm:cxn modelId="{5B769BD5-6B17-4F57-9B2B-E0858FF08403}" type="presOf" srcId="{37D65FD9-3E5E-43BE-8C92-EE719A021A4C}" destId="{183F8DC3-BB62-4738-B903-57A7BA066A2B}" srcOrd="0" destOrd="0" presId="urn:microsoft.com/office/officeart/2005/8/layout/bProcess3"/>
    <dgm:cxn modelId="{EA532656-BAD0-4250-A19D-874859343F9C}" srcId="{37D65FD9-3E5E-43BE-8C92-EE719A021A4C}" destId="{DCE58735-110A-45E6-B70E-A012FD99D2AB}" srcOrd="1" destOrd="0" parTransId="{0B4F3445-6258-43F3-B7AB-312F3BF0FB7E}" sibTransId="{85DDE3C8-5105-47BC-82A5-2F102589535C}"/>
    <dgm:cxn modelId="{8CBDAA43-5A5F-485E-AA3E-B6B9FB94D416}" type="presOf" srcId="{208A8C98-089D-4CAC-8CCC-DBFB760A3538}" destId="{D89B86E6-92C4-4EDC-818C-B63BAF7DF264}" srcOrd="0" destOrd="0" presId="urn:microsoft.com/office/officeart/2005/8/layout/bProcess3"/>
    <dgm:cxn modelId="{D04D36D8-121F-400A-9182-CA77BEEE869A}" type="presOf" srcId="{DCE58735-110A-45E6-B70E-A012FD99D2AB}" destId="{C5E337B6-4F23-4670-A858-5A6961A83972}" srcOrd="0" destOrd="0" presId="urn:microsoft.com/office/officeart/2005/8/layout/bProcess3"/>
    <dgm:cxn modelId="{C1F9B551-5007-48F4-AE76-98D775C78E8C}" srcId="{37D65FD9-3E5E-43BE-8C92-EE719A021A4C}" destId="{16A3275F-D965-49AB-A7C8-9D1159E184F3}" srcOrd="2" destOrd="0" parTransId="{116534F9-9EEA-4C9A-8E4B-EF26335B85D9}" sibTransId="{208A8C98-089D-4CAC-8CCC-DBFB760A3538}"/>
    <dgm:cxn modelId="{FE314A73-1ACB-40A6-B5EB-A41C5AE392BC}" srcId="{37D65FD9-3E5E-43BE-8C92-EE719A021A4C}" destId="{9DDD7687-5B11-4606-A346-FAAE774B54F9}" srcOrd="3" destOrd="0" parTransId="{C709FBE5-5F68-4DAD-8A1E-0127893776C2}" sibTransId="{43D35611-26B5-4D5B-845D-2981CC74F460}"/>
    <dgm:cxn modelId="{5BE0E21B-7EAB-4926-957A-9433EC77C0AF}" type="presOf" srcId="{85DDE3C8-5105-47BC-82A5-2F102589535C}" destId="{E658BE0D-3EF3-4425-BC95-1F6F79FC7876}" srcOrd="1" destOrd="0" presId="urn:microsoft.com/office/officeart/2005/8/layout/bProcess3"/>
    <dgm:cxn modelId="{65D042B6-658C-4A46-A1CB-602975C2B137}" type="presOf" srcId="{E1A581B6-4EC6-4446-8040-CDC6D48AD701}" destId="{2FEDBE4D-6D37-4332-97D4-D0BBC676B855}" srcOrd="0" destOrd="0" presId="urn:microsoft.com/office/officeart/2005/8/layout/bProcess3"/>
    <dgm:cxn modelId="{AF1A9198-E54A-4388-BB8C-4E97338CDD63}" type="presOf" srcId="{AB9ADA30-FC03-42DF-BF7A-6D683AD84D84}" destId="{0267B760-E21B-4C93-9B5F-7A0792FCF4F1}" srcOrd="0" destOrd="0" presId="urn:microsoft.com/office/officeart/2005/8/layout/bProcess3"/>
    <dgm:cxn modelId="{512C4309-A96E-4699-BE3D-8A373E98E3C5}" type="presOf" srcId="{208A8C98-089D-4CAC-8CCC-DBFB760A3538}" destId="{E183C7B2-701D-469B-943B-AE5497C73133}" srcOrd="1" destOrd="0" presId="urn:microsoft.com/office/officeart/2005/8/layout/bProcess3"/>
    <dgm:cxn modelId="{598F57B0-059F-4BE1-BDC9-2B2E580F0C21}" type="presOf" srcId="{F3991FE6-2B7E-4DAE-82AB-A474D705347C}" destId="{3668BAF4-BF8F-4ED3-B0E3-6B11D2E7DFFE}" srcOrd="0" destOrd="0" presId="urn:microsoft.com/office/officeart/2005/8/layout/bProcess3"/>
    <dgm:cxn modelId="{D068DA9E-2B28-4914-8338-A4B20C5D64EF}" type="presOf" srcId="{16A3275F-D965-49AB-A7C8-9D1159E184F3}" destId="{A35CD774-973B-4847-AF8B-15CDED2E9ABA}" srcOrd="0" destOrd="0" presId="urn:microsoft.com/office/officeart/2005/8/layout/bProcess3"/>
    <dgm:cxn modelId="{A3B40E43-4BE9-437D-8A98-B8BD1E982E1B}" srcId="{37D65FD9-3E5E-43BE-8C92-EE719A021A4C}" destId="{E1A581B6-4EC6-4446-8040-CDC6D48AD701}" srcOrd="0" destOrd="0" parTransId="{46921808-5DF9-4F55-919F-10C849626D97}" sibTransId="{AB9ADA30-FC03-42DF-BF7A-6D683AD84D84}"/>
    <dgm:cxn modelId="{C50CF039-394D-4CFE-ABF4-972790DB8A7A}" srcId="{37D65FD9-3E5E-43BE-8C92-EE719A021A4C}" destId="{F3991FE6-2B7E-4DAE-82AB-A474D705347C}" srcOrd="4" destOrd="0" parTransId="{19E19309-65A3-4A13-85C6-DC9394D4B1C6}" sibTransId="{B5BDD248-66EA-44B0-A750-322FA277BC86}"/>
    <dgm:cxn modelId="{67344A24-3903-45DA-B3B7-D822093F4B05}" type="presParOf" srcId="{183F8DC3-BB62-4738-B903-57A7BA066A2B}" destId="{2FEDBE4D-6D37-4332-97D4-D0BBC676B855}" srcOrd="0" destOrd="0" presId="urn:microsoft.com/office/officeart/2005/8/layout/bProcess3"/>
    <dgm:cxn modelId="{081B2797-FCDA-4471-881C-5C3420797505}" type="presParOf" srcId="{183F8DC3-BB62-4738-B903-57A7BA066A2B}" destId="{0267B760-E21B-4C93-9B5F-7A0792FCF4F1}" srcOrd="1" destOrd="0" presId="urn:microsoft.com/office/officeart/2005/8/layout/bProcess3"/>
    <dgm:cxn modelId="{5E8598EC-A083-4AE4-B90E-A9D736DDCB67}" type="presParOf" srcId="{0267B760-E21B-4C93-9B5F-7A0792FCF4F1}" destId="{26719443-B11C-4AAD-8E39-DB60622900DD}" srcOrd="0" destOrd="0" presId="urn:microsoft.com/office/officeart/2005/8/layout/bProcess3"/>
    <dgm:cxn modelId="{842A583F-C4DA-408D-940D-1793326EF9B1}" type="presParOf" srcId="{183F8DC3-BB62-4738-B903-57A7BA066A2B}" destId="{C5E337B6-4F23-4670-A858-5A6961A83972}" srcOrd="2" destOrd="0" presId="urn:microsoft.com/office/officeart/2005/8/layout/bProcess3"/>
    <dgm:cxn modelId="{5F77DF4F-4FFC-4F03-A801-E8439AEB0FA9}" type="presParOf" srcId="{183F8DC3-BB62-4738-B903-57A7BA066A2B}" destId="{9E7156B0-DAC7-4504-8C71-FA109120229B}" srcOrd="3" destOrd="0" presId="urn:microsoft.com/office/officeart/2005/8/layout/bProcess3"/>
    <dgm:cxn modelId="{E5EF8809-73C4-417C-B59E-1F66B3A3073F}" type="presParOf" srcId="{9E7156B0-DAC7-4504-8C71-FA109120229B}" destId="{E658BE0D-3EF3-4425-BC95-1F6F79FC7876}" srcOrd="0" destOrd="0" presId="urn:microsoft.com/office/officeart/2005/8/layout/bProcess3"/>
    <dgm:cxn modelId="{2AEA907F-2509-4E24-A802-0D1E582CEA6E}" type="presParOf" srcId="{183F8DC3-BB62-4738-B903-57A7BA066A2B}" destId="{A35CD774-973B-4847-AF8B-15CDED2E9ABA}" srcOrd="4" destOrd="0" presId="urn:microsoft.com/office/officeart/2005/8/layout/bProcess3"/>
    <dgm:cxn modelId="{F69F261C-2137-4D24-96FC-1F49884119DA}" type="presParOf" srcId="{183F8DC3-BB62-4738-B903-57A7BA066A2B}" destId="{D89B86E6-92C4-4EDC-818C-B63BAF7DF264}" srcOrd="5" destOrd="0" presId="urn:microsoft.com/office/officeart/2005/8/layout/bProcess3"/>
    <dgm:cxn modelId="{B1CC28FA-19EE-4D19-A523-745E8CEAEAAF}" type="presParOf" srcId="{D89B86E6-92C4-4EDC-818C-B63BAF7DF264}" destId="{E183C7B2-701D-469B-943B-AE5497C73133}" srcOrd="0" destOrd="0" presId="urn:microsoft.com/office/officeart/2005/8/layout/bProcess3"/>
    <dgm:cxn modelId="{9484316F-7E65-417E-9CA0-88B2BF0AB47F}" type="presParOf" srcId="{183F8DC3-BB62-4738-B903-57A7BA066A2B}" destId="{E599EFA3-9DC4-4B6C-B474-47EECF7C4BEC}" srcOrd="6" destOrd="0" presId="urn:microsoft.com/office/officeart/2005/8/layout/bProcess3"/>
    <dgm:cxn modelId="{DC7C89E2-6244-48B7-A911-E2B07363370C}" type="presParOf" srcId="{183F8DC3-BB62-4738-B903-57A7BA066A2B}" destId="{AD90600B-F19F-4611-AB06-FB776D412246}" srcOrd="7" destOrd="0" presId="urn:microsoft.com/office/officeart/2005/8/layout/bProcess3"/>
    <dgm:cxn modelId="{9841F27B-94CB-423F-8FFF-B8A4D7473B47}" type="presParOf" srcId="{AD90600B-F19F-4611-AB06-FB776D412246}" destId="{4DBB18A3-9CAF-4596-9584-A33A99DB2929}" srcOrd="0" destOrd="0" presId="urn:microsoft.com/office/officeart/2005/8/layout/bProcess3"/>
    <dgm:cxn modelId="{FFD4D5E3-32E5-49FB-894C-900D45CBFD00}" type="presParOf" srcId="{183F8DC3-BB62-4738-B903-57A7BA066A2B}" destId="{3668BAF4-BF8F-4ED3-B0E3-6B11D2E7DFFE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5E9C8-C2EB-4F36-8247-E1E9D6668CB8}">
      <dsp:nvSpPr>
        <dsp:cNvPr id="0" name=""/>
        <dsp:cNvSpPr/>
      </dsp:nvSpPr>
      <dsp:spPr>
        <a:xfrm rot="5400000">
          <a:off x="4477273" y="-1509611"/>
          <a:ext cx="1902628" cy="52485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</a:rPr>
            <a:t>Для решения этических проблем профессиональной деятельности акушерок  осуществлять детальный разбор всех профессиональных ошибок, жалоб  в присутствии председателя Этического комитета Совета по акушерскому делу, коллектива и психолога.</a:t>
          </a:r>
          <a:endParaRPr lang="ru-RU" sz="1600" b="1" kern="1200" dirty="0">
            <a:solidFill>
              <a:srgbClr val="002060"/>
            </a:solidFill>
          </a:endParaRPr>
        </a:p>
      </dsp:txBody>
      <dsp:txXfrm rot="-5400000">
        <a:off x="2804301" y="256240"/>
        <a:ext cx="5155694" cy="1716870"/>
      </dsp:txXfrm>
    </dsp:sp>
    <dsp:sp modelId="{E9AAA9D1-ACC4-453E-9461-0E8D076FE90D}">
      <dsp:nvSpPr>
        <dsp:cNvPr id="0" name=""/>
        <dsp:cNvSpPr/>
      </dsp:nvSpPr>
      <dsp:spPr>
        <a:xfrm>
          <a:off x="152022" y="2548"/>
          <a:ext cx="2656293" cy="19411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Проводить анкетирование пациентов и медицинских работников с   анализом жалоб для определения этических проблем в работе персонала</a:t>
          </a:r>
          <a:r>
            <a:rPr lang="ru-RU" sz="1600" b="0" kern="1200" dirty="0" smtClean="0">
              <a:solidFill>
                <a:srgbClr val="002060"/>
              </a:solidFill>
            </a:rPr>
            <a:t>.</a:t>
          </a:r>
          <a:endParaRPr lang="ru-RU" sz="1600" b="0" kern="1200" dirty="0">
            <a:solidFill>
              <a:srgbClr val="002060"/>
            </a:solidFill>
          </a:endParaRPr>
        </a:p>
      </dsp:txBody>
      <dsp:txXfrm>
        <a:off x="246780" y="97306"/>
        <a:ext cx="2466777" cy="1751611"/>
      </dsp:txXfrm>
    </dsp:sp>
    <dsp:sp modelId="{776915B4-377B-4AEB-9C09-4F6874C4376F}">
      <dsp:nvSpPr>
        <dsp:cNvPr id="0" name=""/>
        <dsp:cNvSpPr/>
      </dsp:nvSpPr>
      <dsp:spPr>
        <a:xfrm rot="5400000">
          <a:off x="4478598" y="705982"/>
          <a:ext cx="1924069" cy="52646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</a:rPr>
            <a:t>При посвящении в профессию молодых специалистов вручать  Этический кодекс медицинской сестры России, благодаря чему молодой специалист будет правильно  принимать этические решения, что ведет к повышению профессиональной самостоятельности и ответственности специалистов.</a:t>
          </a:r>
          <a:endParaRPr lang="ru-RU" sz="1800" kern="1200" dirty="0">
            <a:solidFill>
              <a:srgbClr val="002060"/>
            </a:solidFill>
          </a:endParaRPr>
        </a:p>
      </dsp:txBody>
      <dsp:txXfrm rot="-5400000">
        <a:off x="2808317" y="2470189"/>
        <a:ext cx="5170708" cy="1736219"/>
      </dsp:txXfrm>
    </dsp:sp>
    <dsp:sp modelId="{126F601B-02C0-4B17-8DCB-AF5758AC3297}">
      <dsp:nvSpPr>
        <dsp:cNvPr id="0" name=""/>
        <dsp:cNvSpPr/>
      </dsp:nvSpPr>
      <dsp:spPr>
        <a:xfrm>
          <a:off x="148034" y="1944216"/>
          <a:ext cx="2640232" cy="24050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Обеспечить легкую доступность в помещениях медицинской организации полной информации о работе медицинской организации и порядке предоставления медицинских услуг</a:t>
          </a:r>
          <a:r>
            <a:rPr lang="ru-RU" sz="1800" kern="1200" dirty="0" smtClean="0">
              <a:solidFill>
                <a:srgbClr val="002060"/>
              </a:solidFill>
            </a:rPr>
            <a:t>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65441" y="2061623"/>
        <a:ext cx="2405418" cy="2170272"/>
      </dsp:txXfrm>
    </dsp:sp>
    <dsp:sp modelId="{AB75572B-F0D9-4093-B8EC-5914AEAB3BE9}">
      <dsp:nvSpPr>
        <dsp:cNvPr id="0" name=""/>
        <dsp:cNvSpPr/>
      </dsp:nvSpPr>
      <dsp:spPr>
        <a:xfrm>
          <a:off x="148007" y="4363335"/>
          <a:ext cx="2680383" cy="190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Во всех помещениях медицинской  организации в легкой доступности и видимости должны быть книги «Жалоб и предложении».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240824" y="4456152"/>
        <a:ext cx="2494749" cy="1715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F910BF-4618-4820-B9EA-72FE14426B32}">
      <dsp:nvSpPr>
        <dsp:cNvPr id="0" name=""/>
        <dsp:cNvSpPr/>
      </dsp:nvSpPr>
      <dsp:spPr>
        <a:xfrm>
          <a:off x="2032000" y="0"/>
          <a:ext cx="2032000" cy="1354666"/>
        </a:xfrm>
        <a:prstGeom prst="trapezoid">
          <a:avLst>
            <a:gd name="adj" fmla="val 7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Медицинское </a:t>
          </a:r>
          <a:r>
            <a:rPr lang="ru-RU" sz="1900" b="1" kern="1200" dirty="0" err="1" smtClean="0">
              <a:solidFill>
                <a:srgbClr val="002060"/>
              </a:solidFill>
            </a:rPr>
            <a:t>селфи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2032000" y="0"/>
        <a:ext cx="2032000" cy="1354666"/>
      </dsp:txXfrm>
    </dsp:sp>
    <dsp:sp modelId="{E35F4D00-8EBC-4ACE-A0C0-97ADAC2DB6F9}">
      <dsp:nvSpPr>
        <dsp:cNvPr id="0" name=""/>
        <dsp:cNvSpPr/>
      </dsp:nvSpPr>
      <dsp:spPr>
        <a:xfrm>
          <a:off x="1015999" y="1354666"/>
          <a:ext cx="4064000" cy="1354666"/>
        </a:xfrm>
        <a:prstGeom prst="trapezoid">
          <a:avLst>
            <a:gd name="adj" fmla="val 7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Собирание сведений о частной жизни лица, составляющих его личную или семейную тайну, без его согласи</a:t>
          </a:r>
          <a:r>
            <a:rPr lang="ru-RU" sz="1900" kern="1200" dirty="0" smtClean="0"/>
            <a:t>я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1727199" y="1354666"/>
        <a:ext cx="2641600" cy="1354666"/>
      </dsp:txXfrm>
    </dsp:sp>
    <dsp:sp modelId="{16239DC2-FC10-40FA-ABA8-683C91467311}">
      <dsp:nvSpPr>
        <dsp:cNvPr id="0" name=""/>
        <dsp:cNvSpPr/>
      </dsp:nvSpPr>
      <dsp:spPr>
        <a:xfrm>
          <a:off x="0" y="2709333"/>
          <a:ext cx="6096000" cy="1354666"/>
        </a:xfrm>
        <a:prstGeom prst="trapezoid">
          <a:avLst>
            <a:gd name="adj" fmla="val 7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Нарушение врачебной тайны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1066799" y="2709333"/>
        <a:ext cx="3962400" cy="13546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C0D485-4272-46B4-A38D-179AC0C51D10}">
      <dsp:nvSpPr>
        <dsp:cNvPr id="0" name=""/>
        <dsp:cNvSpPr/>
      </dsp:nvSpPr>
      <dsp:spPr>
        <a:xfrm>
          <a:off x="-5211866" y="-816984"/>
          <a:ext cx="6352480" cy="6352480"/>
        </a:xfrm>
        <a:prstGeom prst="blockArc">
          <a:avLst>
            <a:gd name="adj1" fmla="val 18900000"/>
            <a:gd name="adj2" fmla="val 2700000"/>
            <a:gd name="adj3" fmla="val 34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0109AB-E56A-4D7E-888A-CDE757D03147}">
      <dsp:nvSpPr>
        <dsp:cNvPr id="0" name=""/>
        <dsp:cNvSpPr/>
      </dsp:nvSpPr>
      <dsp:spPr>
        <a:xfrm>
          <a:off x="777492" y="0"/>
          <a:ext cx="7200835" cy="14967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9064" tIns="50800" rIns="5080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2060"/>
              </a:solidFill>
            </a:rPr>
            <a:t>«Что бы я ни видел, что бы я ни слышал при общении с людьми во время отправления своей профессии или даже вне ее, я умолчу о том, чего не следует разглашать, считая молчание в данном случае своим долгом»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777492" y="0"/>
        <a:ext cx="7200835" cy="1496796"/>
      </dsp:txXfrm>
    </dsp:sp>
    <dsp:sp modelId="{743F6B39-E45C-4BC8-BABF-29499F862FA4}">
      <dsp:nvSpPr>
        <dsp:cNvPr id="0" name=""/>
        <dsp:cNvSpPr/>
      </dsp:nvSpPr>
      <dsp:spPr>
        <a:xfrm>
          <a:off x="-57447" y="192090"/>
          <a:ext cx="1669881" cy="150322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3E4DBE-477E-46C4-8E68-0A1F82088E8C}">
      <dsp:nvSpPr>
        <dsp:cNvPr id="0" name=""/>
        <dsp:cNvSpPr/>
      </dsp:nvSpPr>
      <dsp:spPr>
        <a:xfrm>
          <a:off x="1120528" y="1924596"/>
          <a:ext cx="6857799" cy="869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9064" tIns="50800" rIns="5080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2060"/>
              </a:solidFill>
            </a:rPr>
            <a:t>Медицинский работник  обязан хранить тайны больных и не разглашать их ни чужим, ни приближенным, ни своим родственникам</a:t>
          </a:r>
          <a:r>
            <a:rPr lang="ru-RU" sz="2000" kern="1200" dirty="0" smtClean="0">
              <a:solidFill>
                <a:schemeClr val="tx1"/>
              </a:solidFill>
            </a:rPr>
            <a:t>.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120528" y="1924596"/>
        <a:ext cx="6857799" cy="869319"/>
      </dsp:txXfrm>
    </dsp:sp>
    <dsp:sp modelId="{BE49908A-E1E5-440F-AF3C-5995A0A95481}">
      <dsp:nvSpPr>
        <dsp:cNvPr id="0" name=""/>
        <dsp:cNvSpPr/>
      </dsp:nvSpPr>
      <dsp:spPr>
        <a:xfrm>
          <a:off x="250435" y="1651078"/>
          <a:ext cx="1740187" cy="141635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EB592E-974F-4B75-AFC8-660E08322F86}">
      <dsp:nvSpPr>
        <dsp:cNvPr id="0" name=""/>
        <dsp:cNvSpPr/>
      </dsp:nvSpPr>
      <dsp:spPr>
        <a:xfrm>
          <a:off x="760282" y="2993707"/>
          <a:ext cx="7200835" cy="1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9064" tIns="50800" rIns="5080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2060"/>
              </a:solidFill>
            </a:rPr>
            <a:t>«Оберегай тайну от всех расспрашивающих и будь осторожен: ведь благоразумие — это нечто другое, нежели осторожность. Пленница твоя — твоя тайна, если ты сберег ее, и ты пленник ее, если она обнаружилась».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760282" y="2993707"/>
        <a:ext cx="7200835" cy="1597159"/>
      </dsp:txXfrm>
    </dsp:sp>
    <dsp:sp modelId="{4D93856C-F913-41B6-ABE3-8DDBD67BFFEB}">
      <dsp:nvSpPr>
        <dsp:cNvPr id="0" name=""/>
        <dsp:cNvSpPr/>
      </dsp:nvSpPr>
      <dsp:spPr>
        <a:xfrm>
          <a:off x="-24890" y="2993707"/>
          <a:ext cx="1604765" cy="156220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E8412F-FA84-475C-B15F-5A18E3596F96}">
      <dsp:nvSpPr>
        <dsp:cNvPr id="0" name=""/>
        <dsp:cNvSpPr/>
      </dsp:nvSpPr>
      <dsp:spPr>
        <a:xfrm>
          <a:off x="0" y="49018"/>
          <a:ext cx="7572672" cy="13760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• строгое соблюдение субординации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1652135" y="49018"/>
        <a:ext cx="5920536" cy="1376009"/>
      </dsp:txXfrm>
    </dsp:sp>
    <dsp:sp modelId="{EA836098-AD6F-4ABD-8241-1F4214C27B08}">
      <dsp:nvSpPr>
        <dsp:cNvPr id="0" name=""/>
        <dsp:cNvSpPr/>
      </dsp:nvSpPr>
      <dsp:spPr>
        <a:xfrm>
          <a:off x="22647" y="0"/>
          <a:ext cx="1744440" cy="147404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02A77A-77BF-4541-9A3E-E669CC0EDF30}">
      <dsp:nvSpPr>
        <dsp:cNvPr id="0" name=""/>
        <dsp:cNvSpPr/>
      </dsp:nvSpPr>
      <dsp:spPr>
        <a:xfrm>
          <a:off x="0" y="1688672"/>
          <a:ext cx="7572672" cy="13760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• активная позиция </a:t>
          </a:r>
        </a:p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в отношении непрофессиональных коллег 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1652135" y="1688672"/>
        <a:ext cx="5920536" cy="1376009"/>
      </dsp:txXfrm>
    </dsp:sp>
    <dsp:sp modelId="{460BA8F2-1F34-4EC9-A26F-FB4BD50A16C0}">
      <dsp:nvSpPr>
        <dsp:cNvPr id="0" name=""/>
        <dsp:cNvSpPr/>
      </dsp:nvSpPr>
      <dsp:spPr>
        <a:xfrm>
          <a:off x="30000" y="1530585"/>
          <a:ext cx="1728704" cy="153005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3D47FE-A7D8-4006-8C7A-E1ECF1684ABE}">
      <dsp:nvSpPr>
        <dsp:cNvPr id="0" name=""/>
        <dsp:cNvSpPr/>
      </dsp:nvSpPr>
      <dsp:spPr>
        <a:xfrm>
          <a:off x="5703" y="3333432"/>
          <a:ext cx="7572672" cy="13760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• внешний вид и соблюдение формы одежды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1657838" y="3333432"/>
        <a:ext cx="5920536" cy="1376009"/>
      </dsp:txXfrm>
    </dsp:sp>
    <dsp:sp modelId="{EF7E55CF-FE84-4055-8E20-5336AC62E0DC}">
      <dsp:nvSpPr>
        <dsp:cNvPr id="0" name=""/>
        <dsp:cNvSpPr/>
      </dsp:nvSpPr>
      <dsp:spPr>
        <a:xfrm>
          <a:off x="-5703" y="3284040"/>
          <a:ext cx="1812549" cy="148426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7B760-E21B-4C93-9B5F-7A0792FCF4F1}">
      <dsp:nvSpPr>
        <dsp:cNvPr id="0" name=""/>
        <dsp:cNvSpPr/>
      </dsp:nvSpPr>
      <dsp:spPr>
        <a:xfrm>
          <a:off x="2919940" y="597836"/>
          <a:ext cx="45952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9524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37449" y="641103"/>
        <a:ext cx="24506" cy="4906"/>
      </dsp:txXfrm>
    </dsp:sp>
    <dsp:sp modelId="{2FEDBE4D-6D37-4332-97D4-D0BBC676B855}">
      <dsp:nvSpPr>
        <dsp:cNvPr id="0" name=""/>
        <dsp:cNvSpPr/>
      </dsp:nvSpPr>
      <dsp:spPr>
        <a:xfrm>
          <a:off x="504060" y="4262"/>
          <a:ext cx="2417679" cy="12785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Акушерское дело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504060" y="4262"/>
        <a:ext cx="2417679" cy="1278586"/>
      </dsp:txXfrm>
    </dsp:sp>
    <dsp:sp modelId="{9E7156B0-DAC7-4504-8C71-FA109120229B}">
      <dsp:nvSpPr>
        <dsp:cNvPr id="0" name=""/>
        <dsp:cNvSpPr/>
      </dsp:nvSpPr>
      <dsp:spPr>
        <a:xfrm>
          <a:off x="2397860" y="1281049"/>
          <a:ext cx="2079493" cy="459524"/>
        </a:xfrm>
        <a:custGeom>
          <a:avLst/>
          <a:gdLst/>
          <a:ahLst/>
          <a:cxnLst/>
          <a:rect l="0" t="0" r="0" b="0"/>
          <a:pathLst>
            <a:path>
              <a:moveTo>
                <a:pt x="2079493" y="0"/>
              </a:moveTo>
              <a:lnTo>
                <a:pt x="2079493" y="246862"/>
              </a:lnTo>
              <a:lnTo>
                <a:pt x="0" y="246862"/>
              </a:lnTo>
              <a:lnTo>
                <a:pt x="0" y="45952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384195" y="1508359"/>
        <a:ext cx="106823" cy="4906"/>
      </dsp:txXfrm>
    </dsp:sp>
    <dsp:sp modelId="{C5E337B6-4F23-4670-A858-5A6961A83972}">
      <dsp:nvSpPr>
        <dsp:cNvPr id="0" name=""/>
        <dsp:cNvSpPr/>
      </dsp:nvSpPr>
      <dsp:spPr>
        <a:xfrm>
          <a:off x="3411865" y="4262"/>
          <a:ext cx="2130978" cy="12785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Акушерка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411865" y="4262"/>
        <a:ext cx="2130978" cy="1278586"/>
      </dsp:txXfrm>
    </dsp:sp>
    <dsp:sp modelId="{D89B86E6-92C4-4EDC-818C-B63BAF7DF264}">
      <dsp:nvSpPr>
        <dsp:cNvPr id="0" name=""/>
        <dsp:cNvSpPr/>
      </dsp:nvSpPr>
      <dsp:spPr>
        <a:xfrm>
          <a:off x="4289860" y="2366548"/>
          <a:ext cx="45952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9524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07370" y="2409814"/>
        <a:ext cx="24506" cy="4906"/>
      </dsp:txXfrm>
    </dsp:sp>
    <dsp:sp modelId="{A35CD774-973B-4847-AF8B-15CDED2E9ABA}">
      <dsp:nvSpPr>
        <dsp:cNvPr id="0" name=""/>
        <dsp:cNvSpPr/>
      </dsp:nvSpPr>
      <dsp:spPr>
        <a:xfrm>
          <a:off x="504060" y="1772974"/>
          <a:ext cx="3787600" cy="12785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Профессиональная этика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504060" y="1772974"/>
        <a:ext cx="3787600" cy="1278586"/>
      </dsp:txXfrm>
    </dsp:sp>
    <dsp:sp modelId="{AD90600B-F19F-4611-AB06-FB776D412246}">
      <dsp:nvSpPr>
        <dsp:cNvPr id="0" name=""/>
        <dsp:cNvSpPr/>
      </dsp:nvSpPr>
      <dsp:spPr>
        <a:xfrm>
          <a:off x="2133949" y="3049761"/>
          <a:ext cx="3713325" cy="459524"/>
        </a:xfrm>
        <a:custGeom>
          <a:avLst/>
          <a:gdLst/>
          <a:ahLst/>
          <a:cxnLst/>
          <a:rect l="0" t="0" r="0" b="0"/>
          <a:pathLst>
            <a:path>
              <a:moveTo>
                <a:pt x="3713325" y="0"/>
              </a:moveTo>
              <a:lnTo>
                <a:pt x="3713325" y="246862"/>
              </a:lnTo>
              <a:lnTo>
                <a:pt x="0" y="246862"/>
              </a:lnTo>
              <a:lnTo>
                <a:pt x="0" y="45952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96973" y="3277070"/>
        <a:ext cx="187276" cy="4906"/>
      </dsp:txXfrm>
    </dsp:sp>
    <dsp:sp modelId="{E599EFA3-9DC4-4B6C-B474-47EECF7C4BEC}">
      <dsp:nvSpPr>
        <dsp:cNvPr id="0" name=""/>
        <dsp:cNvSpPr/>
      </dsp:nvSpPr>
      <dsp:spPr>
        <a:xfrm>
          <a:off x="4781785" y="1772974"/>
          <a:ext cx="2130978" cy="12785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Женщина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781785" y="1772974"/>
        <a:ext cx="2130978" cy="1278586"/>
      </dsp:txXfrm>
    </dsp:sp>
    <dsp:sp modelId="{3668BAF4-BF8F-4ED3-B0E3-6B11D2E7DFFE}">
      <dsp:nvSpPr>
        <dsp:cNvPr id="0" name=""/>
        <dsp:cNvSpPr/>
      </dsp:nvSpPr>
      <dsp:spPr>
        <a:xfrm>
          <a:off x="504060" y="3541686"/>
          <a:ext cx="3259778" cy="12785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Новорожденный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504060" y="3541686"/>
        <a:ext cx="3259778" cy="1278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0.48032</cdr:x>
      <cdr:y>0.15595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0"/>
          <a:ext cx="3977489" cy="830997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altLang="ja-JP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нарушение медицинской этики</a:t>
          </a:r>
          <a:endParaRPr lang="ru-RU" altLang="ja-JP" sz="24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0.16216</cdr:y>
    </cdr:from>
    <cdr:to>
      <cdr:x>0.48032</cdr:x>
      <cdr:y>0.31811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-396044" y="864096"/>
          <a:ext cx="3977489" cy="830997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altLang="ja-JP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недоступность медицинской помощи</a:t>
          </a:r>
        </a:p>
      </cdr:txBody>
    </cdr:sp>
  </cdr:relSizeAnchor>
  <cdr:relSizeAnchor xmlns:cdr="http://schemas.openxmlformats.org/drawingml/2006/chartDrawing">
    <cdr:from>
      <cdr:x>0</cdr:x>
      <cdr:y>0.5</cdr:y>
    </cdr:from>
    <cdr:to>
      <cdr:x>0.48032</cdr:x>
      <cdr:y>0.57971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0" y="2664296"/>
          <a:ext cx="4150426" cy="424732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>
            <a:lnSpc>
              <a:spcPct val="90000"/>
            </a:lnSpc>
          </a:pPr>
          <a:r>
            <a:rPr lang="ru-RU" altLang="ja-JP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профессионализм</a:t>
          </a:r>
          <a:endParaRPr lang="ru-RU" altLang="ja-JP" sz="24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0.60811</cdr:y>
    </cdr:from>
    <cdr:to>
      <cdr:x>0.48333</cdr:x>
      <cdr:y>0.7502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0" y="3240370"/>
          <a:ext cx="4176435" cy="757130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>
            <a:lnSpc>
              <a:spcPct val="90000"/>
            </a:lnSpc>
          </a:pPr>
          <a:r>
            <a:rPr lang="ru-RU" altLang="ja-JP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претензии к платности медицинских услуг</a:t>
          </a:r>
        </a:p>
      </cdr:txBody>
    </cdr:sp>
  </cdr:relSizeAnchor>
  <cdr:relSizeAnchor xmlns:cdr="http://schemas.openxmlformats.org/drawingml/2006/chartDrawing">
    <cdr:from>
      <cdr:x>1.15728E-7</cdr:x>
      <cdr:y>0.7578</cdr:y>
    </cdr:from>
    <cdr:to>
      <cdr:x>0.48032</cdr:x>
      <cdr:y>0.96227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1" y="4038007"/>
          <a:ext cx="4150425" cy="1089529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>
            <a:lnSpc>
              <a:spcPct val="90000"/>
            </a:lnSpc>
          </a:pPr>
          <a:r>
            <a:rPr lang="ru-RU" altLang="ja-JP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неудовлетворённость санитарным состоянием и бытовыми условиями</a:t>
          </a:r>
        </a:p>
      </cdr:txBody>
    </cdr:sp>
  </cdr:relSizeAnchor>
  <cdr:relSizeAnchor xmlns:cdr="http://schemas.openxmlformats.org/drawingml/2006/chartDrawing">
    <cdr:from>
      <cdr:x>0</cdr:x>
      <cdr:y>0.35135</cdr:y>
    </cdr:from>
    <cdr:to>
      <cdr:x>0.48032</cdr:x>
      <cdr:y>0.49344</cdr:y>
    </cdr:to>
    <cdr:sp macro="" textlink="">
      <cdr:nvSpPr>
        <cdr:cNvPr id="9" name="Прямоугольник 8"/>
        <cdr:cNvSpPr/>
      </cdr:nvSpPr>
      <cdr:spPr>
        <a:xfrm xmlns:a="http://schemas.openxmlformats.org/drawingml/2006/main">
          <a:off x="0" y="1872201"/>
          <a:ext cx="4150426" cy="757130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>
            <a:lnSpc>
              <a:spcPct val="90000"/>
            </a:lnSpc>
          </a:pPr>
          <a:r>
            <a:rPr lang="ru-RU" altLang="ja-JP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недовольство уровнем лекарственного обеспечения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30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3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3895" y="1844824"/>
            <a:ext cx="7772400" cy="1899642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+mn-lt"/>
              </a:rPr>
              <a:t>Профессиональная этика в акушерской практике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68227" y="4725144"/>
            <a:ext cx="3744416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rgbClr val="FF0000"/>
                </a:solidFill>
              </a:rPr>
              <a:t>Головко О.А.</a:t>
            </a: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Главная акушерка БУЗОО</a:t>
            </a: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 «Родильный дом № 5»</a:t>
            </a:r>
          </a:p>
          <a:p>
            <a:pPr algn="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7709" y="452861"/>
            <a:ext cx="8164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5 МАЯ МЕЖДУНАРОДНЫЙ ДЕНЬ АКУШЕРКИ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3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6350"/>
            <a:ext cx="9073008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</a:rPr>
              <a:t>Неудовлетворённость пациентов низким качеством медицинской помощи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088549"/>
              </p:ext>
            </p:extLst>
          </p:nvPr>
        </p:nvGraphicFramePr>
        <p:xfrm>
          <a:off x="107504" y="1124744"/>
          <a:ext cx="864096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813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9496"/>
            <a:ext cx="7128792" cy="156966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Появление нового поколения этических проблем в области акушерского  дела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24757"/>
            <a:ext cx="719137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465" y="3212976"/>
            <a:ext cx="1905000" cy="2314575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4776192" cy="3582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56457" y="5837548"/>
            <a:ext cx="3463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Веб-сайт:</a:t>
            </a:r>
            <a:r>
              <a:rPr lang="en-US" dirty="0">
                <a:solidFill>
                  <a:srgbClr val="FF0000"/>
                </a:solidFill>
              </a:rPr>
              <a:t>http://www.medsestre.ru</a:t>
            </a:r>
            <a:r>
              <a:rPr lang="en-US" dirty="0"/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744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24" y="155116"/>
            <a:ext cx="8899028" cy="707886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Медицинские организации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4972" y="1437891"/>
            <a:ext cx="4572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Совет </a:t>
            </a:r>
            <a:r>
              <a:rPr lang="ru-RU" sz="2800" b="1" dirty="0">
                <a:solidFill>
                  <a:srgbClr val="002060"/>
                </a:solidFill>
              </a:rPr>
              <a:t>по сестринскому делу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Этический комитет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344" y="3280611"/>
            <a:ext cx="4572000" cy="18158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Этический комитет </a:t>
            </a:r>
            <a:r>
              <a:rPr lang="ru-RU" sz="2800" b="1" dirty="0">
                <a:solidFill>
                  <a:srgbClr val="002060"/>
                </a:solidFill>
              </a:rPr>
              <a:t>Омской профессиональной сестринской ассоциаци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1344" y="5540207"/>
            <a:ext cx="4572000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Ассоциации </a:t>
            </a:r>
            <a:r>
              <a:rPr lang="ru-RU" sz="2800" b="1" dirty="0">
                <a:solidFill>
                  <a:srgbClr val="002060"/>
                </a:solidFill>
              </a:rPr>
              <a:t>медицинских сестер России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" name="Рисунок 6" descr="G:\2015 фото\Этич. комитет\P12107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357" y="2080275"/>
            <a:ext cx="2898925" cy="2400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11" name="Выгнутая вправо стрелка 10"/>
          <p:cNvSpPr/>
          <p:nvPr/>
        </p:nvSpPr>
        <p:spPr>
          <a:xfrm>
            <a:off x="5007837" y="1052736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5095582" y="3280611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5222314" y="5381183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45990" y="5417096"/>
            <a:ext cx="27831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www.opsa.info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err="1">
                <a:solidFill>
                  <a:srgbClr val="002060"/>
                </a:solidFill>
              </a:rPr>
              <a:t>опса.рф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6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04343261"/>
              </p:ext>
            </p:extLst>
          </p:nvPr>
        </p:nvGraphicFramePr>
        <p:xfrm>
          <a:off x="539552" y="404664"/>
          <a:ext cx="820891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63888" y="5157191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Профессиональное </a:t>
            </a:r>
            <a:r>
              <a:rPr lang="ru-RU" b="1" dirty="0">
                <a:solidFill>
                  <a:srgbClr val="FF0000"/>
                </a:solidFill>
              </a:rPr>
              <a:t>общение в акушерском деле – одно из важных умений, </a:t>
            </a:r>
            <a:r>
              <a:rPr lang="ru-RU" b="1" dirty="0" smtClean="0">
                <a:solidFill>
                  <a:srgbClr val="FF0000"/>
                </a:solidFill>
              </a:rPr>
              <a:t>необходимых </a:t>
            </a:r>
            <a:r>
              <a:rPr lang="ru-RU" b="1" dirty="0">
                <a:solidFill>
                  <a:srgbClr val="FF0000"/>
                </a:solidFill>
              </a:rPr>
              <a:t>для качественной деятельности акушерки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Стрелка вверх 6"/>
          <p:cNvSpPr/>
          <p:nvPr/>
        </p:nvSpPr>
        <p:spPr>
          <a:xfrm>
            <a:off x="5292080" y="4891357"/>
            <a:ext cx="484632" cy="2160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5290292" y="2422612"/>
            <a:ext cx="484632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107504" y="620688"/>
            <a:ext cx="504056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71932" y="2852936"/>
            <a:ext cx="539628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71932" y="5107382"/>
            <a:ext cx="539628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64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7344816" cy="624786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Медицинская тайна предполагает неразглашение акушеркой  информации о состоянии здоровья женщины, диагнозе, лечении, а также о личной жизни (если это не противоречит интересам общества) не только окружающим, но в ряде случаев и самому пациенту.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377" y="4221088"/>
            <a:ext cx="2919623" cy="18722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92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6408240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584" y="260648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И</a:t>
            </a:r>
            <a:r>
              <a:rPr lang="ru-RU" sz="3600" b="1" dirty="0" smtClean="0">
                <a:solidFill>
                  <a:srgbClr val="FF0000"/>
                </a:solidFill>
              </a:rPr>
              <a:t>нформационные технологии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73325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a typeface="Times New Roman"/>
              </a:rPr>
              <a:t>Снижает </a:t>
            </a:r>
            <a:r>
              <a:rPr lang="ru-RU" sz="2400" b="1" dirty="0">
                <a:solidFill>
                  <a:srgbClr val="FF0000"/>
                </a:solidFill>
                <a:ea typeface="Times New Roman"/>
              </a:rPr>
              <a:t>доверие к акушерке и расцениваться как </a:t>
            </a:r>
            <a:r>
              <a:rPr lang="ru-RU" sz="2400" b="1" dirty="0" smtClean="0">
                <a:solidFill>
                  <a:srgbClr val="FF0000"/>
                </a:solidFill>
                <a:ea typeface="Times New Roman"/>
              </a:rPr>
              <a:t>нарушение профессиональной  </a:t>
            </a:r>
            <a:r>
              <a:rPr lang="ru-RU" sz="2400" b="1" dirty="0">
                <a:solidFill>
                  <a:srgbClr val="FF0000"/>
                </a:solidFill>
                <a:ea typeface="Times New Roman"/>
              </a:rPr>
              <a:t>этики.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5336" y="1337866"/>
            <a:ext cx="1860094" cy="11550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://www.quadronix.ru/assets/images/news/podd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70560"/>
            <a:ext cx="1925495" cy="14377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1787108" cy="10801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6" y="1337866"/>
            <a:ext cx="1834894" cy="12241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54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12123239"/>
              </p:ext>
            </p:extLst>
          </p:nvPr>
        </p:nvGraphicFramePr>
        <p:xfrm>
          <a:off x="539552" y="2091228"/>
          <a:ext cx="7920880" cy="471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153506"/>
            <a:ext cx="7188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ВРАЧЕБНАЯ ТАЙНА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692696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ст. 3 Закона № 152-ФЗ персональные данные – это любая информация, прямо или косвенно относящаяся к физическому лицу, в связи с чем врачебная тайна может быть отнесена к персональным данным.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61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40084857"/>
              </p:ext>
            </p:extLst>
          </p:nvPr>
        </p:nvGraphicFramePr>
        <p:xfrm>
          <a:off x="785664" y="1340768"/>
          <a:ext cx="7572672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260648"/>
            <a:ext cx="8208912" cy="95410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</a:rPr>
              <a:t>Профессиональная этика и корпоративная культура  в акушерском коллективе подразумевает</a:t>
            </a:r>
          </a:p>
        </p:txBody>
      </p:sp>
    </p:spTree>
    <p:extLst>
      <p:ext uri="{BB962C8B-B14F-4D97-AF65-F5344CB8AC3E}">
        <p14:creationId xmlns:p14="http://schemas.microsoft.com/office/powerpoint/2010/main" val="210817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54686661"/>
              </p:ext>
            </p:extLst>
          </p:nvPr>
        </p:nvGraphicFramePr>
        <p:xfrm>
          <a:off x="683568" y="404664"/>
          <a:ext cx="741682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479" y="3929112"/>
            <a:ext cx="227965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256" y="188640"/>
            <a:ext cx="1488280" cy="1833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661248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«Женщины и новорожденные – сердце акушерства».</a:t>
            </a:r>
          </a:p>
        </p:txBody>
      </p:sp>
    </p:spTree>
    <p:extLst>
      <p:ext uri="{BB962C8B-B14F-4D97-AF65-F5344CB8AC3E}">
        <p14:creationId xmlns:p14="http://schemas.microsoft.com/office/powerpoint/2010/main" val="140273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-115888"/>
            <a:ext cx="9375776" cy="708977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2" name="TextBox 1"/>
          <p:cNvSpPr txBox="1"/>
          <p:nvPr/>
        </p:nvSpPr>
        <p:spPr>
          <a:xfrm>
            <a:off x="1821407" y="1005408"/>
            <a:ext cx="58287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93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223224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+mn-lt"/>
              </a:rPr>
              <a:t>Профессиональная этика в акушерской практики</a:t>
            </a:r>
            <a:r>
              <a:rPr lang="ru-RU" sz="36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— </a:t>
            </a:r>
            <a:r>
              <a:rPr lang="ru-RU" sz="2400" b="1" dirty="0">
                <a:solidFill>
                  <a:srgbClr val="002060"/>
                </a:solidFill>
                <a:latin typeface="+mn-lt"/>
              </a:rPr>
              <a:t>разновидность профессиональной этики, конкретизирующая обще этические принципы и нормы применительно к специфике медицинской деятельности</a:t>
            </a:r>
            <a:r>
              <a:rPr lang="ru-RU" sz="1800" b="1" dirty="0">
                <a:solidFill>
                  <a:srgbClr val="002060"/>
                </a:solidFill>
                <a:latin typeface="+mn-lt"/>
              </a:rPr>
              <a:t>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2708920"/>
            <a:ext cx="3426739" cy="3662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127" y="3356992"/>
            <a:ext cx="4342120" cy="2592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3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7490" y="56399"/>
            <a:ext cx="75429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Этические кодексы Российской Федерации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94" y="1347390"/>
            <a:ext cx="2268537" cy="1858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907" y="2326212"/>
            <a:ext cx="2123515" cy="1760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8984" y="3686049"/>
            <a:ext cx="1707405" cy="2112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997357" y="1458282"/>
            <a:ext cx="57511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2800" b="1" dirty="0">
                <a:solidFill>
                  <a:srgbClr val="002060"/>
                </a:solidFill>
              </a:rPr>
              <a:t>Этический кодекс российского врача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725023" y="2541656"/>
            <a:ext cx="50234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800" b="1" dirty="0">
                <a:solidFill>
                  <a:srgbClr val="002060"/>
                </a:solidFill>
              </a:rPr>
              <a:t>Кодекс профессиональной этики психиатра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4086494"/>
            <a:ext cx="46805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800" b="1" dirty="0">
                <a:solidFill>
                  <a:srgbClr val="002060"/>
                </a:solidFill>
              </a:rPr>
              <a:t>Этический </a:t>
            </a:r>
            <a:r>
              <a:rPr lang="ru-RU" altLang="ja-JP" sz="2800" b="1" dirty="0" smtClean="0">
                <a:solidFill>
                  <a:srgbClr val="002060"/>
                </a:solidFill>
              </a:rPr>
              <a:t>кодекс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800" b="1" dirty="0" smtClean="0">
                <a:solidFill>
                  <a:srgbClr val="002060"/>
                </a:solidFill>
              </a:rPr>
              <a:t>медицинской сестры России</a:t>
            </a:r>
            <a:endParaRPr lang="ru-RU" altLang="ja-JP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7905" y="290977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Международный</a:t>
            </a:r>
            <a:r>
              <a:rPr lang="en-US" sz="3600" b="1" dirty="0">
                <a:solidFill>
                  <a:srgbClr val="FF0000"/>
                </a:solidFill>
              </a:rPr>
              <a:t>	</a:t>
            </a:r>
            <a:r>
              <a:rPr lang="ru-RU" sz="3600" b="1" dirty="0" smtClean="0">
                <a:solidFill>
                  <a:srgbClr val="FF0000"/>
                </a:solidFill>
              </a:rPr>
              <a:t> этический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кодекс акушерок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8846" y="531102"/>
            <a:ext cx="720080" cy="720080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>
            <a:off x="2777071" y="3996370"/>
            <a:ext cx="577634" cy="432048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7678452" y="1914983"/>
            <a:ext cx="577634" cy="432048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2577590"/>
            <a:ext cx="5616624" cy="1368152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kern="0" dirty="0" smtClean="0">
                <a:solidFill>
                  <a:srgbClr val="002060"/>
                </a:solidFill>
              </a:rPr>
              <a:t>Профессиональная позиция </a:t>
            </a:r>
            <a:r>
              <a:rPr lang="ru-RU" sz="3200" b="1" kern="0" dirty="0">
                <a:solidFill>
                  <a:srgbClr val="002060"/>
                </a:solidFill>
              </a:rPr>
              <a:t>акушерки и её </a:t>
            </a:r>
            <a:r>
              <a:rPr lang="ru-RU" sz="3200" b="1" kern="0" dirty="0" smtClean="0">
                <a:solidFill>
                  <a:srgbClr val="002060"/>
                </a:solidFill>
              </a:rPr>
              <a:t>обязанности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5907" y="4583134"/>
            <a:ext cx="5580620" cy="195838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kern="0" dirty="0" smtClean="0">
                <a:solidFill>
                  <a:srgbClr val="002060"/>
                </a:solidFill>
              </a:rPr>
              <a:t>Практики </a:t>
            </a:r>
            <a:r>
              <a:rPr lang="ru-RU" sz="3600" b="1" kern="0" dirty="0">
                <a:solidFill>
                  <a:srgbClr val="002060"/>
                </a:solidFill>
              </a:rPr>
              <a:t>акушерства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168" y="2577590"/>
            <a:ext cx="2585183" cy="1368152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kern="0" dirty="0" smtClean="0">
                <a:solidFill>
                  <a:srgbClr val="002060"/>
                </a:solidFill>
              </a:rPr>
              <a:t>Развитие </a:t>
            </a:r>
            <a:r>
              <a:rPr lang="ru-RU" sz="3200" b="1" kern="0" dirty="0">
                <a:solidFill>
                  <a:srgbClr val="002060"/>
                </a:solidFill>
              </a:rPr>
              <a:t>акушерских </a:t>
            </a:r>
            <a:r>
              <a:rPr lang="ru-RU" sz="3200" b="1" kern="0" dirty="0" smtClean="0">
                <a:solidFill>
                  <a:srgbClr val="002060"/>
                </a:solidFill>
              </a:rPr>
              <a:t>знаний</a:t>
            </a:r>
            <a:endParaRPr lang="ru-RU" sz="3200" b="1" kern="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924" y="4401868"/>
            <a:ext cx="2133669" cy="23209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022" y="1924021"/>
            <a:ext cx="6826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139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332656"/>
            <a:ext cx="48245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</a:rPr>
              <a:t>Ц</a:t>
            </a:r>
            <a:r>
              <a:rPr lang="ru-RU" sz="4400" dirty="0" smtClean="0">
                <a:solidFill>
                  <a:srgbClr val="002060"/>
                </a:solidFill>
              </a:rPr>
              <a:t>елью </a:t>
            </a:r>
            <a:r>
              <a:rPr lang="ru-RU" sz="4400" dirty="0">
                <a:solidFill>
                  <a:srgbClr val="002060"/>
                </a:solidFill>
              </a:rPr>
              <a:t>профессиональной деятельности акушерок является обеспечение безопасного материнства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797"/>
            <a:ext cx="4358326" cy="29010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41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7739" y="18864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Профессиональная этика в акушерской практики </a:t>
            </a: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178664" y="1844824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178664" y="3396988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309703" y="4901203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7624" y="1844824"/>
            <a:ext cx="4320480" cy="914400"/>
          </a:xfrm>
          <a:prstGeom prst="roundRect">
            <a:avLst/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Рождаемость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90576" y="3379094"/>
            <a:ext cx="4320480" cy="914400"/>
          </a:xfrm>
          <a:prstGeom prst="roundRect">
            <a:avLst>
              <a:gd name="adj" fmla="val 20115"/>
            </a:avLst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Смертность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93528" y="4901203"/>
            <a:ext cx="4320480" cy="1058416"/>
          </a:xfrm>
          <a:prstGeom prst="roundRect">
            <a:avLst/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Естественный прирост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25" y="188640"/>
            <a:ext cx="2455514" cy="1631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25" y="2269862"/>
            <a:ext cx="2379290" cy="158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25" y="4378916"/>
            <a:ext cx="2455514" cy="1792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43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5568"/>
            <a:ext cx="3666330" cy="25454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651" y="1459362"/>
            <a:ext cx="3385145" cy="22578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87564"/>
            <a:ext cx="3744416" cy="280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3" y="88637"/>
            <a:ext cx="64726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Профессиональная  этика </a:t>
            </a:r>
            <a:r>
              <a:rPr lang="ru-RU" sz="3600" b="1" dirty="0">
                <a:solidFill>
                  <a:srgbClr val="002060"/>
                </a:solidFill>
              </a:rPr>
              <a:t>в акушерской практике </a:t>
            </a:r>
          </a:p>
        </p:txBody>
      </p:sp>
    </p:spTree>
    <p:extLst>
      <p:ext uri="{BB962C8B-B14F-4D97-AF65-F5344CB8AC3E}">
        <p14:creationId xmlns:p14="http://schemas.microsoft.com/office/powerpoint/2010/main" val="99054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1729" y="425519"/>
            <a:ext cx="2304256" cy="62561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2060"/>
                </a:solidFill>
              </a:rPr>
              <a:t>Современные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перинатальные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технологии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39952" y="199873"/>
            <a:ext cx="4464496" cy="174955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Качество оказания  медицинской помощи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39952" y="2601693"/>
            <a:ext cx="4464497" cy="15911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Доступность медицинской помощи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139952" y="4958807"/>
            <a:ext cx="4464495" cy="15567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a typeface="Calibri"/>
              </a:rPr>
              <a:t>Соблюдение прав </a:t>
            </a:r>
            <a:r>
              <a:rPr lang="ru-RU" sz="2800" b="1" dirty="0">
                <a:solidFill>
                  <a:srgbClr val="002060"/>
                </a:solidFill>
                <a:ea typeface="Calibri"/>
              </a:rPr>
              <a:t>и </a:t>
            </a:r>
            <a:r>
              <a:rPr lang="ru-RU" sz="2800" b="1" dirty="0" smtClean="0">
                <a:solidFill>
                  <a:srgbClr val="002060"/>
                </a:solidFill>
                <a:ea typeface="Calibri"/>
              </a:rPr>
              <a:t>гарантий женщин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2876366" y="72243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2876366" y="545912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876366" y="306896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1" y="425520"/>
            <a:ext cx="2433533" cy="16223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3" y="4547358"/>
            <a:ext cx="2347262" cy="17604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19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3744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a typeface="Calibri"/>
              </a:rPr>
              <a:t>Непрерывное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a typeface="Calibri"/>
              </a:rPr>
              <a:t>профессиональное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a typeface="Calibri"/>
              </a:rPr>
              <a:t>образование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a typeface="Calibri"/>
              </a:rPr>
              <a:t>и </a:t>
            </a:r>
            <a:endParaRPr lang="ru-RU" sz="3200" b="1" dirty="0" smtClean="0">
              <a:solidFill>
                <a:schemeClr val="accent2">
                  <a:lumMod val="50000"/>
                </a:schemeClr>
              </a:solidFill>
              <a:ea typeface="Calibri"/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a typeface="Calibri"/>
              </a:rPr>
              <a:t>повышение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a typeface="Calibri"/>
              </a:rPr>
              <a:t>квалификации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a typeface="Calibri"/>
              </a:rPr>
              <a:t>акушерок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794764" y="7647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3794764" y="187943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794764" y="321675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66774" y="1007020"/>
            <a:ext cx="3332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доброжелательность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06486" y="1866019"/>
            <a:ext cx="2682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сострадани</a:t>
            </a:r>
            <a:r>
              <a:rPr lang="ru-RU" sz="2400" b="1" dirty="0"/>
              <a:t>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06486" y="2805643"/>
            <a:ext cx="28210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максимальная отдача 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своих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умений 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знаний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509120"/>
            <a:ext cx="7272808" cy="1815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«Относись </a:t>
            </a:r>
            <a:r>
              <a:rPr lang="ru-RU" sz="2800" b="1" dirty="0">
                <a:solidFill>
                  <a:srgbClr val="FF0000"/>
                </a:solidFill>
              </a:rPr>
              <a:t>к беременной, роженице, родильнице  так, как хотелось бы, чтобы относились в аналогичном положении к тебе</a:t>
            </a:r>
            <a:r>
              <a:rPr lang="ru-RU" sz="2800" b="1" dirty="0" smtClean="0">
                <a:solidFill>
                  <a:srgbClr val="FF0000"/>
                </a:solidFill>
              </a:rPr>
              <a:t>.»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942" y="0"/>
            <a:ext cx="2116142" cy="1043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171" y="1556792"/>
            <a:ext cx="2142444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491" y="2980695"/>
            <a:ext cx="1799965" cy="1219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27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841</TotalTime>
  <Words>618</Words>
  <Application>Microsoft Office PowerPoint</Application>
  <PresentationFormat>Экран (4:3)</PresentationFormat>
  <Paragraphs>91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Профессиональная этика в акушерской практике</vt:lpstr>
      <vt:lpstr>Профессиональная этика в акушерской практики — разновидность профессиональной этики, конкретизирующая обще этические принципы и нормы применительно к специфике медицинской деятельности.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Профессиональная этика в акушерской практике</dc:title>
  <cp:lastModifiedBy>Наталья Владимировна</cp:lastModifiedBy>
  <cp:revision>69</cp:revision>
  <dcterms:modified xsi:type="dcterms:W3CDTF">2016-04-28T06:09:02Z</dcterms:modified>
</cp:coreProperties>
</file>