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64" r:id="rId3"/>
    <p:sldId id="266" r:id="rId4"/>
    <p:sldId id="267" r:id="rId5"/>
    <p:sldId id="268" r:id="rId6"/>
    <p:sldId id="269" r:id="rId7"/>
    <p:sldId id="270" r:id="rId8"/>
    <p:sldId id="271" r:id="rId9"/>
    <p:sldId id="273" r:id="rId10"/>
    <p:sldId id="275" r:id="rId11"/>
    <p:sldId id="274" r:id="rId1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A45"/>
    <a:srgbClr val="006600"/>
    <a:srgbClr val="009900"/>
    <a:srgbClr val="007A3D"/>
    <a:srgbClr val="006000"/>
    <a:srgbClr val="C40000"/>
    <a:srgbClr val="E4E4E4"/>
    <a:srgbClr val="DED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321" autoAdjust="0"/>
  </p:normalViewPr>
  <p:slideViewPr>
    <p:cSldViewPr>
      <p:cViewPr>
        <p:scale>
          <a:sx n="75" d="100"/>
          <a:sy n="75" d="100"/>
        </p:scale>
        <p:origin x="-858" y="-28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29A30D-F28B-4531-8C8D-C700B41506F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6C42F4-B43F-4654-8743-EB6E351E68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424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C42F4-B43F-4654-8743-EB6E351E68A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96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2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2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2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jpe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jpeg"/><Relationship Id="rId17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jpeg"/><Relationship Id="rId5" Type="http://schemas.openxmlformats.org/officeDocument/2006/relationships/image" Target="../media/image7.png"/><Relationship Id="rId15" Type="http://schemas.openxmlformats.org/officeDocument/2006/relationships/image" Target="../media/image17.jpe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3" Type="http://schemas.openxmlformats.org/officeDocument/2006/relationships/image" Target="../media/image29.png"/><Relationship Id="rId21" Type="http://schemas.openxmlformats.org/officeDocument/2006/relationships/image" Target="../media/image47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17" Type="http://schemas.openxmlformats.org/officeDocument/2006/relationships/image" Target="../media/image43.png"/><Relationship Id="rId2" Type="http://schemas.openxmlformats.org/officeDocument/2006/relationships/image" Target="../media/image28.png"/><Relationship Id="rId16" Type="http://schemas.openxmlformats.org/officeDocument/2006/relationships/image" Target="../media/image42.png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23" Type="http://schemas.openxmlformats.org/officeDocument/2006/relationships/image" Target="../media/image49.png"/><Relationship Id="rId10" Type="http://schemas.openxmlformats.org/officeDocument/2006/relationships/image" Target="../media/image36.png"/><Relationship Id="rId19" Type="http://schemas.openxmlformats.org/officeDocument/2006/relationships/image" Target="../media/image45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Relationship Id="rId22" Type="http://schemas.openxmlformats.org/officeDocument/2006/relationships/image" Target="../media/image4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18" Type="http://schemas.openxmlformats.org/officeDocument/2006/relationships/image" Target="../media/image66.png"/><Relationship Id="rId26" Type="http://schemas.openxmlformats.org/officeDocument/2006/relationships/image" Target="../media/image74.png"/><Relationship Id="rId3" Type="http://schemas.openxmlformats.org/officeDocument/2006/relationships/image" Target="../media/image51.png"/><Relationship Id="rId21" Type="http://schemas.openxmlformats.org/officeDocument/2006/relationships/image" Target="../media/image69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17" Type="http://schemas.openxmlformats.org/officeDocument/2006/relationships/image" Target="../media/image65.png"/><Relationship Id="rId25" Type="http://schemas.openxmlformats.org/officeDocument/2006/relationships/image" Target="../media/image73.png"/><Relationship Id="rId2" Type="http://schemas.openxmlformats.org/officeDocument/2006/relationships/image" Target="../media/image50.png"/><Relationship Id="rId16" Type="http://schemas.openxmlformats.org/officeDocument/2006/relationships/image" Target="../media/image64.png"/><Relationship Id="rId20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24" Type="http://schemas.openxmlformats.org/officeDocument/2006/relationships/image" Target="../media/image72.png"/><Relationship Id="rId5" Type="http://schemas.openxmlformats.org/officeDocument/2006/relationships/image" Target="../media/image53.png"/><Relationship Id="rId15" Type="http://schemas.openxmlformats.org/officeDocument/2006/relationships/image" Target="../media/image63.png"/><Relationship Id="rId23" Type="http://schemas.openxmlformats.org/officeDocument/2006/relationships/image" Target="../media/image71.png"/><Relationship Id="rId10" Type="http://schemas.openxmlformats.org/officeDocument/2006/relationships/image" Target="../media/image58.png"/><Relationship Id="rId19" Type="http://schemas.openxmlformats.org/officeDocument/2006/relationships/image" Target="../media/image67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Relationship Id="rId22" Type="http://schemas.openxmlformats.org/officeDocument/2006/relationships/image" Target="../media/image70.png"/><Relationship Id="rId27" Type="http://schemas.openxmlformats.org/officeDocument/2006/relationships/image" Target="../media/image7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psa.info/" TargetMode="External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08520" y="1334254"/>
            <a:ext cx="87839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200" b="1" cap="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Презентация </a:t>
            </a:r>
            <a:r>
              <a:rPr lang="ru-RU" sz="4200" b="1" cap="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книги </a:t>
            </a:r>
          </a:p>
          <a:p>
            <a:pPr algn="ctr"/>
            <a:r>
              <a:rPr lang="ru-RU" sz="4200" b="1" cap="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«Общественное сестринское движение Омской области </a:t>
            </a:r>
            <a:endParaRPr lang="ru-RU" sz="4200" b="1" cap="all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200" b="1" cap="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1956 - 2016 </a:t>
            </a:r>
            <a:r>
              <a:rPr lang="ru-RU" sz="4200" b="1" cap="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гг.»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55976" y="3983454"/>
            <a:ext cx="460851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600" b="1" i="1" dirty="0" smtClean="0"/>
              <a:t>О. А. Бучко,</a:t>
            </a:r>
            <a:endParaRPr lang="ru-RU" sz="2600" b="1" i="1" dirty="0"/>
          </a:p>
          <a:p>
            <a:pPr algn="r"/>
            <a:r>
              <a:rPr lang="ru-RU" sz="2600" b="1" i="1" dirty="0" smtClean="0"/>
              <a:t>вице-президент ОПСА</a:t>
            </a:r>
            <a:endParaRPr lang="ru-RU" sz="2600" b="1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742559" y="2109"/>
            <a:ext cx="84014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</a:rPr>
              <a:t>Региональный </a:t>
            </a:r>
            <a:r>
              <a:rPr lang="ru-RU" sz="2200" b="1" dirty="0">
                <a:solidFill>
                  <a:schemeClr val="bg1"/>
                </a:solidFill>
              </a:rPr>
              <a:t>форум </a:t>
            </a:r>
            <a:r>
              <a:rPr lang="ru-RU" sz="2200" b="1" dirty="0" smtClean="0">
                <a:solidFill>
                  <a:schemeClr val="bg1"/>
                </a:solidFill>
              </a:rPr>
              <a:t> «</a:t>
            </a:r>
            <a:r>
              <a:rPr lang="ru-RU" sz="2200" b="1" dirty="0">
                <a:solidFill>
                  <a:schemeClr val="bg1"/>
                </a:solidFill>
              </a:rPr>
              <a:t>Сохраняя традиции,  устремляемся </a:t>
            </a:r>
            <a:endParaRPr lang="en-US" sz="22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200" b="1" dirty="0" smtClean="0">
                <a:solidFill>
                  <a:schemeClr val="bg1"/>
                </a:solidFill>
              </a:rPr>
              <a:t>в </a:t>
            </a:r>
            <a:r>
              <a:rPr lang="ru-RU" sz="2200" b="1" dirty="0">
                <a:solidFill>
                  <a:schemeClr val="bg1"/>
                </a:solidFill>
              </a:rPr>
              <a:t>будущее: профессионализм, инновации, качество»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79512" y="48870"/>
            <a:ext cx="648072" cy="72268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3" descr="F:\Документы\ОПСА\Форум\Эмблема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19" y="81916"/>
            <a:ext cx="491040" cy="653630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279184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Документы\ОПСА\Форум\Презентации\Бучко О.А\1. Обложка книги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43558"/>
            <a:ext cx="2880320" cy="4072345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51470"/>
            <a:ext cx="914399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dirty="0">
                <a:solidFill>
                  <a:schemeClr val="bg1"/>
                </a:solidFill>
              </a:rPr>
              <a:t>Полезного и приятного всем чтения!</a:t>
            </a:r>
          </a:p>
        </p:txBody>
      </p:sp>
      <p:pic>
        <p:nvPicPr>
          <p:cNvPr id="2050" name="Picture 2" descr="D:\Документы\ОПСА\Форумы\2016 г\Рег. форум Общественное сестр. движение Омской области 1956-2016 гг\Книга Общ. сестр. движ. ОО 1956-2016 гг\0. Книга в типографию\10. Стихотворение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1145" y="843558"/>
            <a:ext cx="2902855" cy="4104456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1" name="Picture 3" descr="D:\Документы\ОПСА\Форумы\2016 г\Рег. форум Общественное сестр. движение Омской области 1956-2016 гг\Книга Общ. сестр. движ. ОО 1956-2016 гг\0. Книга в типографию\2. От составителей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843558"/>
            <a:ext cx="2880320" cy="4072593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074840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660542"/>
            <a:ext cx="91440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600" b="1" dirty="0" smtClean="0">
                <a:solidFill>
                  <a:srgbClr val="007A3D"/>
                </a:solidFill>
              </a:rPr>
              <a:t>Спасибо за внимание!</a:t>
            </a:r>
            <a:endParaRPr lang="ru-RU" sz="6600" b="1" dirty="0">
              <a:solidFill>
                <a:srgbClr val="007A3D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2559" y="2109"/>
            <a:ext cx="84014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Региональный </a:t>
            </a:r>
            <a:r>
              <a:rPr lang="ru-RU" sz="2400" b="1" dirty="0">
                <a:solidFill>
                  <a:schemeClr val="bg1"/>
                </a:solidFill>
              </a:rPr>
              <a:t>форум </a:t>
            </a:r>
            <a:r>
              <a:rPr lang="ru-RU" sz="2400" b="1" dirty="0" smtClean="0">
                <a:solidFill>
                  <a:schemeClr val="bg1"/>
                </a:solidFill>
              </a:rPr>
              <a:t> «</a:t>
            </a:r>
            <a:r>
              <a:rPr lang="ru-RU" sz="2400" b="1" dirty="0">
                <a:solidFill>
                  <a:schemeClr val="bg1"/>
                </a:solidFill>
              </a:rPr>
              <a:t>Сохраняя традиции,  устремляемся </a:t>
            </a:r>
            <a:endParaRPr lang="en-US" sz="24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в </a:t>
            </a:r>
            <a:r>
              <a:rPr lang="ru-RU" sz="2400" b="1" dirty="0">
                <a:solidFill>
                  <a:schemeClr val="bg1"/>
                </a:solidFill>
              </a:rPr>
              <a:t>будущее: профессионализм, инновации, качество»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48870"/>
            <a:ext cx="635055" cy="7185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F:\Документы\ОПСА\Форум\Эмблема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19" y="81916"/>
            <a:ext cx="491040" cy="653630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074840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Документы\ОПСА\Форум\Презентации\Бучко О.А\1. Обложка книги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454" y="923922"/>
            <a:ext cx="2808312" cy="3970535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Документы\ОПСА\Форум\Презентации\Бучко О.А\1.1.Вкладыш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532" y="923677"/>
            <a:ext cx="2808312" cy="3970780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43454" y="-135526"/>
            <a:ext cx="88924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Книга «Общественное </a:t>
            </a:r>
            <a:r>
              <a:rPr lang="ru-RU" sz="3200" b="1" dirty="0">
                <a:solidFill>
                  <a:schemeClr val="bg1"/>
                </a:solidFill>
              </a:rPr>
              <a:t>сестринское движение </a:t>
            </a:r>
            <a:endParaRPr lang="ru-RU" sz="32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Омской </a:t>
            </a:r>
            <a:r>
              <a:rPr lang="ru-RU" sz="3200" b="1" dirty="0">
                <a:solidFill>
                  <a:schemeClr val="bg1"/>
                </a:solidFill>
              </a:rPr>
              <a:t>области </a:t>
            </a:r>
            <a:r>
              <a:rPr lang="ru-RU" sz="3200" b="1" dirty="0" smtClean="0">
                <a:solidFill>
                  <a:schemeClr val="bg1"/>
                </a:solidFill>
              </a:rPr>
              <a:t>1956-2016 </a:t>
            </a:r>
            <a:r>
              <a:rPr lang="ru-RU" sz="3200" b="1" dirty="0">
                <a:solidFill>
                  <a:schemeClr val="bg1"/>
                </a:solidFill>
              </a:rPr>
              <a:t>гг.»</a:t>
            </a: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1508980"/>
            <a:ext cx="6498749" cy="651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700" b="1" dirty="0" smtClean="0">
                <a:solidFill>
                  <a:srgbClr val="C00000"/>
                </a:solidFill>
              </a:rPr>
              <a:t>Когда </a:t>
            </a:r>
            <a:r>
              <a:rPr lang="ru-RU" sz="2700" b="1" dirty="0">
                <a:solidFill>
                  <a:srgbClr val="C00000"/>
                </a:solidFill>
              </a:rPr>
              <a:t>судьба встречается с </a:t>
            </a:r>
            <a:r>
              <a:rPr lang="ru-RU" sz="2700" b="1" dirty="0" smtClean="0">
                <a:solidFill>
                  <a:srgbClr val="C00000"/>
                </a:solidFill>
              </a:rPr>
              <a:t>мечтой</a:t>
            </a:r>
            <a:endParaRPr lang="ru-RU" sz="27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87824" y="1995686"/>
            <a:ext cx="6490433" cy="651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700" b="1" dirty="0" smtClean="0">
                <a:solidFill>
                  <a:srgbClr val="C00000"/>
                </a:solidFill>
              </a:rPr>
              <a:t>Наперекор всем бедам и сомнениям,</a:t>
            </a:r>
            <a:endParaRPr lang="ru-RU" sz="27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87824" y="2538032"/>
            <a:ext cx="6696744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700" b="1" dirty="0" smtClean="0">
                <a:solidFill>
                  <a:srgbClr val="C00000"/>
                </a:solidFill>
              </a:rPr>
              <a:t>Быть </a:t>
            </a:r>
            <a:r>
              <a:rPr lang="ru-RU" sz="2700" b="1" dirty="0">
                <a:solidFill>
                  <a:srgbClr val="C00000"/>
                </a:solidFill>
              </a:rPr>
              <a:t>медсестрой - нелегкий труд порой</a:t>
            </a:r>
            <a:r>
              <a:rPr lang="ru-RU" sz="2700" b="1" dirty="0" smtClean="0">
                <a:solidFill>
                  <a:srgbClr val="C00000"/>
                </a:solidFill>
              </a:rPr>
              <a:t>,</a:t>
            </a:r>
            <a:endParaRPr lang="ru-RU" sz="2700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87824" y="3043871"/>
            <a:ext cx="6494673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700" b="1" dirty="0" smtClean="0">
                <a:solidFill>
                  <a:srgbClr val="C00000"/>
                </a:solidFill>
              </a:rPr>
              <a:t>Но </a:t>
            </a:r>
            <a:r>
              <a:rPr lang="ru-RU" sz="2700" b="1" dirty="0">
                <a:solidFill>
                  <a:srgbClr val="C00000"/>
                </a:solidFill>
              </a:rPr>
              <a:t>этот труд достоин уважения</a:t>
            </a:r>
          </a:p>
        </p:txBody>
      </p:sp>
    </p:spTree>
    <p:extLst>
      <p:ext uri="{BB962C8B-B14F-4D97-AF65-F5344CB8AC3E}">
        <p14:creationId xmlns:p14="http://schemas.microsoft.com/office/powerpoint/2010/main" val="225685057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25668" y="-135526"/>
            <a:ext cx="98650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Благодарим </a:t>
            </a:r>
            <a:r>
              <a:rPr lang="ru-RU" sz="3200" b="1" dirty="0">
                <a:solidFill>
                  <a:schemeClr val="bg1"/>
                </a:solidFill>
              </a:rPr>
              <a:t>за высокую оценку общественному сестринскому движению Омской </a:t>
            </a:r>
            <a:r>
              <a:rPr lang="ru-RU" sz="3200" b="1" dirty="0" smtClean="0">
                <a:solidFill>
                  <a:schemeClr val="bg1"/>
                </a:solidFill>
              </a:rPr>
              <a:t>области!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Sveta\Desktop\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880137"/>
            <a:ext cx="1043608" cy="1476580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Sveta\Desktop\1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0236" y="1387159"/>
            <a:ext cx="1053492" cy="1490564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Sveta\Desktop\2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715448"/>
            <a:ext cx="1053492" cy="1490564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Sveta\Desktop\3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5611" y="3433915"/>
            <a:ext cx="1070125" cy="1514099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Sveta\Desktop\4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6165" y="904877"/>
            <a:ext cx="1076315" cy="1522857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Sveta\Desktop\5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0061" y="1491630"/>
            <a:ext cx="1076315" cy="1522858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Sveta\Desktop\6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60" y="2777083"/>
            <a:ext cx="1076316" cy="1522859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Sveta\Desktop\7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3435846"/>
            <a:ext cx="1076316" cy="1522858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F:\Документы\ОПСА\Форум\Презентации\Бучко О.А\2. Фото\Стороженко А.Е.jpg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74" r="27509"/>
          <a:stretch/>
        </p:blipFill>
        <p:spPr bwMode="auto">
          <a:xfrm>
            <a:off x="3358025" y="970542"/>
            <a:ext cx="2509372" cy="3818284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F:\Документы\ОПСА\Форум\Презентации\Бучко О.А\2. Фото\Саркисова В.А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28997" y="972762"/>
            <a:ext cx="2509372" cy="3816064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F:\Документы\ОПСА\Форум\Презентации\Бучко О.А\2. Фото\Полежаев К.Л.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3511" y="969131"/>
            <a:ext cx="2509372" cy="3820354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F:\Документы\ОПСА\Форум\Презентации\Бучко О.А\2. Фото\Моисеенко С.В..jpg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28997" y="972761"/>
            <a:ext cx="2509372" cy="3807155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F:\Документы\ОПСА\Форум\Презентации\Бучко О.А\2. Фото\Быструшкин С.В.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4711" y="969131"/>
            <a:ext cx="2526638" cy="3831237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F:\Документы\ОПСА\Форум\Презентации\Бучко О.А\2. Фото\Новиков Ю.А..jpg"/>
          <p:cNvPicPr>
            <a:picLocks noChangeAspect="1" noChangeArrowheads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40006" y="972762"/>
            <a:ext cx="2526638" cy="3831236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F:\Документы\ОПСА\Форум\Презентации\Бучко О.А\2. Фото\Юняев Н.А..jpg"/>
          <p:cNvPicPr>
            <a:picLocks noChangeAspect="1" noChangeArrowheads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47116" y="963501"/>
            <a:ext cx="2519528" cy="3840497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074840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96552" y="51470"/>
            <a:ext cx="98650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Ключевые события 1956 – 2016 гг.</a:t>
            </a:r>
            <a:endParaRPr lang="ru-RU" sz="4400" b="1" dirty="0">
              <a:solidFill>
                <a:schemeClr val="bg1"/>
              </a:solidFill>
            </a:endParaRPr>
          </a:p>
        </p:txBody>
      </p:sp>
      <p:pic>
        <p:nvPicPr>
          <p:cNvPr id="3074" name="Picture 2" descr="C:\Users\Sveta\Desktop\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915566"/>
            <a:ext cx="2808312" cy="4020326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5996" y="911526"/>
            <a:ext cx="2844316" cy="4024366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074840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veta\Desktop\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915566"/>
            <a:ext cx="2808312" cy="3973425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396552" y="-46557"/>
            <a:ext cx="9865096" cy="9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600" b="1" dirty="0" smtClean="0">
                <a:solidFill>
                  <a:schemeClr val="bg1"/>
                </a:solidFill>
              </a:rPr>
              <a:t>Путь Омской профессиональной </a:t>
            </a:r>
          </a:p>
          <a:p>
            <a:pPr algn="ctr">
              <a:lnSpc>
                <a:spcPct val="80000"/>
              </a:lnSpc>
            </a:pPr>
            <a:r>
              <a:rPr lang="ru-RU" sz="3600" b="1" dirty="0" smtClean="0">
                <a:solidFill>
                  <a:schemeClr val="bg1"/>
                </a:solidFill>
              </a:rPr>
              <a:t>сестринской ассоциации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4099" name="Picture 3" descr="C:\Users\Sveta\Desktop\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6887" y="915566"/>
            <a:ext cx="2817891" cy="3986978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Sveta\Desktop\1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3574" y="911527"/>
            <a:ext cx="2817891" cy="3993164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Sveta\Desktop\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3012" y="915566"/>
            <a:ext cx="2822264" cy="3993165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Sveta\Desktop\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907621"/>
            <a:ext cx="2808312" cy="3981370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Sveta\Desktop\2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907621"/>
            <a:ext cx="2808312" cy="3981370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074840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0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Sveta\Desktop\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6815" y="950591"/>
            <a:ext cx="2719636" cy="3847959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Sveta\Desktop\3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0147" y="950590"/>
            <a:ext cx="2719636" cy="3847959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Sveta\Desktop\2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9003" y="950591"/>
            <a:ext cx="2719636" cy="3847959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Sveta\Desktop\6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2520" y="950590"/>
            <a:ext cx="2745419" cy="3843927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Sveta\Desktop\5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649" y="958945"/>
            <a:ext cx="2745419" cy="3843927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Sveta\Desktop\4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1635" y="950589"/>
            <a:ext cx="2745419" cy="3843927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Sveta\Desktop\7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8422" y="958944"/>
            <a:ext cx="2745419" cy="3843927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C:\Users\Sveta\Desktop\10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1286" y="960070"/>
            <a:ext cx="2745554" cy="3843928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C:\Users\Sveta\Desktop\9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6536" y="960070"/>
            <a:ext cx="2745554" cy="3843928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C:\Users\Sveta\Desktop\8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6192" y="946682"/>
            <a:ext cx="2745554" cy="3857315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C:\Users\Sveta\Desktop\11.pn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946682"/>
            <a:ext cx="2745554" cy="3857316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-540568" y="131373"/>
            <a:ext cx="9865096" cy="647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400" b="1" dirty="0" smtClean="0">
                <a:solidFill>
                  <a:schemeClr val="bg1"/>
                </a:solidFill>
              </a:rPr>
              <a:t>Развитие специальностей в СД</a:t>
            </a:r>
            <a:endParaRPr lang="ru-RU" sz="4400" b="1" dirty="0">
              <a:solidFill>
                <a:schemeClr val="bg1"/>
              </a:solidFill>
            </a:endParaRPr>
          </a:p>
        </p:txBody>
      </p:sp>
      <p:pic>
        <p:nvPicPr>
          <p:cNvPr id="5133" name="Picture 13" descr="C:\Users\Sveta\Desktop\11.pn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2975" y="982377"/>
            <a:ext cx="2731603" cy="3864891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C:\Users\Sveta\Desktop\1.pn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7676" y="982377"/>
            <a:ext cx="2731603" cy="3864891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5" name="Picture 15" descr="C:\Users\Sveta\Desktop\2.pn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2413" y="982377"/>
            <a:ext cx="2731603" cy="3864891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C:\Users\Sveta\Desktop\3.png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2226" y="982377"/>
            <a:ext cx="2731603" cy="3864891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7" name="Picture 17" descr="C:\Users\Sveta\Desktop\4.png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6365" y="982377"/>
            <a:ext cx="2731603" cy="3864891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C:\Users\Sveta\Desktop\5.png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6365" y="982377"/>
            <a:ext cx="2731603" cy="3864891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9" name="Picture 19" descr="C:\Users\Sveta\Desktop\6.png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6365" y="982377"/>
            <a:ext cx="2731603" cy="3864891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0" name="Picture 20" descr="C:\Users\Sveta\Desktop\7.png"/>
          <p:cNvPicPr>
            <a:picLocks noChangeAspect="1" noChangeArrowheads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6365" y="982377"/>
            <a:ext cx="2731603" cy="3864891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1" name="Picture 21" descr="C:\Users\Sveta\Desktop\8.png"/>
          <p:cNvPicPr>
            <a:picLocks noChangeAspect="1" noChangeArrowheads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1664" y="982377"/>
            <a:ext cx="2731603" cy="3864891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2" name="Picture 22" descr="C:\Users\Sveta\Desktop\9.png"/>
          <p:cNvPicPr>
            <a:picLocks noChangeAspect="1" noChangeArrowheads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6365" y="982377"/>
            <a:ext cx="2731603" cy="3864891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3" name="Picture 23" descr="C:\Users\Sveta\Desktop\10.png"/>
          <p:cNvPicPr>
            <a:picLocks noChangeAspect="1" noChangeArrowheads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982377"/>
            <a:ext cx="2731603" cy="3864891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074840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1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10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1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10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1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10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10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3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7" dur="10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1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328"/>
            <a:ext cx="9144000" cy="890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200" b="1" dirty="0" smtClean="0">
                <a:solidFill>
                  <a:schemeClr val="bg1"/>
                </a:solidFill>
              </a:rPr>
              <a:t>Коллективы образовательных мед. учреждений. </a:t>
            </a:r>
          </a:p>
          <a:p>
            <a:pPr algn="ctr">
              <a:lnSpc>
                <a:spcPct val="80000"/>
              </a:lnSpc>
            </a:pPr>
            <a:r>
              <a:rPr lang="ru-RU" sz="3200" b="1" dirty="0" smtClean="0">
                <a:solidFill>
                  <a:schemeClr val="bg1"/>
                </a:solidFill>
              </a:rPr>
              <a:t>Советы по сестринскому делу </a:t>
            </a:r>
            <a:endParaRPr lang="ru-RU" sz="3200" b="1" dirty="0">
              <a:solidFill>
                <a:schemeClr val="bg1"/>
              </a:solidFill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1667732" y="917572"/>
            <a:ext cx="5592512" cy="3972948"/>
            <a:chOff x="-2792808" y="2696085"/>
            <a:chExt cx="5592512" cy="3972948"/>
          </a:xfrm>
        </p:grpSpPr>
        <p:pic>
          <p:nvPicPr>
            <p:cNvPr id="1046" name="Picture 22" descr="C:\Users\Sveta\Desktop\2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96" y="2696085"/>
              <a:ext cx="2792808" cy="3972948"/>
            </a:xfrm>
            <a:prstGeom prst="rect">
              <a:avLst/>
            </a:prstGeom>
            <a:noFill/>
            <a:ln w="19050">
              <a:solidFill>
                <a:srgbClr val="006600"/>
              </a:solidFill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7" name="Picture 23" descr="C:\Users\Sveta\Desktop\1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92808" y="2696085"/>
              <a:ext cx="2792808" cy="3972948"/>
            </a:xfrm>
            <a:prstGeom prst="rect">
              <a:avLst/>
            </a:prstGeom>
            <a:noFill/>
            <a:ln w="19050">
              <a:solidFill>
                <a:srgbClr val="006600"/>
              </a:solidFill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Группа 15"/>
          <p:cNvGrpSpPr/>
          <p:nvPr/>
        </p:nvGrpSpPr>
        <p:grpSpPr>
          <a:xfrm>
            <a:off x="1666154" y="915566"/>
            <a:ext cx="5580700" cy="3974954"/>
            <a:chOff x="-2779872" y="3421332"/>
            <a:chExt cx="5580700" cy="3974954"/>
          </a:xfrm>
        </p:grpSpPr>
        <p:pic>
          <p:nvPicPr>
            <p:cNvPr id="1048" name="Picture 24" descr="C:\Users\Sveta\Desktop\4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60" y="3423337"/>
              <a:ext cx="2786768" cy="3972949"/>
            </a:xfrm>
            <a:prstGeom prst="rect">
              <a:avLst/>
            </a:prstGeom>
            <a:noFill/>
            <a:ln w="19050">
              <a:solidFill>
                <a:srgbClr val="006600"/>
              </a:solidFill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9" name="Picture 25" descr="C:\Users\Sveta\Desktop\3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79872" y="3421332"/>
              <a:ext cx="2786768" cy="3972949"/>
            </a:xfrm>
            <a:prstGeom prst="rect">
              <a:avLst/>
            </a:prstGeom>
            <a:noFill/>
            <a:ln w="19050">
              <a:solidFill>
                <a:srgbClr val="006600"/>
              </a:solidFill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Группа 16"/>
          <p:cNvGrpSpPr/>
          <p:nvPr/>
        </p:nvGrpSpPr>
        <p:grpSpPr>
          <a:xfrm>
            <a:off x="1645418" y="915566"/>
            <a:ext cx="5615950" cy="3972950"/>
            <a:chOff x="-2815122" y="3795885"/>
            <a:chExt cx="5615950" cy="3972950"/>
          </a:xfrm>
        </p:grpSpPr>
        <p:pic>
          <p:nvPicPr>
            <p:cNvPr id="1050" name="Picture 26" descr="C:\Users\Sveta\Desktop\6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147" y="3795886"/>
              <a:ext cx="2807975" cy="3972949"/>
            </a:xfrm>
            <a:prstGeom prst="rect">
              <a:avLst/>
            </a:prstGeom>
            <a:noFill/>
            <a:ln w="19050">
              <a:solidFill>
                <a:srgbClr val="006600"/>
              </a:solidFill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1" name="Picture 27" descr="C:\Users\Sveta\Desktop\5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815122" y="3795885"/>
              <a:ext cx="2807975" cy="3972949"/>
            </a:xfrm>
            <a:prstGeom prst="rect">
              <a:avLst/>
            </a:prstGeom>
            <a:noFill/>
            <a:ln w="19050">
              <a:solidFill>
                <a:srgbClr val="006600"/>
              </a:solidFill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3"/>
          <p:cNvGrpSpPr/>
          <p:nvPr/>
        </p:nvGrpSpPr>
        <p:grpSpPr>
          <a:xfrm>
            <a:off x="1661746" y="915566"/>
            <a:ext cx="5598864" cy="3973426"/>
            <a:chOff x="1277392" y="941119"/>
            <a:chExt cx="5598864" cy="3973426"/>
          </a:xfrm>
        </p:grpSpPr>
        <p:pic>
          <p:nvPicPr>
            <p:cNvPr id="1026" name="Picture 2" descr="C:\Users\Sveta\Desktop\1.pn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7944" y="941119"/>
              <a:ext cx="2808312" cy="3973426"/>
            </a:xfrm>
            <a:prstGeom prst="rect">
              <a:avLst/>
            </a:prstGeom>
            <a:noFill/>
            <a:ln w="19050">
              <a:solidFill>
                <a:srgbClr val="006600"/>
              </a:solidFill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Sveta\Desktop\2.png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7392" y="941119"/>
              <a:ext cx="2808312" cy="3973425"/>
            </a:xfrm>
            <a:prstGeom prst="rect">
              <a:avLst/>
            </a:prstGeom>
            <a:noFill/>
            <a:ln w="19050">
              <a:solidFill>
                <a:srgbClr val="006600"/>
              </a:solidFill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Группа 5"/>
          <p:cNvGrpSpPr/>
          <p:nvPr/>
        </p:nvGrpSpPr>
        <p:grpSpPr>
          <a:xfrm>
            <a:off x="1656686" y="915566"/>
            <a:ext cx="5602110" cy="3975212"/>
            <a:chOff x="1290351" y="1491630"/>
            <a:chExt cx="5602110" cy="3975212"/>
          </a:xfrm>
        </p:grpSpPr>
        <p:pic>
          <p:nvPicPr>
            <p:cNvPr id="1028" name="Picture 4" descr="C:\Users\Sveta\Desktop\2.png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6423" y="1491631"/>
              <a:ext cx="2776038" cy="3975211"/>
            </a:xfrm>
            <a:prstGeom prst="rect">
              <a:avLst/>
            </a:prstGeom>
            <a:noFill/>
            <a:ln w="19050">
              <a:solidFill>
                <a:srgbClr val="006600"/>
              </a:solidFill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Sveta\Desktop\1.png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0351" y="1491630"/>
              <a:ext cx="2809574" cy="3975211"/>
            </a:xfrm>
            <a:prstGeom prst="rect">
              <a:avLst/>
            </a:prstGeom>
            <a:noFill/>
            <a:ln w="19050">
              <a:solidFill>
                <a:srgbClr val="006600"/>
              </a:solidFill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Группа 6"/>
          <p:cNvGrpSpPr/>
          <p:nvPr/>
        </p:nvGrpSpPr>
        <p:grpSpPr>
          <a:xfrm>
            <a:off x="1655129" y="915566"/>
            <a:ext cx="5605491" cy="3975212"/>
            <a:chOff x="1258075" y="1908906"/>
            <a:chExt cx="5605491" cy="3975212"/>
          </a:xfrm>
        </p:grpSpPr>
        <p:pic>
          <p:nvPicPr>
            <p:cNvPr id="1030" name="Picture 6" descr="C:\Users\Sveta\Desktop\4.png"/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3992" y="1908907"/>
              <a:ext cx="2809574" cy="3975211"/>
            </a:xfrm>
            <a:prstGeom prst="rect">
              <a:avLst/>
            </a:prstGeom>
            <a:noFill/>
            <a:ln w="19050">
              <a:solidFill>
                <a:srgbClr val="006600"/>
              </a:solidFill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C:\Users\Sveta\Desktop\3.png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8075" y="1908906"/>
              <a:ext cx="2809574" cy="3975211"/>
            </a:xfrm>
            <a:prstGeom prst="rect">
              <a:avLst/>
            </a:prstGeom>
            <a:noFill/>
            <a:ln w="19050">
              <a:solidFill>
                <a:srgbClr val="006600"/>
              </a:solidFill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Группа 7"/>
          <p:cNvGrpSpPr/>
          <p:nvPr/>
        </p:nvGrpSpPr>
        <p:grpSpPr>
          <a:xfrm>
            <a:off x="1661890" y="893722"/>
            <a:ext cx="5597468" cy="3965392"/>
            <a:chOff x="1264836" y="2483442"/>
            <a:chExt cx="5597468" cy="3965392"/>
          </a:xfrm>
        </p:grpSpPr>
        <p:pic>
          <p:nvPicPr>
            <p:cNvPr id="1032" name="Picture 8" descr="C:\Users\Sveta\Desktop\6.png"/>
            <p:cNvPicPr>
              <a:picLocks noChangeAspect="1" noChangeArrowheads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1190" y="2499742"/>
              <a:ext cx="2791114" cy="3949092"/>
            </a:xfrm>
            <a:prstGeom prst="rect">
              <a:avLst/>
            </a:prstGeom>
            <a:noFill/>
            <a:ln w="19050">
              <a:solidFill>
                <a:srgbClr val="006600"/>
              </a:solidFill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3" name="Picture 9" descr="C:\Users\Sveta\Desktop\5.png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4836" y="2483442"/>
              <a:ext cx="2791114" cy="3949092"/>
            </a:xfrm>
            <a:prstGeom prst="rect">
              <a:avLst/>
            </a:prstGeom>
            <a:noFill/>
            <a:ln w="19050">
              <a:solidFill>
                <a:srgbClr val="006600"/>
              </a:solidFill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1662616" y="911374"/>
            <a:ext cx="5596740" cy="3949092"/>
            <a:chOff x="1265562" y="2067694"/>
            <a:chExt cx="5596740" cy="3949092"/>
          </a:xfrm>
        </p:grpSpPr>
        <p:pic>
          <p:nvPicPr>
            <p:cNvPr id="1034" name="Picture 10" descr="C:\Users\Sveta\Desktop\8.png"/>
            <p:cNvPicPr>
              <a:picLocks noChangeAspect="1"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1188" y="2067694"/>
              <a:ext cx="2791114" cy="3949092"/>
            </a:xfrm>
            <a:prstGeom prst="rect">
              <a:avLst/>
            </a:prstGeom>
            <a:noFill/>
            <a:ln w="19050">
              <a:solidFill>
                <a:srgbClr val="006600"/>
              </a:solidFill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5" name="Picture 11" descr="C:\Users\Sveta\Desktop\7.png"/>
            <p:cNvPicPr>
              <a:picLocks noChangeAspect="1"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5562" y="2067694"/>
              <a:ext cx="2791114" cy="3949092"/>
            </a:xfrm>
            <a:prstGeom prst="rect">
              <a:avLst/>
            </a:prstGeom>
            <a:noFill/>
            <a:ln w="19050">
              <a:solidFill>
                <a:srgbClr val="006600"/>
              </a:solidFill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Группа 9"/>
          <p:cNvGrpSpPr/>
          <p:nvPr/>
        </p:nvGrpSpPr>
        <p:grpSpPr>
          <a:xfrm>
            <a:off x="1662617" y="915566"/>
            <a:ext cx="5596179" cy="3951031"/>
            <a:chOff x="1265563" y="2353787"/>
            <a:chExt cx="5596179" cy="3951031"/>
          </a:xfrm>
        </p:grpSpPr>
        <p:pic>
          <p:nvPicPr>
            <p:cNvPr id="1036" name="Picture 12" descr="C:\Users\Sveta\Desktop\10.png"/>
            <p:cNvPicPr>
              <a:picLocks noChangeAspect="1" noChangeArrowheads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0629" y="2355726"/>
              <a:ext cx="2791113" cy="3949092"/>
            </a:xfrm>
            <a:prstGeom prst="rect">
              <a:avLst/>
            </a:prstGeom>
            <a:noFill/>
            <a:ln w="19050">
              <a:solidFill>
                <a:srgbClr val="006600"/>
              </a:solidFill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7" name="Picture 13" descr="C:\Users\Sveta\Desktop\9.png"/>
            <p:cNvPicPr>
              <a:picLocks noChangeAspect="1" noChangeArrowheads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5563" y="2353787"/>
              <a:ext cx="2791113" cy="3949092"/>
            </a:xfrm>
            <a:prstGeom prst="rect">
              <a:avLst/>
            </a:prstGeom>
            <a:noFill/>
            <a:ln w="19050">
              <a:solidFill>
                <a:srgbClr val="006600"/>
              </a:solidFill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Группа 10"/>
          <p:cNvGrpSpPr/>
          <p:nvPr/>
        </p:nvGrpSpPr>
        <p:grpSpPr>
          <a:xfrm>
            <a:off x="1661757" y="908082"/>
            <a:ext cx="5606348" cy="3951032"/>
            <a:chOff x="1279217" y="2571750"/>
            <a:chExt cx="5606348" cy="3951032"/>
          </a:xfrm>
        </p:grpSpPr>
        <p:pic>
          <p:nvPicPr>
            <p:cNvPr id="1038" name="Picture 14" descr="C:\Users\Sveta\Desktop\12.png"/>
            <p:cNvPicPr>
              <a:picLocks noChangeAspect="1" noChangeArrowheads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5704" y="2571750"/>
              <a:ext cx="2799861" cy="3951032"/>
            </a:xfrm>
            <a:prstGeom prst="rect">
              <a:avLst/>
            </a:prstGeom>
            <a:noFill/>
            <a:ln w="19050">
              <a:solidFill>
                <a:srgbClr val="006600"/>
              </a:solidFill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9" name="Picture 15" descr="C:\Users\Sveta\Desktop\11.png"/>
            <p:cNvPicPr>
              <a:picLocks noChangeAspect="1" noChangeArrowheads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9217" y="2571750"/>
              <a:ext cx="2799861" cy="3951032"/>
            </a:xfrm>
            <a:prstGeom prst="rect">
              <a:avLst/>
            </a:prstGeom>
            <a:noFill/>
            <a:ln w="19050">
              <a:solidFill>
                <a:srgbClr val="006600"/>
              </a:solidFill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Группа 11"/>
          <p:cNvGrpSpPr/>
          <p:nvPr/>
        </p:nvGrpSpPr>
        <p:grpSpPr>
          <a:xfrm>
            <a:off x="1657813" y="920241"/>
            <a:ext cx="5603664" cy="3955889"/>
            <a:chOff x="1260759" y="2836554"/>
            <a:chExt cx="5603664" cy="3955889"/>
          </a:xfrm>
        </p:grpSpPr>
        <p:pic>
          <p:nvPicPr>
            <p:cNvPr id="1040" name="Picture 16" descr="C:\Users\Sveta\Desktop\14.png"/>
            <p:cNvPicPr>
              <a:picLocks noChangeAspect="1" noChangeArrowheads="1"/>
            </p:cNvPicPr>
            <p:nvPr/>
          </p:nvPicPr>
          <p:blipFill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8506" y="2836554"/>
              <a:ext cx="2795917" cy="3955889"/>
            </a:xfrm>
            <a:prstGeom prst="rect">
              <a:avLst/>
            </a:prstGeom>
            <a:noFill/>
            <a:ln w="19050">
              <a:solidFill>
                <a:srgbClr val="006600"/>
              </a:solidFill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1" name="Picture 17" descr="C:\Users\Sveta\Desktop\13.png"/>
            <p:cNvPicPr>
              <a:picLocks noChangeAspect="1" noChangeArrowheads="1"/>
            </p:cNvPicPr>
            <p:nvPr/>
          </p:nvPicPr>
          <p:blipFill>
            <a:blip r:embed="rId2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0759" y="2836554"/>
              <a:ext cx="2795917" cy="3955889"/>
            </a:xfrm>
            <a:prstGeom prst="rect">
              <a:avLst/>
            </a:prstGeom>
            <a:noFill/>
            <a:ln w="19050">
              <a:solidFill>
                <a:srgbClr val="006600"/>
              </a:solidFill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Группа 12"/>
          <p:cNvGrpSpPr/>
          <p:nvPr/>
        </p:nvGrpSpPr>
        <p:grpSpPr>
          <a:xfrm>
            <a:off x="1660495" y="924547"/>
            <a:ext cx="5592385" cy="3972667"/>
            <a:chOff x="1263441" y="3160307"/>
            <a:chExt cx="5592385" cy="3972667"/>
          </a:xfrm>
        </p:grpSpPr>
        <p:pic>
          <p:nvPicPr>
            <p:cNvPr id="1042" name="Picture 18" descr="C:\Users\Sveta\Desktop\16.png"/>
            <p:cNvPicPr>
              <a:picLocks noChangeAspect="1" noChangeArrowheads="1"/>
            </p:cNvPicPr>
            <p:nvPr/>
          </p:nvPicPr>
          <p:blipFill>
            <a:blip r:embed="rId2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2591" y="3160307"/>
              <a:ext cx="2793235" cy="3966385"/>
            </a:xfrm>
            <a:prstGeom prst="rect">
              <a:avLst/>
            </a:prstGeom>
            <a:noFill/>
            <a:ln w="19050">
              <a:solidFill>
                <a:srgbClr val="006600"/>
              </a:solidFill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3" name="Picture 19" descr="C:\Users\Sveta\Desktop\15.png"/>
            <p:cNvPicPr>
              <a:picLocks noChangeAspect="1" noChangeArrowheads="1"/>
            </p:cNvPicPr>
            <p:nvPr/>
          </p:nvPicPr>
          <p:blipFill>
            <a:blip r:embed="rId2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3441" y="3166589"/>
              <a:ext cx="2793235" cy="3966385"/>
            </a:xfrm>
            <a:prstGeom prst="rect">
              <a:avLst/>
            </a:prstGeom>
            <a:noFill/>
            <a:ln w="19050">
              <a:solidFill>
                <a:srgbClr val="006600"/>
              </a:solidFill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Группа 13"/>
          <p:cNvGrpSpPr/>
          <p:nvPr/>
        </p:nvGrpSpPr>
        <p:grpSpPr>
          <a:xfrm>
            <a:off x="1656822" y="915566"/>
            <a:ext cx="5588023" cy="3969531"/>
            <a:chOff x="1259768" y="3479236"/>
            <a:chExt cx="5588023" cy="3969531"/>
          </a:xfrm>
        </p:grpSpPr>
        <p:pic>
          <p:nvPicPr>
            <p:cNvPr id="1044" name="Picture 20" descr="C:\Users\Sveta\Desktop\18.png"/>
            <p:cNvPicPr>
              <a:picLocks noChangeAspect="1" noChangeArrowheads="1"/>
            </p:cNvPicPr>
            <p:nvPr/>
          </p:nvPicPr>
          <p:blipFill>
            <a:blip r:embed="rId2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6676" y="3479236"/>
              <a:ext cx="2791115" cy="3964517"/>
            </a:xfrm>
            <a:prstGeom prst="rect">
              <a:avLst/>
            </a:prstGeom>
            <a:noFill/>
            <a:ln w="19050">
              <a:solidFill>
                <a:srgbClr val="006600"/>
              </a:solidFill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5" name="Picture 21" descr="C:\Users\Sveta\Desktop\17.png"/>
            <p:cNvPicPr>
              <a:picLocks noChangeAspect="1" noChangeArrowheads="1"/>
            </p:cNvPicPr>
            <p:nvPr/>
          </p:nvPicPr>
          <p:blipFill>
            <a:blip r:embed="rId2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768" y="3484250"/>
              <a:ext cx="2791115" cy="3964517"/>
            </a:xfrm>
            <a:prstGeom prst="rect">
              <a:avLst/>
            </a:prstGeom>
            <a:noFill/>
            <a:ln w="19050">
              <a:solidFill>
                <a:srgbClr val="006600"/>
              </a:solidFill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8074840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33" presetID="8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0"/>
                            </p:stCondLst>
                            <p:childTnLst>
                              <p:par>
                                <p:cTn id="37" presetID="8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41" presetID="8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000"/>
                            </p:stCondLst>
                            <p:childTnLst>
                              <p:par>
                                <p:cTn id="45" presetID="8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1000"/>
                            </p:stCondLst>
                            <p:childTnLst>
                              <p:par>
                                <p:cTn id="49" presetID="8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3000"/>
                            </p:stCondLst>
                            <p:childTnLst>
                              <p:par>
                                <p:cTn id="53" presetID="8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29028"/>
            <a:ext cx="92525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Рубрики «Лучшие из лучших», «Славные имена в истории сестринского дела Омской области», «Галерея славы»</a:t>
            </a:r>
          </a:p>
        </p:txBody>
      </p:sp>
      <p:pic>
        <p:nvPicPr>
          <p:cNvPr id="2051" name="Picture 3" descr="C:\Users\Sveta\Desktop\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951260"/>
            <a:ext cx="2804520" cy="3968061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Sveta\Desktop\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194" y="958545"/>
            <a:ext cx="2804520" cy="3968060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Sveta\Desktop\2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960936"/>
            <a:ext cx="2802830" cy="3965669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Sveta\Desktop\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3959" y="960936"/>
            <a:ext cx="2802830" cy="3965669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Sveta\Desktop\4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6805" y="960935"/>
            <a:ext cx="2797683" cy="3958386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Sveta\Desktop\3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6805" y="951260"/>
            <a:ext cx="2797683" cy="3958386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074840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51470"/>
            <a:ext cx="91439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Полезного и приятного всем чтения!</a:t>
            </a:r>
          </a:p>
        </p:txBody>
      </p:sp>
      <p:pic>
        <p:nvPicPr>
          <p:cNvPr id="1026" name="Picture 2" descr="C:\Users\User\Desktop\БИБЛИОТЕКА ИМ. ПУШКИН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43558"/>
            <a:ext cx="5652120" cy="4145654"/>
          </a:xfrm>
          <a:prstGeom prst="rect">
            <a:avLst/>
          </a:prstGeom>
          <a:noFill/>
          <a:ln w="19050">
            <a:solidFill>
              <a:srgbClr val="0066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796136" y="1203598"/>
            <a:ext cx="33478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  <a:hlinkClick r:id="rId3"/>
              </a:rPr>
              <a:t>www.opsa.info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опса,рф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68144" y="3939902"/>
            <a:ext cx="340651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Библиотека  </a:t>
            </a:r>
          </a:p>
          <a:p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им. А. С. Пушкина</a:t>
            </a:r>
            <a:endParaRPr lang="ru-RU" sz="3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8074840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170</Words>
  <Application>Microsoft Office PowerPoint</Application>
  <PresentationFormat>Экран (16:9)</PresentationFormat>
  <Paragraphs>31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Sveta</cp:lastModifiedBy>
  <cp:revision>216</cp:revision>
  <dcterms:created xsi:type="dcterms:W3CDTF">2016-11-07T18:04:20Z</dcterms:created>
  <dcterms:modified xsi:type="dcterms:W3CDTF">2017-02-01T17:24:22Z</dcterms:modified>
</cp:coreProperties>
</file>