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58" r:id="rId5"/>
    <p:sldId id="257" r:id="rId6"/>
    <p:sldId id="260" r:id="rId7"/>
    <p:sldId id="265" r:id="rId8"/>
    <p:sldId id="262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4" r:id="rId17"/>
    <p:sldId id="273" r:id="rId18"/>
    <p:sldId id="275" r:id="rId19"/>
    <p:sldId id="276" r:id="rId20"/>
    <p:sldId id="277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301" r:id="rId31"/>
    <p:sldId id="299" r:id="rId32"/>
    <p:sldId id="300" r:id="rId33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5" autoAdjust="0"/>
    <p:restoredTop sz="94660" autoAdjust="0"/>
  </p:normalViewPr>
  <p:slideViewPr>
    <p:cSldViewPr snapToGrid="0">
      <p:cViewPr>
        <p:scale>
          <a:sx n="50" d="100"/>
          <a:sy n="50" d="100"/>
        </p:scale>
        <p:origin x="-1116" y="-4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E3A75C-112E-4364-88EC-0F7AEEF48308}" type="doc">
      <dgm:prSet loTypeId="urn:microsoft.com/office/officeart/2005/8/layout/hierarchy2" loCatId="hierarchy" qsTypeId="urn:microsoft.com/office/officeart/2005/8/quickstyle/3d3" qsCatId="3D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60E3FDF9-C1CB-47CC-8168-CE2CF8AE2D22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33</a:t>
          </a:r>
        </a:p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круглосуточных отделения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57D886-93EE-4DDD-8628-91826A605319}" type="parTrans" cxnId="{43A4F847-6F7A-443C-AF04-7A6A033CEE62}">
      <dgm:prSet/>
      <dgm:spPr/>
      <dgm:t>
        <a:bodyPr/>
        <a:lstStyle/>
        <a:p>
          <a:endParaRPr lang="ru-RU"/>
        </a:p>
      </dgm:t>
    </dgm:pt>
    <dgm:pt modelId="{B5B66B0A-7A04-4D0D-81DD-92D65D71EC05}" type="sibTrans" cxnId="{43A4F847-6F7A-443C-AF04-7A6A033CEE62}">
      <dgm:prSet/>
      <dgm:spPr/>
      <dgm:t>
        <a:bodyPr/>
        <a:lstStyle/>
        <a:p>
          <a:endParaRPr lang="ru-RU"/>
        </a:p>
      </dgm:t>
    </dgm:pt>
    <dgm:pt modelId="{952AEDE3-041A-42DC-B8A9-412F68F8CB05}">
      <dgm:prSet phldrT="[Текст]" custT="1"/>
      <dgm:spPr/>
      <dgm:t>
        <a:bodyPr/>
        <a:lstStyle/>
        <a:p>
          <a:r>
            <a: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Анестезиологическое  отделение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28EE0E8-B01E-4DDF-A4A2-AF78C025E6F8}" type="parTrans" cxnId="{C056D0AB-54F0-4EF6-A44B-1C859A3A032C}">
      <dgm:prSet/>
      <dgm:spPr/>
      <dgm:t>
        <a:bodyPr/>
        <a:lstStyle/>
        <a:p>
          <a:endParaRPr lang="ru-RU"/>
        </a:p>
      </dgm:t>
    </dgm:pt>
    <dgm:pt modelId="{9D72C796-81FE-4D9C-AB07-9B606B5132BB}" type="sibTrans" cxnId="{C056D0AB-54F0-4EF6-A44B-1C859A3A032C}">
      <dgm:prSet/>
      <dgm:spPr/>
      <dgm:t>
        <a:bodyPr/>
        <a:lstStyle/>
        <a:p>
          <a:endParaRPr lang="ru-RU"/>
        </a:p>
      </dgm:t>
    </dgm:pt>
    <dgm:pt modelId="{6B0CF473-7AEE-4CB1-A273-E7996FA9DBAB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13 клинических отделений хирургического и терапевтического профиля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EFC6BC1-E34D-452A-A95F-56C4F8C76411}" type="parTrans" cxnId="{BFBF0D1B-6146-4B4A-A1ED-300D2EA938E2}">
      <dgm:prSet/>
      <dgm:spPr/>
      <dgm:t>
        <a:bodyPr/>
        <a:lstStyle/>
        <a:p>
          <a:endParaRPr lang="ru-RU"/>
        </a:p>
      </dgm:t>
    </dgm:pt>
    <dgm:pt modelId="{C3ECC0B2-D6FF-426C-8F0F-DCAC5CFE96A7}" type="sibTrans" cxnId="{BFBF0D1B-6146-4B4A-A1ED-300D2EA938E2}">
      <dgm:prSet/>
      <dgm:spPr/>
      <dgm:t>
        <a:bodyPr/>
        <a:lstStyle/>
        <a:p>
          <a:endParaRPr lang="ru-RU"/>
        </a:p>
      </dgm:t>
    </dgm:pt>
    <dgm:pt modelId="{3B964410-17B6-48E4-8AF7-1B793F94F16E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 профильных отделений реанимации и интенсивной терапии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33610F4-3132-45FC-82F6-1A3E466DD6BC}" type="parTrans" cxnId="{DC64AB27-3065-46B2-A4E2-47D959E0467A}">
      <dgm:prSet/>
      <dgm:spPr/>
      <dgm:t>
        <a:bodyPr/>
        <a:lstStyle/>
        <a:p>
          <a:endParaRPr lang="ru-RU"/>
        </a:p>
      </dgm:t>
    </dgm:pt>
    <dgm:pt modelId="{EB97E3DA-19B9-4E60-BD44-8CB47D491A5B}" type="sibTrans" cxnId="{DC64AB27-3065-46B2-A4E2-47D959E0467A}">
      <dgm:prSet/>
      <dgm:spPr/>
      <dgm:t>
        <a:bodyPr/>
        <a:lstStyle/>
        <a:p>
          <a:endParaRPr lang="ru-RU"/>
        </a:p>
      </dgm:t>
    </dgm:pt>
    <dgm:pt modelId="{04A59D20-86B9-44F7-86D2-0C2C7E7B8789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Операционный блок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5FE52E-5A03-4941-AE8B-E2DB9470A0D2}" type="parTrans" cxnId="{6DEFE49A-1FE8-4B92-8270-5C3B5B1B806B}">
      <dgm:prSet/>
      <dgm:spPr/>
      <dgm:t>
        <a:bodyPr/>
        <a:lstStyle/>
        <a:p>
          <a:endParaRPr lang="ru-RU"/>
        </a:p>
      </dgm:t>
    </dgm:pt>
    <dgm:pt modelId="{9ABF68D2-D36F-4760-8CD2-43A13982D877}" type="sibTrans" cxnId="{6DEFE49A-1FE8-4B92-8270-5C3B5B1B806B}">
      <dgm:prSet/>
      <dgm:spPr/>
      <dgm:t>
        <a:bodyPr/>
        <a:lstStyle/>
        <a:p>
          <a:endParaRPr lang="ru-RU"/>
        </a:p>
      </dgm:t>
    </dgm:pt>
    <dgm:pt modelId="{85CB3029-3396-42BA-A70A-EA1196D16ADF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12  подразделений диагностической службы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AA37AFE-B721-4C15-AD51-A5EC12A6EC2F}" type="parTrans" cxnId="{D2054AF9-E629-4772-B877-2A03E6D9286C}">
      <dgm:prSet/>
      <dgm:spPr/>
      <dgm:t>
        <a:bodyPr/>
        <a:lstStyle/>
        <a:p>
          <a:endParaRPr lang="ru-RU"/>
        </a:p>
      </dgm:t>
    </dgm:pt>
    <dgm:pt modelId="{2329C9AB-FCD2-4776-849F-53A0922D67E7}" type="sibTrans" cxnId="{D2054AF9-E629-4772-B877-2A03E6D9286C}">
      <dgm:prSet/>
      <dgm:spPr/>
      <dgm:t>
        <a:bodyPr/>
        <a:lstStyle/>
        <a:p>
          <a:endParaRPr lang="ru-RU"/>
        </a:p>
      </dgm:t>
    </dgm:pt>
    <dgm:pt modelId="{DA22273A-5F98-4727-8565-2FF758675BCB}" type="pres">
      <dgm:prSet presAssocID="{8BE3A75C-112E-4364-88EC-0F7AEEF48308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9CAF8F1-8154-47F9-BFF7-22A4AA5F5D36}" type="pres">
      <dgm:prSet presAssocID="{60E3FDF9-C1CB-47CC-8168-CE2CF8AE2D22}" presName="root1" presStyleCnt="0"/>
      <dgm:spPr/>
    </dgm:pt>
    <dgm:pt modelId="{F51CA082-8015-49C9-B3AF-889967BA9C48}" type="pres">
      <dgm:prSet presAssocID="{60E3FDF9-C1CB-47CC-8168-CE2CF8AE2D22}" presName="LevelOneTextNode" presStyleLbl="node0" presStyleIdx="0" presStyleCnt="1" custScaleY="11160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95D8D9-8CEF-4A70-9086-A157CC039487}" type="pres">
      <dgm:prSet presAssocID="{60E3FDF9-C1CB-47CC-8168-CE2CF8AE2D22}" presName="level2hierChild" presStyleCnt="0"/>
      <dgm:spPr/>
    </dgm:pt>
    <dgm:pt modelId="{7E182FA6-5194-45B4-A3F7-58FC2621D7A3}" type="pres">
      <dgm:prSet presAssocID="{028EE0E8-B01E-4DDF-A4A2-AF78C025E6F8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A46C8F1A-88AD-4DD1-943C-B005DB57DF75}" type="pres">
      <dgm:prSet presAssocID="{028EE0E8-B01E-4DDF-A4A2-AF78C025E6F8}" presName="connTx" presStyleLbl="parChTrans1D2" presStyleIdx="0" presStyleCnt="2"/>
      <dgm:spPr/>
      <dgm:t>
        <a:bodyPr/>
        <a:lstStyle/>
        <a:p>
          <a:endParaRPr lang="ru-RU"/>
        </a:p>
      </dgm:t>
    </dgm:pt>
    <dgm:pt modelId="{40860696-9294-4369-A823-3E985E2D2FBD}" type="pres">
      <dgm:prSet presAssocID="{952AEDE3-041A-42DC-B8A9-412F68F8CB05}" presName="root2" presStyleCnt="0"/>
      <dgm:spPr/>
    </dgm:pt>
    <dgm:pt modelId="{8D70AFE8-79DA-4D55-B050-007F59A2116F}" type="pres">
      <dgm:prSet presAssocID="{952AEDE3-041A-42DC-B8A9-412F68F8CB05}" presName="LevelTwoTextNode" presStyleLbl="node2" presStyleIdx="0" presStyleCnt="2" custLinFactNeighborX="-1944" custLinFactNeighborY="9235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F80AE9F-E4D9-4540-888C-3161FA7FEEED}" type="pres">
      <dgm:prSet presAssocID="{952AEDE3-041A-42DC-B8A9-412F68F8CB05}" presName="level3hierChild" presStyleCnt="0"/>
      <dgm:spPr/>
    </dgm:pt>
    <dgm:pt modelId="{7D989533-38EA-4189-AED3-627ECA12D9EE}" type="pres">
      <dgm:prSet presAssocID="{9EFC6BC1-E34D-452A-A95F-56C4F8C76411}" presName="conn2-1" presStyleLbl="parChTrans1D3" presStyleIdx="0" presStyleCnt="3"/>
      <dgm:spPr/>
      <dgm:t>
        <a:bodyPr/>
        <a:lstStyle/>
        <a:p>
          <a:endParaRPr lang="ru-RU"/>
        </a:p>
      </dgm:t>
    </dgm:pt>
    <dgm:pt modelId="{D0CA53F6-45CA-4004-8809-85F819078CE5}" type="pres">
      <dgm:prSet presAssocID="{9EFC6BC1-E34D-452A-A95F-56C4F8C76411}" presName="connTx" presStyleLbl="parChTrans1D3" presStyleIdx="0" presStyleCnt="3"/>
      <dgm:spPr/>
      <dgm:t>
        <a:bodyPr/>
        <a:lstStyle/>
        <a:p>
          <a:endParaRPr lang="ru-RU"/>
        </a:p>
      </dgm:t>
    </dgm:pt>
    <dgm:pt modelId="{31D3B830-9ABC-42EB-A480-BCF3C5F9244D}" type="pres">
      <dgm:prSet presAssocID="{6B0CF473-7AEE-4CB1-A273-E7996FA9DBAB}" presName="root2" presStyleCnt="0"/>
      <dgm:spPr/>
    </dgm:pt>
    <dgm:pt modelId="{92B46C05-F94E-4489-A96F-195223FB4134}" type="pres">
      <dgm:prSet presAssocID="{6B0CF473-7AEE-4CB1-A273-E7996FA9DBAB}" presName="LevelTwoTextNode" presStyleLbl="node3" presStyleIdx="0" presStyleCnt="3" custScaleY="125755" custLinFactX="-43384" custLinFactNeighborX="-100000" custLinFactNeighborY="1360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82D8B5D-23CE-460E-AAB2-06E08D039B75}" type="pres">
      <dgm:prSet presAssocID="{6B0CF473-7AEE-4CB1-A273-E7996FA9DBAB}" presName="level3hierChild" presStyleCnt="0"/>
      <dgm:spPr/>
    </dgm:pt>
    <dgm:pt modelId="{E66CDBC1-0B2D-46D9-ADA3-6969C5F4FF21}" type="pres">
      <dgm:prSet presAssocID="{033610F4-3132-45FC-82F6-1A3E466DD6BC}" presName="conn2-1" presStyleLbl="parChTrans1D3" presStyleIdx="1" presStyleCnt="3"/>
      <dgm:spPr/>
      <dgm:t>
        <a:bodyPr/>
        <a:lstStyle/>
        <a:p>
          <a:endParaRPr lang="ru-RU"/>
        </a:p>
      </dgm:t>
    </dgm:pt>
    <dgm:pt modelId="{416EC14D-0C19-4E53-9392-D00C236D88B8}" type="pres">
      <dgm:prSet presAssocID="{033610F4-3132-45FC-82F6-1A3E466DD6BC}" presName="connTx" presStyleLbl="parChTrans1D3" presStyleIdx="1" presStyleCnt="3"/>
      <dgm:spPr/>
      <dgm:t>
        <a:bodyPr/>
        <a:lstStyle/>
        <a:p>
          <a:endParaRPr lang="ru-RU"/>
        </a:p>
      </dgm:t>
    </dgm:pt>
    <dgm:pt modelId="{DD0A62C6-1D49-4D23-AE10-A131AC7E13A3}" type="pres">
      <dgm:prSet presAssocID="{3B964410-17B6-48E4-8AF7-1B793F94F16E}" presName="root2" presStyleCnt="0"/>
      <dgm:spPr/>
    </dgm:pt>
    <dgm:pt modelId="{609082DD-9189-4C87-8C20-955D8EB14379}" type="pres">
      <dgm:prSet presAssocID="{3B964410-17B6-48E4-8AF7-1B793F94F16E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1526132-DDAE-4374-BF18-8C045C2B53A6}" type="pres">
      <dgm:prSet presAssocID="{3B964410-17B6-48E4-8AF7-1B793F94F16E}" presName="level3hierChild" presStyleCnt="0"/>
      <dgm:spPr/>
    </dgm:pt>
    <dgm:pt modelId="{A890A552-45D0-4F47-9AB8-006B250EDB9C}" type="pres">
      <dgm:prSet presAssocID="{215FE52E-5A03-4941-AE8B-E2DB9470A0D2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6A4EF6A6-6E8F-4309-9827-E5EFA929D8D7}" type="pres">
      <dgm:prSet presAssocID="{215FE52E-5A03-4941-AE8B-E2DB9470A0D2}" presName="connTx" presStyleLbl="parChTrans1D2" presStyleIdx="1" presStyleCnt="2"/>
      <dgm:spPr/>
      <dgm:t>
        <a:bodyPr/>
        <a:lstStyle/>
        <a:p>
          <a:endParaRPr lang="ru-RU"/>
        </a:p>
      </dgm:t>
    </dgm:pt>
    <dgm:pt modelId="{9079B356-1799-4E24-8D7E-329F26A9FCD3}" type="pres">
      <dgm:prSet presAssocID="{04A59D20-86B9-44F7-86D2-0C2C7E7B8789}" presName="root2" presStyleCnt="0"/>
      <dgm:spPr/>
    </dgm:pt>
    <dgm:pt modelId="{B466BF10-2C02-441A-B8EA-48F3005BD235}" type="pres">
      <dgm:prSet presAssocID="{04A59D20-86B9-44F7-86D2-0C2C7E7B8789}" presName="LevelTwoTextNode" presStyleLbl="node2" presStyleIdx="1" presStyleCnt="2" custLinFactNeighborX="-2219" custLinFactNeighborY="489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7131D8D-9492-4682-8046-0C5B1FE7E430}" type="pres">
      <dgm:prSet presAssocID="{04A59D20-86B9-44F7-86D2-0C2C7E7B8789}" presName="level3hierChild" presStyleCnt="0"/>
      <dgm:spPr/>
    </dgm:pt>
    <dgm:pt modelId="{F3229AF0-78F6-414A-BA5E-72B5FB9273B1}" type="pres">
      <dgm:prSet presAssocID="{CAA37AFE-B721-4C15-AD51-A5EC12A6EC2F}" presName="conn2-1" presStyleLbl="parChTrans1D3" presStyleIdx="2" presStyleCnt="3"/>
      <dgm:spPr/>
      <dgm:t>
        <a:bodyPr/>
        <a:lstStyle/>
        <a:p>
          <a:endParaRPr lang="ru-RU"/>
        </a:p>
      </dgm:t>
    </dgm:pt>
    <dgm:pt modelId="{795C8B86-1535-41AA-BA79-40540A313F66}" type="pres">
      <dgm:prSet presAssocID="{CAA37AFE-B721-4C15-AD51-A5EC12A6EC2F}" presName="connTx" presStyleLbl="parChTrans1D3" presStyleIdx="2" presStyleCnt="3"/>
      <dgm:spPr/>
      <dgm:t>
        <a:bodyPr/>
        <a:lstStyle/>
        <a:p>
          <a:endParaRPr lang="ru-RU"/>
        </a:p>
      </dgm:t>
    </dgm:pt>
    <dgm:pt modelId="{DABDEE80-1B5A-4B20-B9BA-C89DA52EE89E}" type="pres">
      <dgm:prSet presAssocID="{85CB3029-3396-42BA-A70A-EA1196D16ADF}" presName="root2" presStyleCnt="0"/>
      <dgm:spPr/>
    </dgm:pt>
    <dgm:pt modelId="{B540F279-6DA3-4C54-BF68-84C694CFB08C}" type="pres">
      <dgm:prSet presAssocID="{85CB3029-3396-42BA-A70A-EA1196D16ADF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8487322-F839-44D7-9C6D-AFE3CF4D6461}" type="pres">
      <dgm:prSet presAssocID="{85CB3029-3396-42BA-A70A-EA1196D16ADF}" presName="level3hierChild" presStyleCnt="0"/>
      <dgm:spPr/>
    </dgm:pt>
  </dgm:ptLst>
  <dgm:cxnLst>
    <dgm:cxn modelId="{DC64AB27-3065-46B2-A4E2-47D959E0467A}" srcId="{952AEDE3-041A-42DC-B8A9-412F68F8CB05}" destId="{3B964410-17B6-48E4-8AF7-1B793F94F16E}" srcOrd="1" destOrd="0" parTransId="{033610F4-3132-45FC-82F6-1A3E466DD6BC}" sibTransId="{EB97E3DA-19B9-4E60-BD44-8CB47D491A5B}"/>
    <dgm:cxn modelId="{144D320D-7CC2-403E-8EE2-FCD4B8CA7CE0}" type="presOf" srcId="{028EE0E8-B01E-4DDF-A4A2-AF78C025E6F8}" destId="{7E182FA6-5194-45B4-A3F7-58FC2621D7A3}" srcOrd="0" destOrd="0" presId="urn:microsoft.com/office/officeart/2005/8/layout/hierarchy2"/>
    <dgm:cxn modelId="{D562F2A9-52A0-4366-84DB-EA27CE665A6A}" type="presOf" srcId="{04A59D20-86B9-44F7-86D2-0C2C7E7B8789}" destId="{B466BF10-2C02-441A-B8EA-48F3005BD235}" srcOrd="0" destOrd="0" presId="urn:microsoft.com/office/officeart/2005/8/layout/hierarchy2"/>
    <dgm:cxn modelId="{850CE790-6EEC-4796-99F8-A4B09133F771}" type="presOf" srcId="{952AEDE3-041A-42DC-B8A9-412F68F8CB05}" destId="{8D70AFE8-79DA-4D55-B050-007F59A2116F}" srcOrd="0" destOrd="0" presId="urn:microsoft.com/office/officeart/2005/8/layout/hierarchy2"/>
    <dgm:cxn modelId="{D2054AF9-E629-4772-B877-2A03E6D9286C}" srcId="{04A59D20-86B9-44F7-86D2-0C2C7E7B8789}" destId="{85CB3029-3396-42BA-A70A-EA1196D16ADF}" srcOrd="0" destOrd="0" parTransId="{CAA37AFE-B721-4C15-AD51-A5EC12A6EC2F}" sibTransId="{2329C9AB-FCD2-4776-849F-53A0922D67E7}"/>
    <dgm:cxn modelId="{0E920683-51E3-4BB4-8FDC-E560104D20F2}" type="presOf" srcId="{9EFC6BC1-E34D-452A-A95F-56C4F8C76411}" destId="{D0CA53F6-45CA-4004-8809-85F819078CE5}" srcOrd="1" destOrd="0" presId="urn:microsoft.com/office/officeart/2005/8/layout/hierarchy2"/>
    <dgm:cxn modelId="{E1C30121-D876-46D4-A924-0E5BC52818B5}" type="presOf" srcId="{85CB3029-3396-42BA-A70A-EA1196D16ADF}" destId="{B540F279-6DA3-4C54-BF68-84C694CFB08C}" srcOrd="0" destOrd="0" presId="urn:microsoft.com/office/officeart/2005/8/layout/hierarchy2"/>
    <dgm:cxn modelId="{6E733C58-7C0C-4ADF-853F-49DA866FE3F6}" type="presOf" srcId="{215FE52E-5A03-4941-AE8B-E2DB9470A0D2}" destId="{6A4EF6A6-6E8F-4309-9827-E5EFA929D8D7}" srcOrd="1" destOrd="0" presId="urn:microsoft.com/office/officeart/2005/8/layout/hierarchy2"/>
    <dgm:cxn modelId="{BFBF0D1B-6146-4B4A-A1ED-300D2EA938E2}" srcId="{952AEDE3-041A-42DC-B8A9-412F68F8CB05}" destId="{6B0CF473-7AEE-4CB1-A273-E7996FA9DBAB}" srcOrd="0" destOrd="0" parTransId="{9EFC6BC1-E34D-452A-A95F-56C4F8C76411}" sibTransId="{C3ECC0B2-D6FF-426C-8F0F-DCAC5CFE96A7}"/>
    <dgm:cxn modelId="{6DEFE49A-1FE8-4B92-8270-5C3B5B1B806B}" srcId="{60E3FDF9-C1CB-47CC-8168-CE2CF8AE2D22}" destId="{04A59D20-86B9-44F7-86D2-0C2C7E7B8789}" srcOrd="1" destOrd="0" parTransId="{215FE52E-5A03-4941-AE8B-E2DB9470A0D2}" sibTransId="{9ABF68D2-D36F-4760-8CD2-43A13982D877}"/>
    <dgm:cxn modelId="{596D054C-35FD-4810-82C3-6941C5A53ACD}" type="presOf" srcId="{028EE0E8-B01E-4DDF-A4A2-AF78C025E6F8}" destId="{A46C8F1A-88AD-4DD1-943C-B005DB57DF75}" srcOrd="1" destOrd="0" presId="urn:microsoft.com/office/officeart/2005/8/layout/hierarchy2"/>
    <dgm:cxn modelId="{2076F4B3-6939-4A1F-9CDF-A4240E64A53B}" type="presOf" srcId="{CAA37AFE-B721-4C15-AD51-A5EC12A6EC2F}" destId="{F3229AF0-78F6-414A-BA5E-72B5FB9273B1}" srcOrd="0" destOrd="0" presId="urn:microsoft.com/office/officeart/2005/8/layout/hierarchy2"/>
    <dgm:cxn modelId="{61F745D3-1D64-49A9-BF1E-E9C6E719F267}" type="presOf" srcId="{8BE3A75C-112E-4364-88EC-0F7AEEF48308}" destId="{DA22273A-5F98-4727-8565-2FF758675BCB}" srcOrd="0" destOrd="0" presId="urn:microsoft.com/office/officeart/2005/8/layout/hierarchy2"/>
    <dgm:cxn modelId="{6344B35E-D637-467B-B323-54F08BC4E973}" type="presOf" srcId="{033610F4-3132-45FC-82F6-1A3E466DD6BC}" destId="{E66CDBC1-0B2D-46D9-ADA3-6969C5F4FF21}" srcOrd="0" destOrd="0" presId="urn:microsoft.com/office/officeart/2005/8/layout/hierarchy2"/>
    <dgm:cxn modelId="{9DF1E0AA-BC1E-4702-8D08-7B379A73AB17}" type="presOf" srcId="{215FE52E-5A03-4941-AE8B-E2DB9470A0D2}" destId="{A890A552-45D0-4F47-9AB8-006B250EDB9C}" srcOrd="0" destOrd="0" presId="urn:microsoft.com/office/officeart/2005/8/layout/hierarchy2"/>
    <dgm:cxn modelId="{C7CD343C-0A2C-4BC7-A512-EB4DCA244A43}" type="presOf" srcId="{CAA37AFE-B721-4C15-AD51-A5EC12A6EC2F}" destId="{795C8B86-1535-41AA-BA79-40540A313F66}" srcOrd="1" destOrd="0" presId="urn:microsoft.com/office/officeart/2005/8/layout/hierarchy2"/>
    <dgm:cxn modelId="{6EFFF5FC-0363-48F2-AF6F-9B3F71F6CF36}" type="presOf" srcId="{9EFC6BC1-E34D-452A-A95F-56C4F8C76411}" destId="{7D989533-38EA-4189-AED3-627ECA12D9EE}" srcOrd="0" destOrd="0" presId="urn:microsoft.com/office/officeart/2005/8/layout/hierarchy2"/>
    <dgm:cxn modelId="{9189E692-C439-429E-88AF-5B7E24968D4D}" type="presOf" srcId="{033610F4-3132-45FC-82F6-1A3E466DD6BC}" destId="{416EC14D-0C19-4E53-9392-D00C236D88B8}" srcOrd="1" destOrd="0" presId="urn:microsoft.com/office/officeart/2005/8/layout/hierarchy2"/>
    <dgm:cxn modelId="{292E90DB-CE0D-4C56-A057-441FDB1B732B}" type="presOf" srcId="{6B0CF473-7AEE-4CB1-A273-E7996FA9DBAB}" destId="{92B46C05-F94E-4489-A96F-195223FB4134}" srcOrd="0" destOrd="0" presId="urn:microsoft.com/office/officeart/2005/8/layout/hierarchy2"/>
    <dgm:cxn modelId="{97E026D3-06FA-424E-9DEC-8061244F8ACF}" type="presOf" srcId="{3B964410-17B6-48E4-8AF7-1B793F94F16E}" destId="{609082DD-9189-4C87-8C20-955D8EB14379}" srcOrd="0" destOrd="0" presId="urn:microsoft.com/office/officeart/2005/8/layout/hierarchy2"/>
    <dgm:cxn modelId="{43A4F847-6F7A-443C-AF04-7A6A033CEE62}" srcId="{8BE3A75C-112E-4364-88EC-0F7AEEF48308}" destId="{60E3FDF9-C1CB-47CC-8168-CE2CF8AE2D22}" srcOrd="0" destOrd="0" parTransId="{7357D886-93EE-4DDD-8628-91826A605319}" sibTransId="{B5B66B0A-7A04-4D0D-81DD-92D65D71EC05}"/>
    <dgm:cxn modelId="{C056D0AB-54F0-4EF6-A44B-1C859A3A032C}" srcId="{60E3FDF9-C1CB-47CC-8168-CE2CF8AE2D22}" destId="{952AEDE3-041A-42DC-B8A9-412F68F8CB05}" srcOrd="0" destOrd="0" parTransId="{028EE0E8-B01E-4DDF-A4A2-AF78C025E6F8}" sibTransId="{9D72C796-81FE-4D9C-AB07-9B606B5132BB}"/>
    <dgm:cxn modelId="{72F3DCA7-958C-41F1-880E-B187560AE90E}" type="presOf" srcId="{60E3FDF9-C1CB-47CC-8168-CE2CF8AE2D22}" destId="{F51CA082-8015-49C9-B3AF-889967BA9C48}" srcOrd="0" destOrd="0" presId="urn:microsoft.com/office/officeart/2005/8/layout/hierarchy2"/>
    <dgm:cxn modelId="{48762A6D-7F34-43DF-87E9-128620DC90A6}" type="presParOf" srcId="{DA22273A-5F98-4727-8565-2FF758675BCB}" destId="{D9CAF8F1-8154-47F9-BFF7-22A4AA5F5D36}" srcOrd="0" destOrd="0" presId="urn:microsoft.com/office/officeart/2005/8/layout/hierarchy2"/>
    <dgm:cxn modelId="{665DBBEB-654A-4741-A7D1-19470DFEE5A4}" type="presParOf" srcId="{D9CAF8F1-8154-47F9-BFF7-22A4AA5F5D36}" destId="{F51CA082-8015-49C9-B3AF-889967BA9C48}" srcOrd="0" destOrd="0" presId="urn:microsoft.com/office/officeart/2005/8/layout/hierarchy2"/>
    <dgm:cxn modelId="{DAF21734-2BBF-4E40-8200-E10B6A5D6B58}" type="presParOf" srcId="{D9CAF8F1-8154-47F9-BFF7-22A4AA5F5D36}" destId="{7B95D8D9-8CEF-4A70-9086-A157CC039487}" srcOrd="1" destOrd="0" presId="urn:microsoft.com/office/officeart/2005/8/layout/hierarchy2"/>
    <dgm:cxn modelId="{28695B69-0524-4A22-826B-4F2C21B6FCA3}" type="presParOf" srcId="{7B95D8D9-8CEF-4A70-9086-A157CC039487}" destId="{7E182FA6-5194-45B4-A3F7-58FC2621D7A3}" srcOrd="0" destOrd="0" presId="urn:microsoft.com/office/officeart/2005/8/layout/hierarchy2"/>
    <dgm:cxn modelId="{743A9646-7885-4697-BE6A-CB2B8B64ACFB}" type="presParOf" srcId="{7E182FA6-5194-45B4-A3F7-58FC2621D7A3}" destId="{A46C8F1A-88AD-4DD1-943C-B005DB57DF75}" srcOrd="0" destOrd="0" presId="urn:microsoft.com/office/officeart/2005/8/layout/hierarchy2"/>
    <dgm:cxn modelId="{18F5E0DC-2274-40B4-8EAD-2A649F4066E7}" type="presParOf" srcId="{7B95D8D9-8CEF-4A70-9086-A157CC039487}" destId="{40860696-9294-4369-A823-3E985E2D2FBD}" srcOrd="1" destOrd="0" presId="urn:microsoft.com/office/officeart/2005/8/layout/hierarchy2"/>
    <dgm:cxn modelId="{1B8A3968-92C3-4338-8238-03DBDBD3B8B2}" type="presParOf" srcId="{40860696-9294-4369-A823-3E985E2D2FBD}" destId="{8D70AFE8-79DA-4D55-B050-007F59A2116F}" srcOrd="0" destOrd="0" presId="urn:microsoft.com/office/officeart/2005/8/layout/hierarchy2"/>
    <dgm:cxn modelId="{DBA07D0C-FFBD-4B2E-8DAB-211A53293896}" type="presParOf" srcId="{40860696-9294-4369-A823-3E985E2D2FBD}" destId="{4F80AE9F-E4D9-4540-888C-3161FA7FEEED}" srcOrd="1" destOrd="0" presId="urn:microsoft.com/office/officeart/2005/8/layout/hierarchy2"/>
    <dgm:cxn modelId="{096455D6-5CA1-4810-ACD7-DA608383FD91}" type="presParOf" srcId="{4F80AE9F-E4D9-4540-888C-3161FA7FEEED}" destId="{7D989533-38EA-4189-AED3-627ECA12D9EE}" srcOrd="0" destOrd="0" presId="urn:microsoft.com/office/officeart/2005/8/layout/hierarchy2"/>
    <dgm:cxn modelId="{7AA1568B-B720-4ED6-96C8-07D2209F575B}" type="presParOf" srcId="{7D989533-38EA-4189-AED3-627ECA12D9EE}" destId="{D0CA53F6-45CA-4004-8809-85F819078CE5}" srcOrd="0" destOrd="0" presId="urn:microsoft.com/office/officeart/2005/8/layout/hierarchy2"/>
    <dgm:cxn modelId="{0F4642DC-49F2-4521-B7C2-C5AC9E1CF905}" type="presParOf" srcId="{4F80AE9F-E4D9-4540-888C-3161FA7FEEED}" destId="{31D3B830-9ABC-42EB-A480-BCF3C5F9244D}" srcOrd="1" destOrd="0" presId="urn:microsoft.com/office/officeart/2005/8/layout/hierarchy2"/>
    <dgm:cxn modelId="{2C0A5904-B3E7-428C-803F-4F94B477A740}" type="presParOf" srcId="{31D3B830-9ABC-42EB-A480-BCF3C5F9244D}" destId="{92B46C05-F94E-4489-A96F-195223FB4134}" srcOrd="0" destOrd="0" presId="urn:microsoft.com/office/officeart/2005/8/layout/hierarchy2"/>
    <dgm:cxn modelId="{E704A1B0-B24B-4BF0-9251-59DD92E444CE}" type="presParOf" srcId="{31D3B830-9ABC-42EB-A480-BCF3C5F9244D}" destId="{382D8B5D-23CE-460E-AAB2-06E08D039B75}" srcOrd="1" destOrd="0" presId="urn:microsoft.com/office/officeart/2005/8/layout/hierarchy2"/>
    <dgm:cxn modelId="{13DA0DBE-4768-4CC3-A86A-B696000A2630}" type="presParOf" srcId="{4F80AE9F-E4D9-4540-888C-3161FA7FEEED}" destId="{E66CDBC1-0B2D-46D9-ADA3-6969C5F4FF21}" srcOrd="2" destOrd="0" presId="urn:microsoft.com/office/officeart/2005/8/layout/hierarchy2"/>
    <dgm:cxn modelId="{E308A4B9-ED5F-46E1-BEE8-FB75A609AFE2}" type="presParOf" srcId="{E66CDBC1-0B2D-46D9-ADA3-6969C5F4FF21}" destId="{416EC14D-0C19-4E53-9392-D00C236D88B8}" srcOrd="0" destOrd="0" presId="urn:microsoft.com/office/officeart/2005/8/layout/hierarchy2"/>
    <dgm:cxn modelId="{530A1113-E9B3-47B2-84DA-4765F4F7C5DB}" type="presParOf" srcId="{4F80AE9F-E4D9-4540-888C-3161FA7FEEED}" destId="{DD0A62C6-1D49-4D23-AE10-A131AC7E13A3}" srcOrd="3" destOrd="0" presId="urn:microsoft.com/office/officeart/2005/8/layout/hierarchy2"/>
    <dgm:cxn modelId="{B30E3377-4EBC-4743-B0F5-DF7F7B6A7DDE}" type="presParOf" srcId="{DD0A62C6-1D49-4D23-AE10-A131AC7E13A3}" destId="{609082DD-9189-4C87-8C20-955D8EB14379}" srcOrd="0" destOrd="0" presId="urn:microsoft.com/office/officeart/2005/8/layout/hierarchy2"/>
    <dgm:cxn modelId="{2D7559DE-CBC9-455A-A086-EE73C7EE9227}" type="presParOf" srcId="{DD0A62C6-1D49-4D23-AE10-A131AC7E13A3}" destId="{01526132-DDAE-4374-BF18-8C045C2B53A6}" srcOrd="1" destOrd="0" presId="urn:microsoft.com/office/officeart/2005/8/layout/hierarchy2"/>
    <dgm:cxn modelId="{7A7AE702-1EE6-4986-873D-E9E1F9340A61}" type="presParOf" srcId="{7B95D8D9-8CEF-4A70-9086-A157CC039487}" destId="{A890A552-45D0-4F47-9AB8-006B250EDB9C}" srcOrd="2" destOrd="0" presId="urn:microsoft.com/office/officeart/2005/8/layout/hierarchy2"/>
    <dgm:cxn modelId="{94D629B1-6A5F-4A15-B06F-E7510D05D215}" type="presParOf" srcId="{A890A552-45D0-4F47-9AB8-006B250EDB9C}" destId="{6A4EF6A6-6E8F-4309-9827-E5EFA929D8D7}" srcOrd="0" destOrd="0" presId="urn:microsoft.com/office/officeart/2005/8/layout/hierarchy2"/>
    <dgm:cxn modelId="{630AC7AB-3CBA-45DC-ABE0-B83D485D200D}" type="presParOf" srcId="{7B95D8D9-8CEF-4A70-9086-A157CC039487}" destId="{9079B356-1799-4E24-8D7E-329F26A9FCD3}" srcOrd="3" destOrd="0" presId="urn:microsoft.com/office/officeart/2005/8/layout/hierarchy2"/>
    <dgm:cxn modelId="{97E6304E-4C3F-41F3-85CF-DBCD2FD335C0}" type="presParOf" srcId="{9079B356-1799-4E24-8D7E-329F26A9FCD3}" destId="{B466BF10-2C02-441A-B8EA-48F3005BD235}" srcOrd="0" destOrd="0" presId="urn:microsoft.com/office/officeart/2005/8/layout/hierarchy2"/>
    <dgm:cxn modelId="{03FB6B3E-2848-4EEE-9A89-A14A4D320C5B}" type="presParOf" srcId="{9079B356-1799-4E24-8D7E-329F26A9FCD3}" destId="{77131D8D-9492-4682-8046-0C5B1FE7E430}" srcOrd="1" destOrd="0" presId="urn:microsoft.com/office/officeart/2005/8/layout/hierarchy2"/>
    <dgm:cxn modelId="{BA4818F7-567E-4854-88F6-0ACCEB31FDD6}" type="presParOf" srcId="{77131D8D-9492-4682-8046-0C5B1FE7E430}" destId="{F3229AF0-78F6-414A-BA5E-72B5FB9273B1}" srcOrd="0" destOrd="0" presId="urn:microsoft.com/office/officeart/2005/8/layout/hierarchy2"/>
    <dgm:cxn modelId="{61045610-C923-4240-ADFB-FDBD10C9A5AF}" type="presParOf" srcId="{F3229AF0-78F6-414A-BA5E-72B5FB9273B1}" destId="{795C8B86-1535-41AA-BA79-40540A313F66}" srcOrd="0" destOrd="0" presId="urn:microsoft.com/office/officeart/2005/8/layout/hierarchy2"/>
    <dgm:cxn modelId="{EEA8EC47-C0A4-4D1C-82C5-FBF218E2B589}" type="presParOf" srcId="{77131D8D-9492-4682-8046-0C5B1FE7E430}" destId="{DABDEE80-1B5A-4B20-B9BA-C89DA52EE89E}" srcOrd="1" destOrd="0" presId="urn:microsoft.com/office/officeart/2005/8/layout/hierarchy2"/>
    <dgm:cxn modelId="{2E4044E2-EB52-4A08-9532-0A0233A8F52E}" type="presParOf" srcId="{DABDEE80-1B5A-4B20-B9BA-C89DA52EE89E}" destId="{B540F279-6DA3-4C54-BF68-84C694CFB08C}" srcOrd="0" destOrd="0" presId="urn:microsoft.com/office/officeart/2005/8/layout/hierarchy2"/>
    <dgm:cxn modelId="{900506E7-F868-48B0-8C97-B9F4E580A93D}" type="presParOf" srcId="{DABDEE80-1B5A-4B20-B9BA-C89DA52EE89E}" destId="{88487322-F839-44D7-9C6D-AFE3CF4D646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D70DE37-1F99-4B0D-A7C2-92199904EBB9}" type="doc">
      <dgm:prSet loTypeId="urn:microsoft.com/office/officeart/2005/8/layout/chart3" loCatId="cycle" qsTypeId="urn:microsoft.com/office/officeart/2005/8/quickstyle/3d3" qsCatId="3D" csTypeId="urn:microsoft.com/office/officeart/2005/8/colors/accent5_2" csCatId="accent5" phldr="1"/>
      <dgm:spPr/>
    </dgm:pt>
    <dgm:pt modelId="{77B6D025-6F8E-4E49-A581-FFD6B7FBC17D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98% пациентов с неотложными состояниями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F9F863-3560-40E8-B0FD-CED2BE200F2B}" type="parTrans" cxnId="{F906F480-249E-4A25-9AFF-78973BBBD622}">
      <dgm:prSet/>
      <dgm:spPr/>
      <dgm:t>
        <a:bodyPr/>
        <a:lstStyle/>
        <a:p>
          <a:endParaRPr lang="ru-RU"/>
        </a:p>
      </dgm:t>
    </dgm:pt>
    <dgm:pt modelId="{74EA9A0C-4CC1-46E2-886B-11A82B02C332}" type="sibTrans" cxnId="{F906F480-249E-4A25-9AFF-78973BBBD622}">
      <dgm:prSet/>
      <dgm:spPr/>
      <dgm:t>
        <a:bodyPr/>
        <a:lstStyle/>
        <a:p>
          <a:endParaRPr lang="ru-RU"/>
        </a:p>
      </dgm:t>
    </dgm:pt>
    <dgm:pt modelId="{AD1D61CF-EE6F-43E2-8EC5-DC78E3F9DF5E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29 000 пациентов  в год на стационарном лечении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0E8445A-B46C-429A-90DA-1B269A142D95}" type="parTrans" cxnId="{6336C01E-9074-4E45-BC25-DCABAFCE11DD}">
      <dgm:prSet/>
      <dgm:spPr/>
      <dgm:t>
        <a:bodyPr/>
        <a:lstStyle/>
        <a:p>
          <a:endParaRPr lang="ru-RU"/>
        </a:p>
      </dgm:t>
    </dgm:pt>
    <dgm:pt modelId="{9E6EF419-2708-44EF-8274-32C9D7311CB1}" type="sibTrans" cxnId="{6336C01E-9074-4E45-BC25-DCABAFCE11DD}">
      <dgm:prSet/>
      <dgm:spPr/>
      <dgm:t>
        <a:bodyPr/>
        <a:lstStyle/>
        <a:p>
          <a:endParaRPr lang="ru-RU"/>
        </a:p>
      </dgm:t>
    </dgm:pt>
    <dgm:pt modelId="{2EFDF3D2-6966-4E3D-81CA-C1520249C5D3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55  000 пациентов в год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427803D-834B-4639-9072-013913BEEADB}" type="parTrans" cxnId="{D2359519-EC86-4673-9265-171E21EBCEED}">
      <dgm:prSet/>
      <dgm:spPr/>
      <dgm:t>
        <a:bodyPr/>
        <a:lstStyle/>
        <a:p>
          <a:endParaRPr lang="ru-RU"/>
        </a:p>
      </dgm:t>
    </dgm:pt>
    <dgm:pt modelId="{19BE62E5-03DC-4385-82C0-2AA0ED0661AD}" type="sibTrans" cxnId="{D2359519-EC86-4673-9265-171E21EBCEED}">
      <dgm:prSet/>
      <dgm:spPr/>
      <dgm:t>
        <a:bodyPr/>
        <a:lstStyle/>
        <a:p>
          <a:endParaRPr lang="ru-RU"/>
        </a:p>
      </dgm:t>
    </dgm:pt>
    <dgm:pt modelId="{15101B4B-42AA-4772-BCBD-ED7058CFE900}" type="pres">
      <dgm:prSet presAssocID="{ED70DE37-1F99-4B0D-A7C2-92199904EBB9}" presName="compositeShape" presStyleCnt="0">
        <dgm:presLayoutVars>
          <dgm:chMax val="7"/>
          <dgm:dir/>
          <dgm:resizeHandles val="exact"/>
        </dgm:presLayoutVars>
      </dgm:prSet>
      <dgm:spPr/>
    </dgm:pt>
    <dgm:pt modelId="{8C89C765-8386-44E9-9847-7ACFE775D1B8}" type="pres">
      <dgm:prSet presAssocID="{ED70DE37-1F99-4B0D-A7C2-92199904EBB9}" presName="wedge1" presStyleLbl="node1" presStyleIdx="0" presStyleCnt="3" custScaleX="120609" custScaleY="112922" custLinFactNeighborX="-958" custLinFactNeighborY="479"/>
      <dgm:spPr/>
      <dgm:t>
        <a:bodyPr/>
        <a:lstStyle/>
        <a:p>
          <a:endParaRPr lang="ru-RU"/>
        </a:p>
      </dgm:t>
    </dgm:pt>
    <dgm:pt modelId="{292CFCDE-DB81-4553-9ECA-2B60928844C4}" type="pres">
      <dgm:prSet presAssocID="{ED70DE37-1F99-4B0D-A7C2-92199904EBB9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6A90D3-F5BC-476B-BBB2-B454CD5E1EC8}" type="pres">
      <dgm:prSet presAssocID="{ED70DE37-1F99-4B0D-A7C2-92199904EBB9}" presName="wedge2" presStyleLbl="node1" presStyleIdx="1" presStyleCnt="3" custScaleX="120609" custScaleY="112922"/>
      <dgm:spPr/>
      <dgm:t>
        <a:bodyPr/>
        <a:lstStyle/>
        <a:p>
          <a:endParaRPr lang="ru-RU"/>
        </a:p>
      </dgm:t>
    </dgm:pt>
    <dgm:pt modelId="{C19CE152-B2CC-49F1-AFF4-CA268DCC57C3}" type="pres">
      <dgm:prSet presAssocID="{ED70DE37-1F99-4B0D-A7C2-92199904EBB9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272E9B-882E-43B2-A031-520297B6B597}" type="pres">
      <dgm:prSet presAssocID="{ED70DE37-1F99-4B0D-A7C2-92199904EBB9}" presName="wedge3" presStyleLbl="node1" presStyleIdx="2" presStyleCnt="3" custScaleX="120609" custScaleY="112922"/>
      <dgm:spPr/>
      <dgm:t>
        <a:bodyPr/>
        <a:lstStyle/>
        <a:p>
          <a:endParaRPr lang="ru-RU"/>
        </a:p>
      </dgm:t>
    </dgm:pt>
    <dgm:pt modelId="{007B4C3E-D31A-4A3D-BB5D-5E7969F37301}" type="pres">
      <dgm:prSet presAssocID="{ED70DE37-1F99-4B0D-A7C2-92199904EBB9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61639F-41AE-4AE0-921F-8CEAA45FE541}" type="presOf" srcId="{77B6D025-6F8E-4E49-A581-FFD6B7FBC17D}" destId="{292CFCDE-DB81-4553-9ECA-2B60928844C4}" srcOrd="1" destOrd="0" presId="urn:microsoft.com/office/officeart/2005/8/layout/chart3"/>
    <dgm:cxn modelId="{CF7C8187-28AC-4F0E-A420-A388A709FADB}" type="presOf" srcId="{77B6D025-6F8E-4E49-A581-FFD6B7FBC17D}" destId="{8C89C765-8386-44E9-9847-7ACFE775D1B8}" srcOrd="0" destOrd="0" presId="urn:microsoft.com/office/officeart/2005/8/layout/chart3"/>
    <dgm:cxn modelId="{9DDC1F2B-5FA1-4AE1-A139-ABFCC0F75381}" type="presOf" srcId="{ED70DE37-1F99-4B0D-A7C2-92199904EBB9}" destId="{15101B4B-42AA-4772-BCBD-ED7058CFE900}" srcOrd="0" destOrd="0" presId="urn:microsoft.com/office/officeart/2005/8/layout/chart3"/>
    <dgm:cxn modelId="{F906F480-249E-4A25-9AFF-78973BBBD622}" srcId="{ED70DE37-1F99-4B0D-A7C2-92199904EBB9}" destId="{77B6D025-6F8E-4E49-A581-FFD6B7FBC17D}" srcOrd="0" destOrd="0" parTransId="{05F9F863-3560-40E8-B0FD-CED2BE200F2B}" sibTransId="{74EA9A0C-4CC1-46E2-886B-11A82B02C332}"/>
    <dgm:cxn modelId="{4F5C3F2D-9C52-44D4-87C4-70A8A0E3E255}" type="presOf" srcId="{2EFDF3D2-6966-4E3D-81CA-C1520249C5D3}" destId="{56272E9B-882E-43B2-A031-520297B6B597}" srcOrd="0" destOrd="0" presId="urn:microsoft.com/office/officeart/2005/8/layout/chart3"/>
    <dgm:cxn modelId="{965662E7-7CB4-4A44-A519-E6551840CDC5}" type="presOf" srcId="{AD1D61CF-EE6F-43E2-8EC5-DC78E3F9DF5E}" destId="{F36A90D3-F5BC-476B-BBB2-B454CD5E1EC8}" srcOrd="0" destOrd="0" presId="urn:microsoft.com/office/officeart/2005/8/layout/chart3"/>
    <dgm:cxn modelId="{D2359519-EC86-4673-9265-171E21EBCEED}" srcId="{ED70DE37-1F99-4B0D-A7C2-92199904EBB9}" destId="{2EFDF3D2-6966-4E3D-81CA-C1520249C5D3}" srcOrd="2" destOrd="0" parTransId="{0427803D-834B-4639-9072-013913BEEADB}" sibTransId="{19BE62E5-03DC-4385-82C0-2AA0ED0661AD}"/>
    <dgm:cxn modelId="{6336C01E-9074-4E45-BC25-DCABAFCE11DD}" srcId="{ED70DE37-1F99-4B0D-A7C2-92199904EBB9}" destId="{AD1D61CF-EE6F-43E2-8EC5-DC78E3F9DF5E}" srcOrd="1" destOrd="0" parTransId="{B0E8445A-B46C-429A-90DA-1B269A142D95}" sibTransId="{9E6EF419-2708-44EF-8274-32C9D7311CB1}"/>
    <dgm:cxn modelId="{8F240B3B-B71E-4B23-AE5F-0A4C769E77A6}" type="presOf" srcId="{AD1D61CF-EE6F-43E2-8EC5-DC78E3F9DF5E}" destId="{C19CE152-B2CC-49F1-AFF4-CA268DCC57C3}" srcOrd="1" destOrd="0" presId="urn:microsoft.com/office/officeart/2005/8/layout/chart3"/>
    <dgm:cxn modelId="{F787E1E6-3E82-42CE-9447-DD6ECE672180}" type="presOf" srcId="{2EFDF3D2-6966-4E3D-81CA-C1520249C5D3}" destId="{007B4C3E-D31A-4A3D-BB5D-5E7969F37301}" srcOrd="1" destOrd="0" presId="urn:microsoft.com/office/officeart/2005/8/layout/chart3"/>
    <dgm:cxn modelId="{2A1602D2-C430-4E7A-B2EE-1A8915C72B62}" type="presParOf" srcId="{15101B4B-42AA-4772-BCBD-ED7058CFE900}" destId="{8C89C765-8386-44E9-9847-7ACFE775D1B8}" srcOrd="0" destOrd="0" presId="urn:microsoft.com/office/officeart/2005/8/layout/chart3"/>
    <dgm:cxn modelId="{D019A291-E7D0-4A8C-A333-51D26308C325}" type="presParOf" srcId="{15101B4B-42AA-4772-BCBD-ED7058CFE900}" destId="{292CFCDE-DB81-4553-9ECA-2B60928844C4}" srcOrd="1" destOrd="0" presId="urn:microsoft.com/office/officeart/2005/8/layout/chart3"/>
    <dgm:cxn modelId="{3EF24F34-3E81-4172-AC94-7D6AA9561543}" type="presParOf" srcId="{15101B4B-42AA-4772-BCBD-ED7058CFE900}" destId="{F36A90D3-F5BC-476B-BBB2-B454CD5E1EC8}" srcOrd="2" destOrd="0" presId="urn:microsoft.com/office/officeart/2005/8/layout/chart3"/>
    <dgm:cxn modelId="{1BDAE270-82E8-4766-9EAF-6A9C644116B6}" type="presParOf" srcId="{15101B4B-42AA-4772-BCBD-ED7058CFE900}" destId="{C19CE152-B2CC-49F1-AFF4-CA268DCC57C3}" srcOrd="3" destOrd="0" presId="urn:microsoft.com/office/officeart/2005/8/layout/chart3"/>
    <dgm:cxn modelId="{E6964641-9726-4BBA-9803-64F82E461EFA}" type="presParOf" srcId="{15101B4B-42AA-4772-BCBD-ED7058CFE900}" destId="{56272E9B-882E-43B2-A031-520297B6B597}" srcOrd="4" destOrd="0" presId="urn:microsoft.com/office/officeart/2005/8/layout/chart3"/>
    <dgm:cxn modelId="{3E4A63A7-0E93-41E3-BEA1-BF16B77B2F70}" type="presParOf" srcId="{15101B4B-42AA-4772-BCBD-ED7058CFE900}" destId="{007B4C3E-D31A-4A3D-BB5D-5E7969F37301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8D39216-D626-4F0B-BC24-835559ACB6DF}" type="doc">
      <dgm:prSet loTypeId="urn:microsoft.com/office/officeart/2005/8/layout/list1" loCatId="list" qsTypeId="urn:microsoft.com/office/officeart/2005/8/quickstyle/3d1" qsCatId="3D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32A1F58B-745B-4B7A-95EB-EFCD7E42251F}">
      <dgm:prSet phldrT="[Текст]" custT="1"/>
      <dgm:spPr/>
      <dgm:t>
        <a:bodyPr/>
        <a:lstStyle/>
        <a:p>
          <a:pPr algn="ctr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ПРОФЕССИОНАЛЬНЫЙ КОМИТЕТ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AB2E943-87D8-46EE-9999-D7023D96C53C}" type="parTrans" cxnId="{38F8D352-1235-4B70-A4E0-F66B8CD30F08}">
      <dgm:prSet/>
      <dgm:spPr/>
      <dgm:t>
        <a:bodyPr/>
        <a:lstStyle/>
        <a:p>
          <a:endParaRPr lang="ru-RU"/>
        </a:p>
      </dgm:t>
    </dgm:pt>
    <dgm:pt modelId="{3EA3A922-E463-4895-83DB-C14A431E5D50}" type="sibTrans" cxnId="{38F8D352-1235-4B70-A4E0-F66B8CD30F08}">
      <dgm:prSet/>
      <dgm:spPr/>
      <dgm:t>
        <a:bodyPr/>
        <a:lstStyle/>
        <a:p>
          <a:endParaRPr lang="ru-RU"/>
        </a:p>
      </dgm:t>
    </dgm:pt>
    <dgm:pt modelId="{9AFD92D8-F1E1-4448-87B1-DFEC86C2CCEF}">
      <dgm:prSet phldrT="[Текст]" custT="1"/>
      <dgm:spPr/>
      <dgm:t>
        <a:bodyPr/>
        <a:lstStyle/>
        <a:p>
          <a:pPr algn="ctr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КОМИТЕТ ПО СЕСТРИНСКОЙ ПРАКТИКЕ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A9488A-3380-408B-84C6-74C9F64DD589}" type="parTrans" cxnId="{F94DA280-1406-43F7-B8BA-6AC4B8476960}">
      <dgm:prSet/>
      <dgm:spPr/>
      <dgm:t>
        <a:bodyPr/>
        <a:lstStyle/>
        <a:p>
          <a:endParaRPr lang="ru-RU"/>
        </a:p>
      </dgm:t>
    </dgm:pt>
    <dgm:pt modelId="{12852E85-08AA-49D4-99F0-5B6628787F61}" type="sibTrans" cxnId="{F94DA280-1406-43F7-B8BA-6AC4B8476960}">
      <dgm:prSet/>
      <dgm:spPr/>
      <dgm:t>
        <a:bodyPr/>
        <a:lstStyle/>
        <a:p>
          <a:endParaRPr lang="ru-RU"/>
        </a:p>
      </dgm:t>
    </dgm:pt>
    <dgm:pt modelId="{523F724A-EAD7-41BC-B2CE-5E079BA8682E}">
      <dgm:prSet phldrT="[Текст]" custT="1"/>
      <dgm:spPr/>
      <dgm:t>
        <a:bodyPr/>
        <a:lstStyle/>
        <a:p>
          <a:pPr algn="ctr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КОМИТЕТ ПО МЕДИЦИНСКОМУ И МЕДИКАМЕНТОЗНОМУ ОБЕСПЕЧЕНИЮ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9D0566F-FDD8-4A27-A95D-2E1ADFE2A37D}" type="parTrans" cxnId="{643F7A0A-EC04-4D3A-A90E-F4351F4DCD5C}">
      <dgm:prSet/>
      <dgm:spPr/>
      <dgm:t>
        <a:bodyPr/>
        <a:lstStyle/>
        <a:p>
          <a:endParaRPr lang="ru-RU"/>
        </a:p>
      </dgm:t>
    </dgm:pt>
    <dgm:pt modelId="{0E834F21-B550-453D-A07C-A2FB34C7C219}" type="sibTrans" cxnId="{643F7A0A-EC04-4D3A-A90E-F4351F4DCD5C}">
      <dgm:prSet/>
      <dgm:spPr/>
      <dgm:t>
        <a:bodyPr/>
        <a:lstStyle/>
        <a:p>
          <a:endParaRPr lang="ru-RU"/>
        </a:p>
      </dgm:t>
    </dgm:pt>
    <dgm:pt modelId="{255F3B35-F5A8-4EA4-85F9-F6DA06B23804}">
      <dgm:prSet phldrT="[Текст]" custT="1"/>
      <dgm:spPr/>
      <dgm:t>
        <a:bodyPr/>
        <a:lstStyle/>
        <a:p>
          <a:pPr algn="ctr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КОМИТЕТ ПО ИНФЕКЦИОННОЙ БЕЗОПАСНОСТИ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94C653-2927-4370-A344-103121D1C267}" type="parTrans" cxnId="{3797A53B-8668-41F9-B693-5FCBF65D8F86}">
      <dgm:prSet/>
      <dgm:spPr/>
      <dgm:t>
        <a:bodyPr/>
        <a:lstStyle/>
        <a:p>
          <a:endParaRPr lang="ru-RU"/>
        </a:p>
      </dgm:t>
    </dgm:pt>
    <dgm:pt modelId="{C5C5CDA7-338F-450B-955B-5B5A5FEC335C}" type="sibTrans" cxnId="{3797A53B-8668-41F9-B693-5FCBF65D8F86}">
      <dgm:prSet/>
      <dgm:spPr/>
      <dgm:t>
        <a:bodyPr/>
        <a:lstStyle/>
        <a:p>
          <a:endParaRPr lang="ru-RU"/>
        </a:p>
      </dgm:t>
    </dgm:pt>
    <dgm:pt modelId="{C68A76B1-D2EC-4007-ACEB-2B9C5012839C}">
      <dgm:prSet phldrT="[Текст]" custT="1"/>
      <dgm:spPr/>
      <dgm:t>
        <a:bodyPr/>
        <a:lstStyle/>
        <a:p>
          <a:pPr algn="ctr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ЭКСПЕРТНЫЙ КОМИТЕТ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1298E57-FE17-44B8-B62F-D459296085F0}" type="parTrans" cxnId="{446A5A24-0611-4ACB-9774-60FDACB2F1CA}">
      <dgm:prSet/>
      <dgm:spPr/>
      <dgm:t>
        <a:bodyPr/>
        <a:lstStyle/>
        <a:p>
          <a:endParaRPr lang="ru-RU"/>
        </a:p>
      </dgm:t>
    </dgm:pt>
    <dgm:pt modelId="{050BCA65-2F4C-40A9-BE40-1AD845C4A0A7}" type="sibTrans" cxnId="{446A5A24-0611-4ACB-9774-60FDACB2F1CA}">
      <dgm:prSet/>
      <dgm:spPr/>
      <dgm:t>
        <a:bodyPr/>
        <a:lstStyle/>
        <a:p>
          <a:endParaRPr lang="ru-RU"/>
        </a:p>
      </dgm:t>
    </dgm:pt>
    <dgm:pt modelId="{D1670B63-B367-462A-B96C-F520AA05A67B}">
      <dgm:prSet phldrT="[Текст]" custT="1"/>
      <dgm:spPr/>
      <dgm:t>
        <a:bodyPr/>
        <a:lstStyle/>
        <a:p>
          <a:pPr algn="ctr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ЭТИЧЕСКИЙ КОМИТЕТ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405AFC-862D-46E9-8EAD-B63C88F5EC49}" type="parTrans" cxnId="{FDE4C680-5415-4B70-BDC5-11A0E1E0A03E}">
      <dgm:prSet/>
      <dgm:spPr/>
      <dgm:t>
        <a:bodyPr/>
        <a:lstStyle/>
        <a:p>
          <a:endParaRPr lang="ru-RU"/>
        </a:p>
      </dgm:t>
    </dgm:pt>
    <dgm:pt modelId="{514BE55D-CCA4-44AD-B8F4-E9B4C525FC2B}" type="sibTrans" cxnId="{FDE4C680-5415-4B70-BDC5-11A0E1E0A03E}">
      <dgm:prSet/>
      <dgm:spPr/>
      <dgm:t>
        <a:bodyPr/>
        <a:lstStyle/>
        <a:p>
          <a:endParaRPr lang="ru-RU"/>
        </a:p>
      </dgm:t>
    </dgm:pt>
    <dgm:pt modelId="{2D896722-8F35-4C0F-B820-982050ED56D6}">
      <dgm:prSet phldrT="[Текст]" custT="1"/>
      <dgm:spPr/>
      <dgm:t>
        <a:bodyPr/>
        <a:lstStyle/>
        <a:p>
          <a:pPr algn="ctr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КОМИТЕТ ПО КУРАЦИИ РАБОТЫ МЛАДШЕГО ПЕРСОНАЛА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7210A53-AF99-4568-B71B-BE0B77931CCA}" type="parTrans" cxnId="{45F5A2AC-03F8-4C54-B87B-B73070B79355}">
      <dgm:prSet/>
      <dgm:spPr/>
      <dgm:t>
        <a:bodyPr/>
        <a:lstStyle/>
        <a:p>
          <a:endParaRPr lang="ru-RU"/>
        </a:p>
      </dgm:t>
    </dgm:pt>
    <dgm:pt modelId="{77A446B6-C995-4F16-8AC7-94535D63CCE9}" type="sibTrans" cxnId="{45F5A2AC-03F8-4C54-B87B-B73070B79355}">
      <dgm:prSet/>
      <dgm:spPr/>
      <dgm:t>
        <a:bodyPr/>
        <a:lstStyle/>
        <a:p>
          <a:endParaRPr lang="ru-RU"/>
        </a:p>
      </dgm:t>
    </dgm:pt>
    <dgm:pt modelId="{8F88E4F6-3C61-439D-B327-76EDB7C037B5}" type="pres">
      <dgm:prSet presAssocID="{98D39216-D626-4F0B-BC24-835559ACB6D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8A3F510-D861-4519-B9D2-3002D3F9468B}" type="pres">
      <dgm:prSet presAssocID="{32A1F58B-745B-4B7A-95EB-EFCD7E42251F}" presName="parentLin" presStyleCnt="0"/>
      <dgm:spPr/>
    </dgm:pt>
    <dgm:pt modelId="{7DF34F2F-2C23-4CF1-956E-1435FEB7AB40}" type="pres">
      <dgm:prSet presAssocID="{32A1F58B-745B-4B7A-95EB-EFCD7E42251F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BC738CE7-0397-4A79-BDA2-C348D765F4ED}" type="pres">
      <dgm:prSet presAssocID="{32A1F58B-745B-4B7A-95EB-EFCD7E42251F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4F0FBC-9A30-4108-BD70-BE3036E2E066}" type="pres">
      <dgm:prSet presAssocID="{32A1F58B-745B-4B7A-95EB-EFCD7E42251F}" presName="negativeSpace" presStyleCnt="0"/>
      <dgm:spPr/>
    </dgm:pt>
    <dgm:pt modelId="{63B9A447-A12E-4560-AFFF-B46E2F6A3F40}" type="pres">
      <dgm:prSet presAssocID="{32A1F58B-745B-4B7A-95EB-EFCD7E42251F}" presName="childText" presStyleLbl="conFgAcc1" presStyleIdx="0" presStyleCnt="7">
        <dgm:presLayoutVars>
          <dgm:bulletEnabled val="1"/>
        </dgm:presLayoutVars>
      </dgm:prSet>
      <dgm:spPr/>
    </dgm:pt>
    <dgm:pt modelId="{B0C86031-BF13-43D1-BA0B-D4CFB7995F65}" type="pres">
      <dgm:prSet presAssocID="{3EA3A922-E463-4895-83DB-C14A431E5D50}" presName="spaceBetweenRectangles" presStyleCnt="0"/>
      <dgm:spPr/>
    </dgm:pt>
    <dgm:pt modelId="{710F3BC6-0664-4792-B985-6C20ACC969DB}" type="pres">
      <dgm:prSet presAssocID="{9AFD92D8-F1E1-4448-87B1-DFEC86C2CCEF}" presName="parentLin" presStyleCnt="0"/>
      <dgm:spPr/>
    </dgm:pt>
    <dgm:pt modelId="{0243F604-BC89-4D19-84F3-33414E6B50EE}" type="pres">
      <dgm:prSet presAssocID="{9AFD92D8-F1E1-4448-87B1-DFEC86C2CCEF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B60E212C-E8EB-4A3A-9523-44876D5DCC9B}" type="pres">
      <dgm:prSet presAssocID="{9AFD92D8-F1E1-4448-87B1-DFEC86C2CCEF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AA581D-1044-4340-B77D-F4DA5A817C75}" type="pres">
      <dgm:prSet presAssocID="{9AFD92D8-F1E1-4448-87B1-DFEC86C2CCEF}" presName="negativeSpace" presStyleCnt="0"/>
      <dgm:spPr/>
    </dgm:pt>
    <dgm:pt modelId="{9105CAC6-84F4-48A8-BE6F-A7AA0FDD24C9}" type="pres">
      <dgm:prSet presAssocID="{9AFD92D8-F1E1-4448-87B1-DFEC86C2CCEF}" presName="childText" presStyleLbl="conFgAcc1" presStyleIdx="1" presStyleCnt="7">
        <dgm:presLayoutVars>
          <dgm:bulletEnabled val="1"/>
        </dgm:presLayoutVars>
      </dgm:prSet>
      <dgm:spPr/>
    </dgm:pt>
    <dgm:pt modelId="{311CE3DA-D2DB-4C45-949A-E4BE079B3414}" type="pres">
      <dgm:prSet presAssocID="{12852E85-08AA-49D4-99F0-5B6628787F61}" presName="spaceBetweenRectangles" presStyleCnt="0"/>
      <dgm:spPr/>
    </dgm:pt>
    <dgm:pt modelId="{5CBD0C0A-801A-4C88-BB96-1664AF4C22C3}" type="pres">
      <dgm:prSet presAssocID="{523F724A-EAD7-41BC-B2CE-5E079BA8682E}" presName="parentLin" presStyleCnt="0"/>
      <dgm:spPr/>
    </dgm:pt>
    <dgm:pt modelId="{F06CFDC3-EBA9-422D-B282-AE28F90B8CBB}" type="pres">
      <dgm:prSet presAssocID="{523F724A-EAD7-41BC-B2CE-5E079BA8682E}" presName="parentLeftMargin" presStyleLbl="node1" presStyleIdx="1" presStyleCnt="7"/>
      <dgm:spPr/>
      <dgm:t>
        <a:bodyPr/>
        <a:lstStyle/>
        <a:p>
          <a:endParaRPr lang="ru-RU"/>
        </a:p>
      </dgm:t>
    </dgm:pt>
    <dgm:pt modelId="{62C68BF2-8607-4BDF-989E-12B2CEE82114}" type="pres">
      <dgm:prSet presAssocID="{523F724A-EAD7-41BC-B2CE-5E079BA8682E}" presName="parentText" presStyleLbl="node1" presStyleIdx="2" presStyleCnt="7" custScaleY="11186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84A89C-3390-42F4-B6ED-4093D322BCFF}" type="pres">
      <dgm:prSet presAssocID="{523F724A-EAD7-41BC-B2CE-5E079BA8682E}" presName="negativeSpace" presStyleCnt="0"/>
      <dgm:spPr/>
    </dgm:pt>
    <dgm:pt modelId="{BF010CFF-998E-4ED7-B281-56959FA6AF4D}" type="pres">
      <dgm:prSet presAssocID="{523F724A-EAD7-41BC-B2CE-5E079BA8682E}" presName="childText" presStyleLbl="conFgAcc1" presStyleIdx="2" presStyleCnt="7">
        <dgm:presLayoutVars>
          <dgm:bulletEnabled val="1"/>
        </dgm:presLayoutVars>
      </dgm:prSet>
      <dgm:spPr/>
    </dgm:pt>
    <dgm:pt modelId="{1032D452-51C7-4F44-9FD5-B08010F2601E}" type="pres">
      <dgm:prSet presAssocID="{0E834F21-B550-453D-A07C-A2FB34C7C219}" presName="spaceBetweenRectangles" presStyleCnt="0"/>
      <dgm:spPr/>
    </dgm:pt>
    <dgm:pt modelId="{B208B892-B942-4DB1-9F22-2CD945671F51}" type="pres">
      <dgm:prSet presAssocID="{255F3B35-F5A8-4EA4-85F9-F6DA06B23804}" presName="parentLin" presStyleCnt="0"/>
      <dgm:spPr/>
    </dgm:pt>
    <dgm:pt modelId="{929E85B2-6437-4159-8437-DA96D0BB9A40}" type="pres">
      <dgm:prSet presAssocID="{255F3B35-F5A8-4EA4-85F9-F6DA06B23804}" presName="parentLeftMargin" presStyleLbl="node1" presStyleIdx="2" presStyleCnt="7"/>
      <dgm:spPr/>
      <dgm:t>
        <a:bodyPr/>
        <a:lstStyle/>
        <a:p>
          <a:endParaRPr lang="ru-RU"/>
        </a:p>
      </dgm:t>
    </dgm:pt>
    <dgm:pt modelId="{B638F658-BAED-4CD7-8118-F6BDC484FDB5}" type="pres">
      <dgm:prSet presAssocID="{255F3B35-F5A8-4EA4-85F9-F6DA06B23804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26F231-F1C2-4B3D-B939-A2DEB3684ACF}" type="pres">
      <dgm:prSet presAssocID="{255F3B35-F5A8-4EA4-85F9-F6DA06B23804}" presName="negativeSpace" presStyleCnt="0"/>
      <dgm:spPr/>
    </dgm:pt>
    <dgm:pt modelId="{E6C94CF5-39BA-4785-9611-37460F5D7CF9}" type="pres">
      <dgm:prSet presAssocID="{255F3B35-F5A8-4EA4-85F9-F6DA06B23804}" presName="childText" presStyleLbl="conFgAcc1" presStyleIdx="3" presStyleCnt="7">
        <dgm:presLayoutVars>
          <dgm:bulletEnabled val="1"/>
        </dgm:presLayoutVars>
      </dgm:prSet>
      <dgm:spPr/>
    </dgm:pt>
    <dgm:pt modelId="{FF9E0327-D3D2-4CD0-93DA-32FCFE7C822F}" type="pres">
      <dgm:prSet presAssocID="{C5C5CDA7-338F-450B-955B-5B5A5FEC335C}" presName="spaceBetweenRectangles" presStyleCnt="0"/>
      <dgm:spPr/>
    </dgm:pt>
    <dgm:pt modelId="{7A520BD7-CCD5-440E-8055-5341B02820B6}" type="pres">
      <dgm:prSet presAssocID="{C68A76B1-D2EC-4007-ACEB-2B9C5012839C}" presName="parentLin" presStyleCnt="0"/>
      <dgm:spPr/>
    </dgm:pt>
    <dgm:pt modelId="{726C7DB6-D16D-4BDB-9ACC-B4A1B7875910}" type="pres">
      <dgm:prSet presAssocID="{C68A76B1-D2EC-4007-ACEB-2B9C5012839C}" presName="parentLeftMargin" presStyleLbl="node1" presStyleIdx="3" presStyleCnt="7"/>
      <dgm:spPr/>
      <dgm:t>
        <a:bodyPr/>
        <a:lstStyle/>
        <a:p>
          <a:endParaRPr lang="ru-RU"/>
        </a:p>
      </dgm:t>
    </dgm:pt>
    <dgm:pt modelId="{7B5907AA-1AAD-4397-A209-F9C2C5E38794}" type="pres">
      <dgm:prSet presAssocID="{C68A76B1-D2EC-4007-ACEB-2B9C5012839C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4EBBF7-C635-401F-8DAA-582B8BC5181C}" type="pres">
      <dgm:prSet presAssocID="{C68A76B1-D2EC-4007-ACEB-2B9C5012839C}" presName="negativeSpace" presStyleCnt="0"/>
      <dgm:spPr/>
    </dgm:pt>
    <dgm:pt modelId="{01153A76-E4AB-4281-9C17-417C4AABA36F}" type="pres">
      <dgm:prSet presAssocID="{C68A76B1-D2EC-4007-ACEB-2B9C5012839C}" presName="childText" presStyleLbl="conFgAcc1" presStyleIdx="4" presStyleCnt="7">
        <dgm:presLayoutVars>
          <dgm:bulletEnabled val="1"/>
        </dgm:presLayoutVars>
      </dgm:prSet>
      <dgm:spPr/>
    </dgm:pt>
    <dgm:pt modelId="{CB89A4CA-AB90-46FE-A5C1-6279F55CED0C}" type="pres">
      <dgm:prSet presAssocID="{050BCA65-2F4C-40A9-BE40-1AD845C4A0A7}" presName="spaceBetweenRectangles" presStyleCnt="0"/>
      <dgm:spPr/>
    </dgm:pt>
    <dgm:pt modelId="{DEF999B2-2E5D-48F3-9DF1-E1DF89DE7ED7}" type="pres">
      <dgm:prSet presAssocID="{D1670B63-B367-462A-B96C-F520AA05A67B}" presName="parentLin" presStyleCnt="0"/>
      <dgm:spPr/>
    </dgm:pt>
    <dgm:pt modelId="{D7A38500-D220-4595-ADF1-B81D5C5284CC}" type="pres">
      <dgm:prSet presAssocID="{D1670B63-B367-462A-B96C-F520AA05A67B}" presName="parentLeftMargin" presStyleLbl="node1" presStyleIdx="4" presStyleCnt="7"/>
      <dgm:spPr/>
      <dgm:t>
        <a:bodyPr/>
        <a:lstStyle/>
        <a:p>
          <a:endParaRPr lang="ru-RU"/>
        </a:p>
      </dgm:t>
    </dgm:pt>
    <dgm:pt modelId="{48B73B17-B508-49F9-93CE-72B68B22329A}" type="pres">
      <dgm:prSet presAssocID="{D1670B63-B367-462A-B96C-F520AA05A67B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8424F1-8289-4203-8A23-2BC76AC4461E}" type="pres">
      <dgm:prSet presAssocID="{D1670B63-B367-462A-B96C-F520AA05A67B}" presName="negativeSpace" presStyleCnt="0"/>
      <dgm:spPr/>
    </dgm:pt>
    <dgm:pt modelId="{A26FB02A-C982-4700-9003-8DD2C03A4764}" type="pres">
      <dgm:prSet presAssocID="{D1670B63-B367-462A-B96C-F520AA05A67B}" presName="childText" presStyleLbl="conFgAcc1" presStyleIdx="5" presStyleCnt="7">
        <dgm:presLayoutVars>
          <dgm:bulletEnabled val="1"/>
        </dgm:presLayoutVars>
      </dgm:prSet>
      <dgm:spPr/>
    </dgm:pt>
    <dgm:pt modelId="{530B2795-DC58-48F9-A146-21D83307B3C7}" type="pres">
      <dgm:prSet presAssocID="{514BE55D-CCA4-44AD-B8F4-E9B4C525FC2B}" presName="spaceBetweenRectangles" presStyleCnt="0"/>
      <dgm:spPr/>
    </dgm:pt>
    <dgm:pt modelId="{74D3CC3E-BBE5-448E-BEC2-08B90735817F}" type="pres">
      <dgm:prSet presAssocID="{2D896722-8F35-4C0F-B820-982050ED56D6}" presName="parentLin" presStyleCnt="0"/>
      <dgm:spPr/>
    </dgm:pt>
    <dgm:pt modelId="{019241AA-7B05-44A9-B4C9-82305273B864}" type="pres">
      <dgm:prSet presAssocID="{2D896722-8F35-4C0F-B820-982050ED56D6}" presName="parentLeftMargin" presStyleLbl="node1" presStyleIdx="5" presStyleCnt="7"/>
      <dgm:spPr/>
      <dgm:t>
        <a:bodyPr/>
        <a:lstStyle/>
        <a:p>
          <a:endParaRPr lang="ru-RU"/>
        </a:p>
      </dgm:t>
    </dgm:pt>
    <dgm:pt modelId="{B20B68C6-1EA5-4092-A0F0-89D1FEF976E7}" type="pres">
      <dgm:prSet presAssocID="{2D896722-8F35-4C0F-B820-982050ED56D6}" presName="parentText" presStyleLbl="node1" presStyleIdx="6" presStyleCnt="7" custScaleY="13629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CACBC8-C13C-4C39-9127-360CE89D553F}" type="pres">
      <dgm:prSet presAssocID="{2D896722-8F35-4C0F-B820-982050ED56D6}" presName="negativeSpace" presStyleCnt="0"/>
      <dgm:spPr/>
    </dgm:pt>
    <dgm:pt modelId="{77984C42-4C8B-495B-9ACC-D099B056DF88}" type="pres">
      <dgm:prSet presAssocID="{2D896722-8F35-4C0F-B820-982050ED56D6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FDE4C680-5415-4B70-BDC5-11A0E1E0A03E}" srcId="{98D39216-D626-4F0B-BC24-835559ACB6DF}" destId="{D1670B63-B367-462A-B96C-F520AA05A67B}" srcOrd="5" destOrd="0" parTransId="{BC405AFC-862D-46E9-8EAD-B63C88F5EC49}" sibTransId="{514BE55D-CCA4-44AD-B8F4-E9B4C525FC2B}"/>
    <dgm:cxn modelId="{446A5A24-0611-4ACB-9774-60FDACB2F1CA}" srcId="{98D39216-D626-4F0B-BC24-835559ACB6DF}" destId="{C68A76B1-D2EC-4007-ACEB-2B9C5012839C}" srcOrd="4" destOrd="0" parTransId="{31298E57-FE17-44B8-B62F-D459296085F0}" sibTransId="{050BCA65-2F4C-40A9-BE40-1AD845C4A0A7}"/>
    <dgm:cxn modelId="{02D35781-2F7C-4E84-8918-E8E840DEDD82}" type="presOf" srcId="{C68A76B1-D2EC-4007-ACEB-2B9C5012839C}" destId="{726C7DB6-D16D-4BDB-9ACC-B4A1B7875910}" srcOrd="0" destOrd="0" presId="urn:microsoft.com/office/officeart/2005/8/layout/list1"/>
    <dgm:cxn modelId="{3797A53B-8668-41F9-B693-5FCBF65D8F86}" srcId="{98D39216-D626-4F0B-BC24-835559ACB6DF}" destId="{255F3B35-F5A8-4EA4-85F9-F6DA06B23804}" srcOrd="3" destOrd="0" parTransId="{1A94C653-2927-4370-A344-103121D1C267}" sibTransId="{C5C5CDA7-338F-450B-955B-5B5A5FEC335C}"/>
    <dgm:cxn modelId="{3DE66638-848E-4DEB-B44B-039426493690}" type="presOf" srcId="{98D39216-D626-4F0B-BC24-835559ACB6DF}" destId="{8F88E4F6-3C61-439D-B327-76EDB7C037B5}" srcOrd="0" destOrd="0" presId="urn:microsoft.com/office/officeart/2005/8/layout/list1"/>
    <dgm:cxn modelId="{EE42D30A-2EEB-44FC-A780-5823339A725E}" type="presOf" srcId="{255F3B35-F5A8-4EA4-85F9-F6DA06B23804}" destId="{929E85B2-6437-4159-8437-DA96D0BB9A40}" srcOrd="0" destOrd="0" presId="urn:microsoft.com/office/officeart/2005/8/layout/list1"/>
    <dgm:cxn modelId="{38F8D352-1235-4B70-A4E0-F66B8CD30F08}" srcId="{98D39216-D626-4F0B-BC24-835559ACB6DF}" destId="{32A1F58B-745B-4B7A-95EB-EFCD7E42251F}" srcOrd="0" destOrd="0" parTransId="{CAB2E943-87D8-46EE-9999-D7023D96C53C}" sibTransId="{3EA3A922-E463-4895-83DB-C14A431E5D50}"/>
    <dgm:cxn modelId="{45F5A2AC-03F8-4C54-B87B-B73070B79355}" srcId="{98D39216-D626-4F0B-BC24-835559ACB6DF}" destId="{2D896722-8F35-4C0F-B820-982050ED56D6}" srcOrd="6" destOrd="0" parTransId="{E7210A53-AF99-4568-B71B-BE0B77931CCA}" sibTransId="{77A446B6-C995-4F16-8AC7-94535D63CCE9}"/>
    <dgm:cxn modelId="{B0FF3ABA-803B-41B1-A0BD-1BC9B684B92E}" type="presOf" srcId="{2D896722-8F35-4C0F-B820-982050ED56D6}" destId="{B20B68C6-1EA5-4092-A0F0-89D1FEF976E7}" srcOrd="1" destOrd="0" presId="urn:microsoft.com/office/officeart/2005/8/layout/list1"/>
    <dgm:cxn modelId="{F90874EC-568D-4217-B6B1-B97E77A38961}" type="presOf" srcId="{9AFD92D8-F1E1-4448-87B1-DFEC86C2CCEF}" destId="{0243F604-BC89-4D19-84F3-33414E6B50EE}" srcOrd="0" destOrd="0" presId="urn:microsoft.com/office/officeart/2005/8/layout/list1"/>
    <dgm:cxn modelId="{643F7A0A-EC04-4D3A-A90E-F4351F4DCD5C}" srcId="{98D39216-D626-4F0B-BC24-835559ACB6DF}" destId="{523F724A-EAD7-41BC-B2CE-5E079BA8682E}" srcOrd="2" destOrd="0" parTransId="{19D0566F-FDD8-4A27-A95D-2E1ADFE2A37D}" sibTransId="{0E834F21-B550-453D-A07C-A2FB34C7C219}"/>
    <dgm:cxn modelId="{38001929-AD7D-4AA6-9BEF-B76361B63B05}" type="presOf" srcId="{32A1F58B-745B-4B7A-95EB-EFCD7E42251F}" destId="{7DF34F2F-2C23-4CF1-956E-1435FEB7AB40}" srcOrd="0" destOrd="0" presId="urn:microsoft.com/office/officeart/2005/8/layout/list1"/>
    <dgm:cxn modelId="{F94DA280-1406-43F7-B8BA-6AC4B8476960}" srcId="{98D39216-D626-4F0B-BC24-835559ACB6DF}" destId="{9AFD92D8-F1E1-4448-87B1-DFEC86C2CCEF}" srcOrd="1" destOrd="0" parTransId="{C0A9488A-3380-408B-84C6-74C9F64DD589}" sibTransId="{12852E85-08AA-49D4-99F0-5B6628787F61}"/>
    <dgm:cxn modelId="{9BAF6401-3A28-4E10-AFC8-863EB7C33CE0}" type="presOf" srcId="{255F3B35-F5A8-4EA4-85F9-F6DA06B23804}" destId="{B638F658-BAED-4CD7-8118-F6BDC484FDB5}" srcOrd="1" destOrd="0" presId="urn:microsoft.com/office/officeart/2005/8/layout/list1"/>
    <dgm:cxn modelId="{F5F5DA06-ACA2-4BC3-BBFA-655D2F849771}" type="presOf" srcId="{2D896722-8F35-4C0F-B820-982050ED56D6}" destId="{019241AA-7B05-44A9-B4C9-82305273B864}" srcOrd="0" destOrd="0" presId="urn:microsoft.com/office/officeart/2005/8/layout/list1"/>
    <dgm:cxn modelId="{E2D5BC0A-E921-45F9-A9FF-FDBE23717808}" type="presOf" srcId="{D1670B63-B367-462A-B96C-F520AA05A67B}" destId="{48B73B17-B508-49F9-93CE-72B68B22329A}" srcOrd="1" destOrd="0" presId="urn:microsoft.com/office/officeart/2005/8/layout/list1"/>
    <dgm:cxn modelId="{D7CA9D62-3121-488F-82FF-959C2D3D5E5B}" type="presOf" srcId="{D1670B63-B367-462A-B96C-F520AA05A67B}" destId="{D7A38500-D220-4595-ADF1-B81D5C5284CC}" srcOrd="0" destOrd="0" presId="urn:microsoft.com/office/officeart/2005/8/layout/list1"/>
    <dgm:cxn modelId="{2C6CD626-0128-43A4-8621-A5A6ECF9C21F}" type="presOf" srcId="{9AFD92D8-F1E1-4448-87B1-DFEC86C2CCEF}" destId="{B60E212C-E8EB-4A3A-9523-44876D5DCC9B}" srcOrd="1" destOrd="0" presId="urn:microsoft.com/office/officeart/2005/8/layout/list1"/>
    <dgm:cxn modelId="{3EC7CC99-E933-4BF8-A27D-75C79470652F}" type="presOf" srcId="{523F724A-EAD7-41BC-B2CE-5E079BA8682E}" destId="{F06CFDC3-EBA9-422D-B282-AE28F90B8CBB}" srcOrd="0" destOrd="0" presId="urn:microsoft.com/office/officeart/2005/8/layout/list1"/>
    <dgm:cxn modelId="{95C30274-7BD0-4432-BF64-E52268A32A8F}" type="presOf" srcId="{32A1F58B-745B-4B7A-95EB-EFCD7E42251F}" destId="{BC738CE7-0397-4A79-BDA2-C348D765F4ED}" srcOrd="1" destOrd="0" presId="urn:microsoft.com/office/officeart/2005/8/layout/list1"/>
    <dgm:cxn modelId="{A3522D4E-79DB-4F26-88E7-77B1B8452964}" type="presOf" srcId="{C68A76B1-D2EC-4007-ACEB-2B9C5012839C}" destId="{7B5907AA-1AAD-4397-A209-F9C2C5E38794}" srcOrd="1" destOrd="0" presId="urn:microsoft.com/office/officeart/2005/8/layout/list1"/>
    <dgm:cxn modelId="{0E4C60E2-9316-4F66-B818-73CA2780E384}" type="presOf" srcId="{523F724A-EAD7-41BC-B2CE-5E079BA8682E}" destId="{62C68BF2-8607-4BDF-989E-12B2CEE82114}" srcOrd="1" destOrd="0" presId="urn:microsoft.com/office/officeart/2005/8/layout/list1"/>
    <dgm:cxn modelId="{9EBB329A-1E90-45BA-A69A-DF487D165ACD}" type="presParOf" srcId="{8F88E4F6-3C61-439D-B327-76EDB7C037B5}" destId="{B8A3F510-D861-4519-B9D2-3002D3F9468B}" srcOrd="0" destOrd="0" presId="urn:microsoft.com/office/officeart/2005/8/layout/list1"/>
    <dgm:cxn modelId="{E8996662-847B-460C-8EDB-D18062E45AF7}" type="presParOf" srcId="{B8A3F510-D861-4519-B9D2-3002D3F9468B}" destId="{7DF34F2F-2C23-4CF1-956E-1435FEB7AB40}" srcOrd="0" destOrd="0" presId="urn:microsoft.com/office/officeart/2005/8/layout/list1"/>
    <dgm:cxn modelId="{1B4D74BD-0BF1-429A-A57B-CE09A809B382}" type="presParOf" srcId="{B8A3F510-D861-4519-B9D2-3002D3F9468B}" destId="{BC738CE7-0397-4A79-BDA2-C348D765F4ED}" srcOrd="1" destOrd="0" presId="urn:microsoft.com/office/officeart/2005/8/layout/list1"/>
    <dgm:cxn modelId="{C6E10681-6EF7-4F38-B0BB-8D837B500D2A}" type="presParOf" srcId="{8F88E4F6-3C61-439D-B327-76EDB7C037B5}" destId="{294F0FBC-9A30-4108-BD70-BE3036E2E066}" srcOrd="1" destOrd="0" presId="urn:microsoft.com/office/officeart/2005/8/layout/list1"/>
    <dgm:cxn modelId="{1171C9D2-DAAE-43AA-A630-31766893834B}" type="presParOf" srcId="{8F88E4F6-3C61-439D-B327-76EDB7C037B5}" destId="{63B9A447-A12E-4560-AFFF-B46E2F6A3F40}" srcOrd="2" destOrd="0" presId="urn:microsoft.com/office/officeart/2005/8/layout/list1"/>
    <dgm:cxn modelId="{D40B06DC-B1E3-4564-96C0-793EEA68AA69}" type="presParOf" srcId="{8F88E4F6-3C61-439D-B327-76EDB7C037B5}" destId="{B0C86031-BF13-43D1-BA0B-D4CFB7995F65}" srcOrd="3" destOrd="0" presId="urn:microsoft.com/office/officeart/2005/8/layout/list1"/>
    <dgm:cxn modelId="{699457EA-39A0-470C-BC5E-83CEDCD1CE06}" type="presParOf" srcId="{8F88E4F6-3C61-439D-B327-76EDB7C037B5}" destId="{710F3BC6-0664-4792-B985-6C20ACC969DB}" srcOrd="4" destOrd="0" presId="urn:microsoft.com/office/officeart/2005/8/layout/list1"/>
    <dgm:cxn modelId="{D67B8D29-606C-482C-B36B-9578882D7657}" type="presParOf" srcId="{710F3BC6-0664-4792-B985-6C20ACC969DB}" destId="{0243F604-BC89-4D19-84F3-33414E6B50EE}" srcOrd="0" destOrd="0" presId="urn:microsoft.com/office/officeart/2005/8/layout/list1"/>
    <dgm:cxn modelId="{AD2CC6F6-632B-4F86-B517-894B21208ACF}" type="presParOf" srcId="{710F3BC6-0664-4792-B985-6C20ACC969DB}" destId="{B60E212C-E8EB-4A3A-9523-44876D5DCC9B}" srcOrd="1" destOrd="0" presId="urn:microsoft.com/office/officeart/2005/8/layout/list1"/>
    <dgm:cxn modelId="{BBAD90A1-B841-42A8-B1AA-C1A9D1CF877C}" type="presParOf" srcId="{8F88E4F6-3C61-439D-B327-76EDB7C037B5}" destId="{D1AA581D-1044-4340-B77D-F4DA5A817C75}" srcOrd="5" destOrd="0" presId="urn:microsoft.com/office/officeart/2005/8/layout/list1"/>
    <dgm:cxn modelId="{8A6A3D5B-9C90-448E-A9C6-AB4B785DA896}" type="presParOf" srcId="{8F88E4F6-3C61-439D-B327-76EDB7C037B5}" destId="{9105CAC6-84F4-48A8-BE6F-A7AA0FDD24C9}" srcOrd="6" destOrd="0" presId="urn:microsoft.com/office/officeart/2005/8/layout/list1"/>
    <dgm:cxn modelId="{E32CCF16-E010-4F51-98A9-500046AFAC0D}" type="presParOf" srcId="{8F88E4F6-3C61-439D-B327-76EDB7C037B5}" destId="{311CE3DA-D2DB-4C45-949A-E4BE079B3414}" srcOrd="7" destOrd="0" presId="urn:microsoft.com/office/officeart/2005/8/layout/list1"/>
    <dgm:cxn modelId="{A3EA7FC2-1375-453E-A8BD-B2389D736D36}" type="presParOf" srcId="{8F88E4F6-3C61-439D-B327-76EDB7C037B5}" destId="{5CBD0C0A-801A-4C88-BB96-1664AF4C22C3}" srcOrd="8" destOrd="0" presId="urn:microsoft.com/office/officeart/2005/8/layout/list1"/>
    <dgm:cxn modelId="{AB1D82FC-D635-4962-B957-BBCA519CD0A1}" type="presParOf" srcId="{5CBD0C0A-801A-4C88-BB96-1664AF4C22C3}" destId="{F06CFDC3-EBA9-422D-B282-AE28F90B8CBB}" srcOrd="0" destOrd="0" presId="urn:microsoft.com/office/officeart/2005/8/layout/list1"/>
    <dgm:cxn modelId="{C212C3B2-9236-4BD2-968E-0F99E7B9B253}" type="presParOf" srcId="{5CBD0C0A-801A-4C88-BB96-1664AF4C22C3}" destId="{62C68BF2-8607-4BDF-989E-12B2CEE82114}" srcOrd="1" destOrd="0" presId="urn:microsoft.com/office/officeart/2005/8/layout/list1"/>
    <dgm:cxn modelId="{84042E14-F81A-4F73-8A5E-A0ED441BCBAE}" type="presParOf" srcId="{8F88E4F6-3C61-439D-B327-76EDB7C037B5}" destId="{8784A89C-3390-42F4-B6ED-4093D322BCFF}" srcOrd="9" destOrd="0" presId="urn:microsoft.com/office/officeart/2005/8/layout/list1"/>
    <dgm:cxn modelId="{CDD1AE7A-8ABE-4E9C-B8D8-B8AF64A49DC5}" type="presParOf" srcId="{8F88E4F6-3C61-439D-B327-76EDB7C037B5}" destId="{BF010CFF-998E-4ED7-B281-56959FA6AF4D}" srcOrd="10" destOrd="0" presId="urn:microsoft.com/office/officeart/2005/8/layout/list1"/>
    <dgm:cxn modelId="{CF95A10C-DBD8-4F79-8D97-7BD29F96BFAE}" type="presParOf" srcId="{8F88E4F6-3C61-439D-B327-76EDB7C037B5}" destId="{1032D452-51C7-4F44-9FD5-B08010F2601E}" srcOrd="11" destOrd="0" presId="urn:microsoft.com/office/officeart/2005/8/layout/list1"/>
    <dgm:cxn modelId="{A03116A0-6728-419B-87D7-CAEF3E6C1CE7}" type="presParOf" srcId="{8F88E4F6-3C61-439D-B327-76EDB7C037B5}" destId="{B208B892-B942-4DB1-9F22-2CD945671F51}" srcOrd="12" destOrd="0" presId="urn:microsoft.com/office/officeart/2005/8/layout/list1"/>
    <dgm:cxn modelId="{4B412691-50DE-46F0-98B1-5F8FD5F406F0}" type="presParOf" srcId="{B208B892-B942-4DB1-9F22-2CD945671F51}" destId="{929E85B2-6437-4159-8437-DA96D0BB9A40}" srcOrd="0" destOrd="0" presId="urn:microsoft.com/office/officeart/2005/8/layout/list1"/>
    <dgm:cxn modelId="{256FDE41-8100-4ADB-A72C-7AFF099605AE}" type="presParOf" srcId="{B208B892-B942-4DB1-9F22-2CD945671F51}" destId="{B638F658-BAED-4CD7-8118-F6BDC484FDB5}" srcOrd="1" destOrd="0" presId="urn:microsoft.com/office/officeart/2005/8/layout/list1"/>
    <dgm:cxn modelId="{615945CD-8B5E-4271-BA4A-75ACCA17EBC0}" type="presParOf" srcId="{8F88E4F6-3C61-439D-B327-76EDB7C037B5}" destId="{6226F231-F1C2-4B3D-B939-A2DEB3684ACF}" srcOrd="13" destOrd="0" presId="urn:microsoft.com/office/officeart/2005/8/layout/list1"/>
    <dgm:cxn modelId="{78749BEB-BF97-4A5A-B5CB-BEC2776F593E}" type="presParOf" srcId="{8F88E4F6-3C61-439D-B327-76EDB7C037B5}" destId="{E6C94CF5-39BA-4785-9611-37460F5D7CF9}" srcOrd="14" destOrd="0" presId="urn:microsoft.com/office/officeart/2005/8/layout/list1"/>
    <dgm:cxn modelId="{47B2CC9E-89C7-49A7-ADF0-BDEA8C28A145}" type="presParOf" srcId="{8F88E4F6-3C61-439D-B327-76EDB7C037B5}" destId="{FF9E0327-D3D2-4CD0-93DA-32FCFE7C822F}" srcOrd="15" destOrd="0" presId="urn:microsoft.com/office/officeart/2005/8/layout/list1"/>
    <dgm:cxn modelId="{C9902952-B72F-402D-BADB-71109AB15EA8}" type="presParOf" srcId="{8F88E4F6-3C61-439D-B327-76EDB7C037B5}" destId="{7A520BD7-CCD5-440E-8055-5341B02820B6}" srcOrd="16" destOrd="0" presId="urn:microsoft.com/office/officeart/2005/8/layout/list1"/>
    <dgm:cxn modelId="{BF3D483B-40FC-40E2-9BB1-74EF2C7885E2}" type="presParOf" srcId="{7A520BD7-CCD5-440E-8055-5341B02820B6}" destId="{726C7DB6-D16D-4BDB-9ACC-B4A1B7875910}" srcOrd="0" destOrd="0" presId="urn:microsoft.com/office/officeart/2005/8/layout/list1"/>
    <dgm:cxn modelId="{B29F89A1-4E32-4B84-B6C2-765A35B8B3B7}" type="presParOf" srcId="{7A520BD7-CCD5-440E-8055-5341B02820B6}" destId="{7B5907AA-1AAD-4397-A209-F9C2C5E38794}" srcOrd="1" destOrd="0" presId="urn:microsoft.com/office/officeart/2005/8/layout/list1"/>
    <dgm:cxn modelId="{0354EEEF-E775-4DAE-96CD-BD600E5E4D27}" type="presParOf" srcId="{8F88E4F6-3C61-439D-B327-76EDB7C037B5}" destId="{344EBBF7-C635-401F-8DAA-582B8BC5181C}" srcOrd="17" destOrd="0" presId="urn:microsoft.com/office/officeart/2005/8/layout/list1"/>
    <dgm:cxn modelId="{3C782694-D1DD-43E0-ABAE-64E97772C1B2}" type="presParOf" srcId="{8F88E4F6-3C61-439D-B327-76EDB7C037B5}" destId="{01153A76-E4AB-4281-9C17-417C4AABA36F}" srcOrd="18" destOrd="0" presId="urn:microsoft.com/office/officeart/2005/8/layout/list1"/>
    <dgm:cxn modelId="{91F579EB-1555-41C7-BD3C-B1B26D7CFF4B}" type="presParOf" srcId="{8F88E4F6-3C61-439D-B327-76EDB7C037B5}" destId="{CB89A4CA-AB90-46FE-A5C1-6279F55CED0C}" srcOrd="19" destOrd="0" presId="urn:microsoft.com/office/officeart/2005/8/layout/list1"/>
    <dgm:cxn modelId="{29A3CC18-E27A-4C33-92D1-F1A33BE6DF63}" type="presParOf" srcId="{8F88E4F6-3C61-439D-B327-76EDB7C037B5}" destId="{DEF999B2-2E5D-48F3-9DF1-E1DF89DE7ED7}" srcOrd="20" destOrd="0" presId="urn:microsoft.com/office/officeart/2005/8/layout/list1"/>
    <dgm:cxn modelId="{039D0A7D-2633-4CE8-8FEA-BDED8C18CB8B}" type="presParOf" srcId="{DEF999B2-2E5D-48F3-9DF1-E1DF89DE7ED7}" destId="{D7A38500-D220-4595-ADF1-B81D5C5284CC}" srcOrd="0" destOrd="0" presId="urn:microsoft.com/office/officeart/2005/8/layout/list1"/>
    <dgm:cxn modelId="{EF046DFF-01E9-4371-8BE3-17A70FEA77E8}" type="presParOf" srcId="{DEF999B2-2E5D-48F3-9DF1-E1DF89DE7ED7}" destId="{48B73B17-B508-49F9-93CE-72B68B22329A}" srcOrd="1" destOrd="0" presId="urn:microsoft.com/office/officeart/2005/8/layout/list1"/>
    <dgm:cxn modelId="{F306C42B-E820-4457-841A-16569EA0BF36}" type="presParOf" srcId="{8F88E4F6-3C61-439D-B327-76EDB7C037B5}" destId="{318424F1-8289-4203-8A23-2BC76AC4461E}" srcOrd="21" destOrd="0" presId="urn:microsoft.com/office/officeart/2005/8/layout/list1"/>
    <dgm:cxn modelId="{0451D8D1-8CC3-4308-A5FB-659FAE81A4FB}" type="presParOf" srcId="{8F88E4F6-3C61-439D-B327-76EDB7C037B5}" destId="{A26FB02A-C982-4700-9003-8DD2C03A4764}" srcOrd="22" destOrd="0" presId="urn:microsoft.com/office/officeart/2005/8/layout/list1"/>
    <dgm:cxn modelId="{4B82318C-021D-4153-B07B-92A7225BF150}" type="presParOf" srcId="{8F88E4F6-3C61-439D-B327-76EDB7C037B5}" destId="{530B2795-DC58-48F9-A146-21D83307B3C7}" srcOrd="23" destOrd="0" presId="urn:microsoft.com/office/officeart/2005/8/layout/list1"/>
    <dgm:cxn modelId="{B615D6B6-4911-4767-A0A4-3AEB20828733}" type="presParOf" srcId="{8F88E4F6-3C61-439D-B327-76EDB7C037B5}" destId="{74D3CC3E-BBE5-448E-BEC2-08B90735817F}" srcOrd="24" destOrd="0" presId="urn:microsoft.com/office/officeart/2005/8/layout/list1"/>
    <dgm:cxn modelId="{71830F84-8AF3-47F9-8EA4-7FDBFAA1096F}" type="presParOf" srcId="{74D3CC3E-BBE5-448E-BEC2-08B90735817F}" destId="{019241AA-7B05-44A9-B4C9-82305273B864}" srcOrd="0" destOrd="0" presId="urn:microsoft.com/office/officeart/2005/8/layout/list1"/>
    <dgm:cxn modelId="{EDB8E54E-9274-4016-A271-AE1088B81C27}" type="presParOf" srcId="{74D3CC3E-BBE5-448E-BEC2-08B90735817F}" destId="{B20B68C6-1EA5-4092-A0F0-89D1FEF976E7}" srcOrd="1" destOrd="0" presId="urn:microsoft.com/office/officeart/2005/8/layout/list1"/>
    <dgm:cxn modelId="{5D7FB481-380D-4435-A9EC-C9EEED856BB2}" type="presParOf" srcId="{8F88E4F6-3C61-439D-B327-76EDB7C037B5}" destId="{94CACBC8-C13C-4C39-9127-360CE89D553F}" srcOrd="25" destOrd="0" presId="urn:microsoft.com/office/officeart/2005/8/layout/list1"/>
    <dgm:cxn modelId="{3037823E-F7EA-4294-A4A0-81BBD836D71C}" type="presParOf" srcId="{8F88E4F6-3C61-439D-B327-76EDB7C037B5}" destId="{77984C42-4C8B-495B-9ACC-D099B056DF88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1188E0B-3347-440C-BAEA-2A9804DFADFD}" type="doc">
      <dgm:prSet loTypeId="urn:microsoft.com/office/officeart/2005/8/layout/hierarchy1" loCatId="hierarchy" qsTypeId="urn:microsoft.com/office/officeart/2005/8/quickstyle/simple5" qsCatId="simple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422CB4C1-EEDA-440D-BD26-BA99AA0308F8}">
      <dgm:prSet phldrT="[Текст]" custT="1"/>
      <dgm:spPr/>
      <dgm:t>
        <a:bodyPr/>
        <a:lstStyle/>
        <a:p>
          <a:r>
            <a:rPr lang="ru-RU" sz="1800" b="1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УЛУЧШЕНИЕ КАЧЕСТВА ОКАЗАНИЯ МЕДИЦИНСКОЙ ПОМОЩИ ПАЦИЕНТАМ</a:t>
          </a:r>
          <a:endParaRPr lang="ru-RU" sz="18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573F704-37CD-4901-A261-6DF338CEC8B0}" type="parTrans" cxnId="{83D43D86-4606-47A6-994D-D3B0EE110D45}">
      <dgm:prSet/>
      <dgm:spPr/>
      <dgm:t>
        <a:bodyPr/>
        <a:lstStyle/>
        <a:p>
          <a:endParaRPr lang="ru-RU"/>
        </a:p>
      </dgm:t>
    </dgm:pt>
    <dgm:pt modelId="{031D35B2-F61C-4997-8D3D-8122DB1DA966}" type="sibTrans" cxnId="{83D43D86-4606-47A6-994D-D3B0EE110D45}">
      <dgm:prSet/>
      <dgm:spPr/>
      <dgm:t>
        <a:bodyPr/>
        <a:lstStyle/>
        <a:p>
          <a:endParaRPr lang="ru-RU"/>
        </a:p>
      </dgm:t>
    </dgm:pt>
    <dgm:pt modelId="{7A38AF00-B3E1-41E6-9A2C-7AC35B62B581}">
      <dgm:prSet phldrT="[Текст]" custT="1"/>
      <dgm:spPr/>
      <dgm:t>
        <a:bodyPr/>
        <a:lstStyle/>
        <a:p>
          <a:r>
            <a:rPr lang="ru-RU" sz="180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ВНЕДРЕНИЕ В ПРАКТИКУ ИННОВАЦИОННЫХ ТЕХНОЛОГИЙ</a:t>
          </a:r>
          <a:endParaRPr lang="ru-RU" sz="18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6D3664-4E4B-42E2-86AC-7FD688A2A1FE}" type="parTrans" cxnId="{C67A30AA-2F19-45AF-9EC6-F8715FAB84C8}">
      <dgm:prSet/>
      <dgm:spPr/>
      <dgm:t>
        <a:bodyPr/>
        <a:lstStyle/>
        <a:p>
          <a:endParaRPr lang="ru-RU"/>
        </a:p>
      </dgm:t>
    </dgm:pt>
    <dgm:pt modelId="{9BC1BE12-E866-4231-AF9F-588E9C983FB6}" type="sibTrans" cxnId="{C67A30AA-2F19-45AF-9EC6-F8715FAB84C8}">
      <dgm:prSet/>
      <dgm:spPr/>
      <dgm:t>
        <a:bodyPr/>
        <a:lstStyle/>
        <a:p>
          <a:endParaRPr lang="ru-RU"/>
        </a:p>
      </dgm:t>
    </dgm:pt>
    <dgm:pt modelId="{7D9A8DF4-1A4F-4E9A-81C1-5E863970C201}">
      <dgm:prSet phldrT="[Текст]" custT="1"/>
      <dgm:spPr/>
      <dgm:t>
        <a:bodyPr/>
        <a:lstStyle/>
        <a:p>
          <a:r>
            <a:rPr lang="ru-RU" sz="180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УЛУЧШЕНИЕ ОРГАНИЗАЦИИ РАБОЧИХ МЕСТ</a:t>
          </a:r>
          <a:endParaRPr lang="ru-RU" sz="18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E570031-34BC-46C2-8964-77FD8D09A6E9}" type="parTrans" cxnId="{1281411C-FC53-4532-9BFC-65888F08A204}">
      <dgm:prSet/>
      <dgm:spPr/>
      <dgm:t>
        <a:bodyPr/>
        <a:lstStyle/>
        <a:p>
          <a:endParaRPr lang="ru-RU"/>
        </a:p>
      </dgm:t>
    </dgm:pt>
    <dgm:pt modelId="{E7DEF36B-B629-4564-8596-1DA58C2E13A7}" type="sibTrans" cxnId="{1281411C-FC53-4532-9BFC-65888F08A204}">
      <dgm:prSet/>
      <dgm:spPr/>
      <dgm:t>
        <a:bodyPr/>
        <a:lstStyle/>
        <a:p>
          <a:endParaRPr lang="ru-RU"/>
        </a:p>
      </dgm:t>
    </dgm:pt>
    <dgm:pt modelId="{2D2BDF76-D15E-4875-A21D-9824F4734679}">
      <dgm:prSet phldrT="[Текст]" custT="1"/>
      <dgm:spPr/>
      <dgm:t>
        <a:bodyPr/>
        <a:lstStyle/>
        <a:p>
          <a:r>
            <a:rPr lang="ru-RU" sz="180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ИНФЕКЦИОННАЯ БЕЗОПАСНОСТЬ ПАЦИЕНТОВ И МЕДИЦИНСКОГО ПЕРСОНАЛА</a:t>
          </a:r>
          <a:endParaRPr lang="ru-RU" sz="18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3B21EFC-AF74-461A-A5D7-30B9026CDC5E}" type="parTrans" cxnId="{89D3857C-7FAF-47E2-8408-4F467E8E9C58}">
      <dgm:prSet/>
      <dgm:spPr/>
      <dgm:t>
        <a:bodyPr/>
        <a:lstStyle/>
        <a:p>
          <a:endParaRPr lang="ru-RU"/>
        </a:p>
      </dgm:t>
    </dgm:pt>
    <dgm:pt modelId="{4A1090FB-BDA9-4F9B-A861-35C511B7CECE}" type="sibTrans" cxnId="{89D3857C-7FAF-47E2-8408-4F467E8E9C58}">
      <dgm:prSet/>
      <dgm:spPr/>
      <dgm:t>
        <a:bodyPr/>
        <a:lstStyle/>
        <a:p>
          <a:endParaRPr lang="ru-RU"/>
        </a:p>
      </dgm:t>
    </dgm:pt>
    <dgm:pt modelId="{9AD1378F-A552-4E3C-A384-F3B0A73A6D8F}">
      <dgm:prSet phldrT="[Текст]" custT="1"/>
      <dgm:spPr/>
      <dgm:t>
        <a:bodyPr/>
        <a:lstStyle/>
        <a:p>
          <a:r>
            <a:rPr lang="ru-RU" sz="180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КВАЛИФИКАЦИИ СЕСТРИНСКОГО ПЕРСОНАЛА</a:t>
          </a:r>
          <a:endParaRPr lang="ru-RU" sz="18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FF1B099-136E-4755-9140-27B323551ADB}" type="parTrans" cxnId="{5EB5AFBF-647F-450E-A265-C6C49538F415}">
      <dgm:prSet/>
      <dgm:spPr/>
      <dgm:t>
        <a:bodyPr/>
        <a:lstStyle/>
        <a:p>
          <a:endParaRPr lang="ru-RU"/>
        </a:p>
      </dgm:t>
    </dgm:pt>
    <dgm:pt modelId="{5BC24D93-C64A-4294-A70F-77CD3CF495A7}" type="sibTrans" cxnId="{5EB5AFBF-647F-450E-A265-C6C49538F415}">
      <dgm:prSet/>
      <dgm:spPr/>
      <dgm:t>
        <a:bodyPr/>
        <a:lstStyle/>
        <a:p>
          <a:endParaRPr lang="ru-RU"/>
        </a:p>
      </dgm:t>
    </dgm:pt>
    <dgm:pt modelId="{1BA0C00A-6B5B-480D-B541-858204AC8CD6}">
      <dgm:prSet phldrT="[Текст]" custT="1"/>
      <dgm:spPr/>
      <dgm:t>
        <a:bodyPr/>
        <a:lstStyle/>
        <a:p>
          <a:r>
            <a:rPr lang="ru-RU" sz="180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ЭТИЧЕСКИЕ АСПЕКТЫ ДЕЯТЕЛЬНОСТИ СЕСТРИНСКОГО ПЕРСОНАЛА</a:t>
          </a:r>
          <a:endParaRPr lang="ru-RU" sz="18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01C739-921B-4149-9E98-54E30471F317}" type="parTrans" cxnId="{0EAF464C-3149-46DD-B07D-28DD7E34AE69}">
      <dgm:prSet/>
      <dgm:spPr/>
      <dgm:t>
        <a:bodyPr/>
        <a:lstStyle/>
        <a:p>
          <a:endParaRPr lang="ru-RU"/>
        </a:p>
      </dgm:t>
    </dgm:pt>
    <dgm:pt modelId="{5DECDABB-267E-47CD-86A8-85E9F4761E16}" type="sibTrans" cxnId="{0EAF464C-3149-46DD-B07D-28DD7E34AE69}">
      <dgm:prSet/>
      <dgm:spPr/>
      <dgm:t>
        <a:bodyPr/>
        <a:lstStyle/>
        <a:p>
          <a:endParaRPr lang="ru-RU"/>
        </a:p>
      </dgm:t>
    </dgm:pt>
    <dgm:pt modelId="{B1A4CEFD-7B3A-465C-95CF-2D2B92F249D5}">
      <dgm:prSet phldrT="[Текст]" custT="1"/>
      <dgm:spPr/>
      <dgm:t>
        <a:bodyPr/>
        <a:lstStyle/>
        <a:p>
          <a:r>
            <a:rPr lang="ru-RU" sz="180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ЭКСПЕРТИЗА КАЧЕСТВА РАБОТЫ</a:t>
          </a:r>
          <a:endParaRPr lang="ru-RU" sz="18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AF72BA8-28A7-4BBC-B950-451C98821224}" type="parTrans" cxnId="{8A8D81A0-9DE6-4D10-BF11-615F30A2E88D}">
      <dgm:prSet/>
      <dgm:spPr/>
      <dgm:t>
        <a:bodyPr/>
        <a:lstStyle/>
        <a:p>
          <a:endParaRPr lang="ru-RU"/>
        </a:p>
      </dgm:t>
    </dgm:pt>
    <dgm:pt modelId="{D41A968F-41D1-4097-A8B9-F4305AB02704}" type="sibTrans" cxnId="{8A8D81A0-9DE6-4D10-BF11-615F30A2E88D}">
      <dgm:prSet/>
      <dgm:spPr/>
      <dgm:t>
        <a:bodyPr/>
        <a:lstStyle/>
        <a:p>
          <a:endParaRPr lang="ru-RU"/>
        </a:p>
      </dgm:t>
    </dgm:pt>
    <dgm:pt modelId="{C1C23D7D-34E7-447F-AA2B-7BABA6404CF7}" type="pres">
      <dgm:prSet presAssocID="{21188E0B-3347-440C-BAEA-2A9804DFADF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EC815EF-F15A-4615-8EDC-964F5D54DE12}" type="pres">
      <dgm:prSet presAssocID="{422CB4C1-EEDA-440D-BD26-BA99AA0308F8}" presName="hierRoot1" presStyleCnt="0"/>
      <dgm:spPr/>
      <dgm:t>
        <a:bodyPr/>
        <a:lstStyle/>
        <a:p>
          <a:endParaRPr lang="ru-RU"/>
        </a:p>
      </dgm:t>
    </dgm:pt>
    <dgm:pt modelId="{DC43F8AE-B3F7-4F00-9B25-DC16D8D4CBE1}" type="pres">
      <dgm:prSet presAssocID="{422CB4C1-EEDA-440D-BD26-BA99AA0308F8}" presName="composite" presStyleCnt="0"/>
      <dgm:spPr/>
      <dgm:t>
        <a:bodyPr/>
        <a:lstStyle/>
        <a:p>
          <a:endParaRPr lang="ru-RU"/>
        </a:p>
      </dgm:t>
    </dgm:pt>
    <dgm:pt modelId="{DCEE92B3-EB40-4ED4-B476-5C4B9A30F27C}" type="pres">
      <dgm:prSet presAssocID="{422CB4C1-EEDA-440D-BD26-BA99AA0308F8}" presName="background" presStyleLbl="node0" presStyleIdx="0" presStyleCnt="1"/>
      <dgm:spPr/>
      <dgm:t>
        <a:bodyPr/>
        <a:lstStyle/>
        <a:p>
          <a:endParaRPr lang="ru-RU"/>
        </a:p>
      </dgm:t>
    </dgm:pt>
    <dgm:pt modelId="{FE4AA53A-AF1D-4FA1-ABF1-314CF081BEDF}" type="pres">
      <dgm:prSet presAssocID="{422CB4C1-EEDA-440D-BD26-BA99AA0308F8}" presName="text" presStyleLbl="fgAcc0" presStyleIdx="0" presStyleCnt="1" custScaleX="155640" custScaleY="1237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0FFA9BD-B218-4BC2-9B84-FAAD10EF9206}" type="pres">
      <dgm:prSet presAssocID="{422CB4C1-EEDA-440D-BD26-BA99AA0308F8}" presName="hierChild2" presStyleCnt="0"/>
      <dgm:spPr/>
      <dgm:t>
        <a:bodyPr/>
        <a:lstStyle/>
        <a:p>
          <a:endParaRPr lang="ru-RU"/>
        </a:p>
      </dgm:t>
    </dgm:pt>
    <dgm:pt modelId="{66F88881-F077-4084-8626-ADE354454937}" type="pres">
      <dgm:prSet presAssocID="{086D3664-4E4B-42E2-86AC-7FD688A2A1FE}" presName="Name10" presStyleLbl="parChTrans1D2" presStyleIdx="0" presStyleCnt="2"/>
      <dgm:spPr/>
      <dgm:t>
        <a:bodyPr/>
        <a:lstStyle/>
        <a:p>
          <a:endParaRPr lang="ru-RU"/>
        </a:p>
      </dgm:t>
    </dgm:pt>
    <dgm:pt modelId="{9FD7F55F-3D92-40B1-BEAF-6E908E98E153}" type="pres">
      <dgm:prSet presAssocID="{7A38AF00-B3E1-41E6-9A2C-7AC35B62B581}" presName="hierRoot2" presStyleCnt="0"/>
      <dgm:spPr/>
      <dgm:t>
        <a:bodyPr/>
        <a:lstStyle/>
        <a:p>
          <a:endParaRPr lang="ru-RU"/>
        </a:p>
      </dgm:t>
    </dgm:pt>
    <dgm:pt modelId="{62EFA208-32A9-49AC-B2D8-8EB61BB8BAC0}" type="pres">
      <dgm:prSet presAssocID="{7A38AF00-B3E1-41E6-9A2C-7AC35B62B581}" presName="composite2" presStyleCnt="0"/>
      <dgm:spPr/>
      <dgm:t>
        <a:bodyPr/>
        <a:lstStyle/>
        <a:p>
          <a:endParaRPr lang="ru-RU"/>
        </a:p>
      </dgm:t>
    </dgm:pt>
    <dgm:pt modelId="{8467E329-B897-4C5D-BB7E-9BC26FE50B5F}" type="pres">
      <dgm:prSet presAssocID="{7A38AF00-B3E1-41E6-9A2C-7AC35B62B581}" presName="background2" presStyleLbl="node2" presStyleIdx="0" presStyleCnt="2"/>
      <dgm:spPr/>
      <dgm:t>
        <a:bodyPr/>
        <a:lstStyle/>
        <a:p>
          <a:endParaRPr lang="ru-RU"/>
        </a:p>
      </dgm:t>
    </dgm:pt>
    <dgm:pt modelId="{D9293784-16F1-44E3-B07C-DFE41F940587}" type="pres">
      <dgm:prSet presAssocID="{7A38AF00-B3E1-41E6-9A2C-7AC35B62B581}" presName="text2" presStyleLbl="fgAcc2" presStyleIdx="0" presStyleCnt="2" custScaleX="1321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7A80E6B-14B4-4BAA-BB9D-CC80D6FD9370}" type="pres">
      <dgm:prSet presAssocID="{7A38AF00-B3E1-41E6-9A2C-7AC35B62B581}" presName="hierChild3" presStyleCnt="0"/>
      <dgm:spPr/>
      <dgm:t>
        <a:bodyPr/>
        <a:lstStyle/>
        <a:p>
          <a:endParaRPr lang="ru-RU"/>
        </a:p>
      </dgm:t>
    </dgm:pt>
    <dgm:pt modelId="{317F94BF-D8D3-4C37-B7D2-C4EB86CA8881}" type="pres">
      <dgm:prSet presAssocID="{4E570031-34BC-46C2-8964-77FD8D09A6E9}" presName="Name17" presStyleLbl="parChTrans1D3" presStyleIdx="0" presStyleCnt="4"/>
      <dgm:spPr/>
      <dgm:t>
        <a:bodyPr/>
        <a:lstStyle/>
        <a:p>
          <a:endParaRPr lang="ru-RU"/>
        </a:p>
      </dgm:t>
    </dgm:pt>
    <dgm:pt modelId="{EDD00B47-23E2-4FEF-B019-B913F2E216D3}" type="pres">
      <dgm:prSet presAssocID="{7D9A8DF4-1A4F-4E9A-81C1-5E863970C201}" presName="hierRoot3" presStyleCnt="0"/>
      <dgm:spPr/>
      <dgm:t>
        <a:bodyPr/>
        <a:lstStyle/>
        <a:p>
          <a:endParaRPr lang="ru-RU"/>
        </a:p>
      </dgm:t>
    </dgm:pt>
    <dgm:pt modelId="{A0E7A14B-90C2-4EB5-83AB-E2C53545909B}" type="pres">
      <dgm:prSet presAssocID="{7D9A8DF4-1A4F-4E9A-81C1-5E863970C201}" presName="composite3" presStyleCnt="0"/>
      <dgm:spPr/>
      <dgm:t>
        <a:bodyPr/>
        <a:lstStyle/>
        <a:p>
          <a:endParaRPr lang="ru-RU"/>
        </a:p>
      </dgm:t>
    </dgm:pt>
    <dgm:pt modelId="{55B5DE6F-05EF-478B-89D8-94E352901782}" type="pres">
      <dgm:prSet presAssocID="{7D9A8DF4-1A4F-4E9A-81C1-5E863970C201}" presName="background3" presStyleLbl="node3" presStyleIdx="0" presStyleCnt="4"/>
      <dgm:spPr/>
      <dgm:t>
        <a:bodyPr/>
        <a:lstStyle/>
        <a:p>
          <a:endParaRPr lang="ru-RU"/>
        </a:p>
      </dgm:t>
    </dgm:pt>
    <dgm:pt modelId="{5A9D3C61-4E1D-4AA2-AB0F-7D4D2A9B4AAF}" type="pres">
      <dgm:prSet presAssocID="{7D9A8DF4-1A4F-4E9A-81C1-5E863970C201}" presName="text3" presStyleLbl="fgAcc3" presStyleIdx="0" presStyleCnt="4" custScaleX="1108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66CFD26-C22E-431C-AA43-77AE351E68B9}" type="pres">
      <dgm:prSet presAssocID="{7D9A8DF4-1A4F-4E9A-81C1-5E863970C201}" presName="hierChild4" presStyleCnt="0"/>
      <dgm:spPr/>
      <dgm:t>
        <a:bodyPr/>
        <a:lstStyle/>
        <a:p>
          <a:endParaRPr lang="ru-RU"/>
        </a:p>
      </dgm:t>
    </dgm:pt>
    <dgm:pt modelId="{A402A59C-4B9C-47B8-97CC-3A8CC5FF0C33}" type="pres">
      <dgm:prSet presAssocID="{A3B21EFC-AF74-461A-A5D7-30B9026CDC5E}" presName="Name17" presStyleLbl="parChTrans1D3" presStyleIdx="1" presStyleCnt="4"/>
      <dgm:spPr/>
      <dgm:t>
        <a:bodyPr/>
        <a:lstStyle/>
        <a:p>
          <a:endParaRPr lang="ru-RU"/>
        </a:p>
      </dgm:t>
    </dgm:pt>
    <dgm:pt modelId="{8B671C44-845F-4747-9A49-FD6268CDEB43}" type="pres">
      <dgm:prSet presAssocID="{2D2BDF76-D15E-4875-A21D-9824F4734679}" presName="hierRoot3" presStyleCnt="0"/>
      <dgm:spPr/>
      <dgm:t>
        <a:bodyPr/>
        <a:lstStyle/>
        <a:p>
          <a:endParaRPr lang="ru-RU"/>
        </a:p>
      </dgm:t>
    </dgm:pt>
    <dgm:pt modelId="{737A180D-8819-4704-94C0-EB8DCE3A21B4}" type="pres">
      <dgm:prSet presAssocID="{2D2BDF76-D15E-4875-A21D-9824F4734679}" presName="composite3" presStyleCnt="0"/>
      <dgm:spPr/>
      <dgm:t>
        <a:bodyPr/>
        <a:lstStyle/>
        <a:p>
          <a:endParaRPr lang="ru-RU"/>
        </a:p>
      </dgm:t>
    </dgm:pt>
    <dgm:pt modelId="{9DF0C68B-FE43-4E61-BA8B-F8DDAB14F935}" type="pres">
      <dgm:prSet presAssocID="{2D2BDF76-D15E-4875-A21D-9824F4734679}" presName="background3" presStyleLbl="node3" presStyleIdx="1" presStyleCnt="4"/>
      <dgm:spPr/>
      <dgm:t>
        <a:bodyPr/>
        <a:lstStyle/>
        <a:p>
          <a:endParaRPr lang="ru-RU"/>
        </a:p>
      </dgm:t>
    </dgm:pt>
    <dgm:pt modelId="{22F70AE6-DFDE-460C-9534-31B7CA868877}" type="pres">
      <dgm:prSet presAssocID="{2D2BDF76-D15E-4875-A21D-9824F4734679}" presName="text3" presStyleLbl="fgAcc3" presStyleIdx="1" presStyleCnt="4" custScaleX="116668" custScaleY="12808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E73962-4604-4D37-8FE0-332FC4F298C1}" type="pres">
      <dgm:prSet presAssocID="{2D2BDF76-D15E-4875-A21D-9824F4734679}" presName="hierChild4" presStyleCnt="0"/>
      <dgm:spPr/>
      <dgm:t>
        <a:bodyPr/>
        <a:lstStyle/>
        <a:p>
          <a:endParaRPr lang="ru-RU"/>
        </a:p>
      </dgm:t>
    </dgm:pt>
    <dgm:pt modelId="{31AFC597-95D2-4546-BB68-C222F138B24A}" type="pres">
      <dgm:prSet presAssocID="{2FF1B099-136E-4755-9140-27B323551ADB}" presName="Name10" presStyleLbl="parChTrans1D2" presStyleIdx="1" presStyleCnt="2"/>
      <dgm:spPr/>
      <dgm:t>
        <a:bodyPr/>
        <a:lstStyle/>
        <a:p>
          <a:endParaRPr lang="ru-RU"/>
        </a:p>
      </dgm:t>
    </dgm:pt>
    <dgm:pt modelId="{966DF4AE-B48A-4E73-8041-3EC073F588E7}" type="pres">
      <dgm:prSet presAssocID="{9AD1378F-A552-4E3C-A384-F3B0A73A6D8F}" presName="hierRoot2" presStyleCnt="0"/>
      <dgm:spPr/>
      <dgm:t>
        <a:bodyPr/>
        <a:lstStyle/>
        <a:p>
          <a:endParaRPr lang="ru-RU"/>
        </a:p>
      </dgm:t>
    </dgm:pt>
    <dgm:pt modelId="{32CB13CA-B82E-4B11-B54A-CC9FABDB4FD5}" type="pres">
      <dgm:prSet presAssocID="{9AD1378F-A552-4E3C-A384-F3B0A73A6D8F}" presName="composite2" presStyleCnt="0"/>
      <dgm:spPr/>
      <dgm:t>
        <a:bodyPr/>
        <a:lstStyle/>
        <a:p>
          <a:endParaRPr lang="ru-RU"/>
        </a:p>
      </dgm:t>
    </dgm:pt>
    <dgm:pt modelId="{66CE06E3-53BD-43D2-9252-27F58104666B}" type="pres">
      <dgm:prSet presAssocID="{9AD1378F-A552-4E3C-A384-F3B0A73A6D8F}" presName="background2" presStyleLbl="node2" presStyleIdx="1" presStyleCnt="2"/>
      <dgm:spPr/>
      <dgm:t>
        <a:bodyPr/>
        <a:lstStyle/>
        <a:p>
          <a:endParaRPr lang="ru-RU"/>
        </a:p>
      </dgm:t>
    </dgm:pt>
    <dgm:pt modelId="{B8F847A0-4DA3-4088-9230-DBE9FDA1008B}" type="pres">
      <dgm:prSet presAssocID="{9AD1378F-A552-4E3C-A384-F3B0A73A6D8F}" presName="text2" presStyleLbl="fgAcc2" presStyleIdx="1" presStyleCnt="2" custScaleX="13154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9477884-A989-48B7-B6D5-F256C729EBE0}" type="pres">
      <dgm:prSet presAssocID="{9AD1378F-A552-4E3C-A384-F3B0A73A6D8F}" presName="hierChild3" presStyleCnt="0"/>
      <dgm:spPr/>
      <dgm:t>
        <a:bodyPr/>
        <a:lstStyle/>
        <a:p>
          <a:endParaRPr lang="ru-RU"/>
        </a:p>
      </dgm:t>
    </dgm:pt>
    <dgm:pt modelId="{D4DB1286-C71F-493B-9539-5718C2B9783A}" type="pres">
      <dgm:prSet presAssocID="{7901C739-921B-4149-9E98-54E30471F317}" presName="Name17" presStyleLbl="parChTrans1D3" presStyleIdx="2" presStyleCnt="4"/>
      <dgm:spPr/>
      <dgm:t>
        <a:bodyPr/>
        <a:lstStyle/>
        <a:p>
          <a:endParaRPr lang="ru-RU"/>
        </a:p>
      </dgm:t>
    </dgm:pt>
    <dgm:pt modelId="{13259D14-80F6-4712-A85F-BD2B68648389}" type="pres">
      <dgm:prSet presAssocID="{1BA0C00A-6B5B-480D-B541-858204AC8CD6}" presName="hierRoot3" presStyleCnt="0"/>
      <dgm:spPr/>
      <dgm:t>
        <a:bodyPr/>
        <a:lstStyle/>
        <a:p>
          <a:endParaRPr lang="ru-RU"/>
        </a:p>
      </dgm:t>
    </dgm:pt>
    <dgm:pt modelId="{F0555280-5236-4B79-BC4E-370FF60118B0}" type="pres">
      <dgm:prSet presAssocID="{1BA0C00A-6B5B-480D-B541-858204AC8CD6}" presName="composite3" presStyleCnt="0"/>
      <dgm:spPr/>
      <dgm:t>
        <a:bodyPr/>
        <a:lstStyle/>
        <a:p>
          <a:endParaRPr lang="ru-RU"/>
        </a:p>
      </dgm:t>
    </dgm:pt>
    <dgm:pt modelId="{2FEB977E-0DA3-45AD-847A-D25B28248259}" type="pres">
      <dgm:prSet presAssocID="{1BA0C00A-6B5B-480D-B541-858204AC8CD6}" presName="background3" presStyleLbl="node3" presStyleIdx="2" presStyleCnt="4"/>
      <dgm:spPr/>
      <dgm:t>
        <a:bodyPr/>
        <a:lstStyle/>
        <a:p>
          <a:endParaRPr lang="ru-RU"/>
        </a:p>
      </dgm:t>
    </dgm:pt>
    <dgm:pt modelId="{89D1C842-D1F1-4373-BA56-131AB912F630}" type="pres">
      <dgm:prSet presAssocID="{1BA0C00A-6B5B-480D-B541-858204AC8CD6}" presName="text3" presStyleLbl="fgAcc3" presStyleIdx="2" presStyleCnt="4" custScaleX="1121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85FC4D-DD79-401E-AFDE-BFC05603C4F6}" type="pres">
      <dgm:prSet presAssocID="{1BA0C00A-6B5B-480D-B541-858204AC8CD6}" presName="hierChild4" presStyleCnt="0"/>
      <dgm:spPr/>
      <dgm:t>
        <a:bodyPr/>
        <a:lstStyle/>
        <a:p>
          <a:endParaRPr lang="ru-RU"/>
        </a:p>
      </dgm:t>
    </dgm:pt>
    <dgm:pt modelId="{72DC5007-F2E4-4429-90BF-1A1EF4DD9CEE}" type="pres">
      <dgm:prSet presAssocID="{AAF72BA8-28A7-4BBC-B950-451C98821224}" presName="Name17" presStyleLbl="parChTrans1D3" presStyleIdx="3" presStyleCnt="4"/>
      <dgm:spPr/>
      <dgm:t>
        <a:bodyPr/>
        <a:lstStyle/>
        <a:p>
          <a:endParaRPr lang="ru-RU"/>
        </a:p>
      </dgm:t>
    </dgm:pt>
    <dgm:pt modelId="{0560A9F0-C6FB-4982-A356-DC906F943FE7}" type="pres">
      <dgm:prSet presAssocID="{B1A4CEFD-7B3A-465C-95CF-2D2B92F249D5}" presName="hierRoot3" presStyleCnt="0"/>
      <dgm:spPr/>
      <dgm:t>
        <a:bodyPr/>
        <a:lstStyle/>
        <a:p>
          <a:endParaRPr lang="ru-RU"/>
        </a:p>
      </dgm:t>
    </dgm:pt>
    <dgm:pt modelId="{863FC5A3-0864-433E-8A5F-595843F3D1D7}" type="pres">
      <dgm:prSet presAssocID="{B1A4CEFD-7B3A-465C-95CF-2D2B92F249D5}" presName="composite3" presStyleCnt="0"/>
      <dgm:spPr/>
      <dgm:t>
        <a:bodyPr/>
        <a:lstStyle/>
        <a:p>
          <a:endParaRPr lang="ru-RU"/>
        </a:p>
      </dgm:t>
    </dgm:pt>
    <dgm:pt modelId="{74384F1A-7B20-495D-AA27-2F69AABF9C29}" type="pres">
      <dgm:prSet presAssocID="{B1A4CEFD-7B3A-465C-95CF-2D2B92F249D5}" presName="background3" presStyleLbl="node3" presStyleIdx="3" presStyleCnt="4"/>
      <dgm:spPr/>
      <dgm:t>
        <a:bodyPr/>
        <a:lstStyle/>
        <a:p>
          <a:endParaRPr lang="ru-RU"/>
        </a:p>
      </dgm:t>
    </dgm:pt>
    <dgm:pt modelId="{5492CE82-0148-4E5A-B225-E1536027BF73}" type="pres">
      <dgm:prSet presAssocID="{B1A4CEFD-7B3A-465C-95CF-2D2B92F249D5}" presName="text3" presStyleLbl="fgAcc3" presStyleIdx="3" presStyleCnt="4" custScaleX="1158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E160F1A-2708-482D-8E9A-F963856AB946}" type="pres">
      <dgm:prSet presAssocID="{B1A4CEFD-7B3A-465C-95CF-2D2B92F249D5}" presName="hierChild4" presStyleCnt="0"/>
      <dgm:spPr/>
      <dgm:t>
        <a:bodyPr/>
        <a:lstStyle/>
        <a:p>
          <a:endParaRPr lang="ru-RU"/>
        </a:p>
      </dgm:t>
    </dgm:pt>
  </dgm:ptLst>
  <dgm:cxnLst>
    <dgm:cxn modelId="{466035BD-64FB-4482-B945-FE65D9CB3AD2}" type="presOf" srcId="{086D3664-4E4B-42E2-86AC-7FD688A2A1FE}" destId="{66F88881-F077-4084-8626-ADE354454937}" srcOrd="0" destOrd="0" presId="urn:microsoft.com/office/officeart/2005/8/layout/hierarchy1"/>
    <dgm:cxn modelId="{86CB5FAE-1387-4647-A8EE-8EB9F365A254}" type="presOf" srcId="{1BA0C00A-6B5B-480D-B541-858204AC8CD6}" destId="{89D1C842-D1F1-4373-BA56-131AB912F630}" srcOrd="0" destOrd="0" presId="urn:microsoft.com/office/officeart/2005/8/layout/hierarchy1"/>
    <dgm:cxn modelId="{81D8FA09-B928-40D8-A3BB-A28512412A4A}" type="presOf" srcId="{B1A4CEFD-7B3A-465C-95CF-2D2B92F249D5}" destId="{5492CE82-0148-4E5A-B225-E1536027BF73}" srcOrd="0" destOrd="0" presId="urn:microsoft.com/office/officeart/2005/8/layout/hierarchy1"/>
    <dgm:cxn modelId="{B5332575-A310-41FC-8A37-EB43DBA654AF}" type="presOf" srcId="{A3B21EFC-AF74-461A-A5D7-30B9026CDC5E}" destId="{A402A59C-4B9C-47B8-97CC-3A8CC5FF0C33}" srcOrd="0" destOrd="0" presId="urn:microsoft.com/office/officeart/2005/8/layout/hierarchy1"/>
    <dgm:cxn modelId="{8A8D81A0-9DE6-4D10-BF11-615F30A2E88D}" srcId="{9AD1378F-A552-4E3C-A384-F3B0A73A6D8F}" destId="{B1A4CEFD-7B3A-465C-95CF-2D2B92F249D5}" srcOrd="1" destOrd="0" parTransId="{AAF72BA8-28A7-4BBC-B950-451C98821224}" sibTransId="{D41A968F-41D1-4097-A8B9-F4305AB02704}"/>
    <dgm:cxn modelId="{03547058-E144-4160-B289-6E2A428320D9}" type="presOf" srcId="{21188E0B-3347-440C-BAEA-2A9804DFADFD}" destId="{C1C23D7D-34E7-447F-AA2B-7BABA6404CF7}" srcOrd="0" destOrd="0" presId="urn:microsoft.com/office/officeart/2005/8/layout/hierarchy1"/>
    <dgm:cxn modelId="{657CE031-5B1D-4D88-BCB6-C0DF3015A600}" type="presOf" srcId="{AAF72BA8-28A7-4BBC-B950-451C98821224}" destId="{72DC5007-F2E4-4429-90BF-1A1EF4DD9CEE}" srcOrd="0" destOrd="0" presId="urn:microsoft.com/office/officeart/2005/8/layout/hierarchy1"/>
    <dgm:cxn modelId="{5EB5AFBF-647F-450E-A265-C6C49538F415}" srcId="{422CB4C1-EEDA-440D-BD26-BA99AA0308F8}" destId="{9AD1378F-A552-4E3C-A384-F3B0A73A6D8F}" srcOrd="1" destOrd="0" parTransId="{2FF1B099-136E-4755-9140-27B323551ADB}" sibTransId="{5BC24D93-C64A-4294-A70F-77CD3CF495A7}"/>
    <dgm:cxn modelId="{89D3857C-7FAF-47E2-8408-4F467E8E9C58}" srcId="{7A38AF00-B3E1-41E6-9A2C-7AC35B62B581}" destId="{2D2BDF76-D15E-4875-A21D-9824F4734679}" srcOrd="1" destOrd="0" parTransId="{A3B21EFC-AF74-461A-A5D7-30B9026CDC5E}" sibTransId="{4A1090FB-BDA9-4F9B-A861-35C511B7CECE}"/>
    <dgm:cxn modelId="{5A1E17F4-D16F-45DC-9D2E-3F8F3252CDB1}" type="presOf" srcId="{7A38AF00-B3E1-41E6-9A2C-7AC35B62B581}" destId="{D9293784-16F1-44E3-B07C-DFE41F940587}" srcOrd="0" destOrd="0" presId="urn:microsoft.com/office/officeart/2005/8/layout/hierarchy1"/>
    <dgm:cxn modelId="{0EAF464C-3149-46DD-B07D-28DD7E34AE69}" srcId="{9AD1378F-A552-4E3C-A384-F3B0A73A6D8F}" destId="{1BA0C00A-6B5B-480D-B541-858204AC8CD6}" srcOrd="0" destOrd="0" parTransId="{7901C739-921B-4149-9E98-54E30471F317}" sibTransId="{5DECDABB-267E-47CD-86A8-85E9F4761E16}"/>
    <dgm:cxn modelId="{C67A30AA-2F19-45AF-9EC6-F8715FAB84C8}" srcId="{422CB4C1-EEDA-440D-BD26-BA99AA0308F8}" destId="{7A38AF00-B3E1-41E6-9A2C-7AC35B62B581}" srcOrd="0" destOrd="0" parTransId="{086D3664-4E4B-42E2-86AC-7FD688A2A1FE}" sibTransId="{9BC1BE12-E866-4231-AF9F-588E9C983FB6}"/>
    <dgm:cxn modelId="{88F680BE-1D87-466F-AEDA-EF5066DFA493}" type="presOf" srcId="{2D2BDF76-D15E-4875-A21D-9824F4734679}" destId="{22F70AE6-DFDE-460C-9534-31B7CA868877}" srcOrd="0" destOrd="0" presId="urn:microsoft.com/office/officeart/2005/8/layout/hierarchy1"/>
    <dgm:cxn modelId="{F09745B1-874A-4554-8ABF-197565FACD92}" type="presOf" srcId="{4E570031-34BC-46C2-8964-77FD8D09A6E9}" destId="{317F94BF-D8D3-4C37-B7D2-C4EB86CA8881}" srcOrd="0" destOrd="0" presId="urn:microsoft.com/office/officeart/2005/8/layout/hierarchy1"/>
    <dgm:cxn modelId="{3BAA8086-4441-46ED-B1BE-69FE5B9BDF69}" type="presOf" srcId="{422CB4C1-EEDA-440D-BD26-BA99AA0308F8}" destId="{FE4AA53A-AF1D-4FA1-ABF1-314CF081BEDF}" srcOrd="0" destOrd="0" presId="urn:microsoft.com/office/officeart/2005/8/layout/hierarchy1"/>
    <dgm:cxn modelId="{83D43D86-4606-47A6-994D-D3B0EE110D45}" srcId="{21188E0B-3347-440C-BAEA-2A9804DFADFD}" destId="{422CB4C1-EEDA-440D-BD26-BA99AA0308F8}" srcOrd="0" destOrd="0" parTransId="{1573F704-37CD-4901-A261-6DF338CEC8B0}" sibTransId="{031D35B2-F61C-4997-8D3D-8122DB1DA966}"/>
    <dgm:cxn modelId="{1281411C-FC53-4532-9BFC-65888F08A204}" srcId="{7A38AF00-B3E1-41E6-9A2C-7AC35B62B581}" destId="{7D9A8DF4-1A4F-4E9A-81C1-5E863970C201}" srcOrd="0" destOrd="0" parTransId="{4E570031-34BC-46C2-8964-77FD8D09A6E9}" sibTransId="{E7DEF36B-B629-4564-8596-1DA58C2E13A7}"/>
    <dgm:cxn modelId="{22035E08-8569-4A96-BF2E-779B5FACEC04}" type="presOf" srcId="{7901C739-921B-4149-9E98-54E30471F317}" destId="{D4DB1286-C71F-493B-9539-5718C2B9783A}" srcOrd="0" destOrd="0" presId="urn:microsoft.com/office/officeart/2005/8/layout/hierarchy1"/>
    <dgm:cxn modelId="{9D5BAF85-0332-475C-9276-43DE0AEB2064}" type="presOf" srcId="{7D9A8DF4-1A4F-4E9A-81C1-5E863970C201}" destId="{5A9D3C61-4E1D-4AA2-AB0F-7D4D2A9B4AAF}" srcOrd="0" destOrd="0" presId="urn:microsoft.com/office/officeart/2005/8/layout/hierarchy1"/>
    <dgm:cxn modelId="{A0406F60-DBDF-4E8A-8B77-8FE610E3DC26}" type="presOf" srcId="{2FF1B099-136E-4755-9140-27B323551ADB}" destId="{31AFC597-95D2-4546-BB68-C222F138B24A}" srcOrd="0" destOrd="0" presId="urn:microsoft.com/office/officeart/2005/8/layout/hierarchy1"/>
    <dgm:cxn modelId="{91519CBB-EDE7-48B6-AE9E-B5B63262B4AC}" type="presOf" srcId="{9AD1378F-A552-4E3C-A384-F3B0A73A6D8F}" destId="{B8F847A0-4DA3-4088-9230-DBE9FDA1008B}" srcOrd="0" destOrd="0" presId="urn:microsoft.com/office/officeart/2005/8/layout/hierarchy1"/>
    <dgm:cxn modelId="{35B15CA0-672A-4DEE-8788-6650E5118061}" type="presParOf" srcId="{C1C23D7D-34E7-447F-AA2B-7BABA6404CF7}" destId="{0EC815EF-F15A-4615-8EDC-964F5D54DE12}" srcOrd="0" destOrd="0" presId="urn:microsoft.com/office/officeart/2005/8/layout/hierarchy1"/>
    <dgm:cxn modelId="{E72AF49A-D443-43A1-A022-F9E6F5A5FA47}" type="presParOf" srcId="{0EC815EF-F15A-4615-8EDC-964F5D54DE12}" destId="{DC43F8AE-B3F7-4F00-9B25-DC16D8D4CBE1}" srcOrd="0" destOrd="0" presId="urn:microsoft.com/office/officeart/2005/8/layout/hierarchy1"/>
    <dgm:cxn modelId="{7155EA89-C98D-4F69-89D0-64E343363FAA}" type="presParOf" srcId="{DC43F8AE-B3F7-4F00-9B25-DC16D8D4CBE1}" destId="{DCEE92B3-EB40-4ED4-B476-5C4B9A30F27C}" srcOrd="0" destOrd="0" presId="urn:microsoft.com/office/officeart/2005/8/layout/hierarchy1"/>
    <dgm:cxn modelId="{126A5092-4A83-4B96-B160-B24344978367}" type="presParOf" srcId="{DC43F8AE-B3F7-4F00-9B25-DC16D8D4CBE1}" destId="{FE4AA53A-AF1D-4FA1-ABF1-314CF081BEDF}" srcOrd="1" destOrd="0" presId="urn:microsoft.com/office/officeart/2005/8/layout/hierarchy1"/>
    <dgm:cxn modelId="{F26F7A60-11CB-475C-89B1-1ED8D7BC6B57}" type="presParOf" srcId="{0EC815EF-F15A-4615-8EDC-964F5D54DE12}" destId="{40FFA9BD-B218-4BC2-9B84-FAAD10EF9206}" srcOrd="1" destOrd="0" presId="urn:microsoft.com/office/officeart/2005/8/layout/hierarchy1"/>
    <dgm:cxn modelId="{E50FB011-B43F-4F85-AAB9-AF23DDA10EAC}" type="presParOf" srcId="{40FFA9BD-B218-4BC2-9B84-FAAD10EF9206}" destId="{66F88881-F077-4084-8626-ADE354454937}" srcOrd="0" destOrd="0" presId="urn:microsoft.com/office/officeart/2005/8/layout/hierarchy1"/>
    <dgm:cxn modelId="{75657950-6392-492E-8381-58C536D3328A}" type="presParOf" srcId="{40FFA9BD-B218-4BC2-9B84-FAAD10EF9206}" destId="{9FD7F55F-3D92-40B1-BEAF-6E908E98E153}" srcOrd="1" destOrd="0" presId="urn:microsoft.com/office/officeart/2005/8/layout/hierarchy1"/>
    <dgm:cxn modelId="{1DE57354-E886-434E-A58A-D0F2EE7F07D0}" type="presParOf" srcId="{9FD7F55F-3D92-40B1-BEAF-6E908E98E153}" destId="{62EFA208-32A9-49AC-B2D8-8EB61BB8BAC0}" srcOrd="0" destOrd="0" presId="urn:microsoft.com/office/officeart/2005/8/layout/hierarchy1"/>
    <dgm:cxn modelId="{66F784A7-F333-4CE4-A88B-C92974B2AD7A}" type="presParOf" srcId="{62EFA208-32A9-49AC-B2D8-8EB61BB8BAC0}" destId="{8467E329-B897-4C5D-BB7E-9BC26FE50B5F}" srcOrd="0" destOrd="0" presId="urn:microsoft.com/office/officeart/2005/8/layout/hierarchy1"/>
    <dgm:cxn modelId="{44E7714D-19D6-4537-9924-CAD40F03683D}" type="presParOf" srcId="{62EFA208-32A9-49AC-B2D8-8EB61BB8BAC0}" destId="{D9293784-16F1-44E3-B07C-DFE41F940587}" srcOrd="1" destOrd="0" presId="urn:microsoft.com/office/officeart/2005/8/layout/hierarchy1"/>
    <dgm:cxn modelId="{A4CCE7CC-CA0D-4167-AFB4-4D019FCF6B2D}" type="presParOf" srcId="{9FD7F55F-3D92-40B1-BEAF-6E908E98E153}" destId="{C7A80E6B-14B4-4BAA-BB9D-CC80D6FD9370}" srcOrd="1" destOrd="0" presId="urn:microsoft.com/office/officeart/2005/8/layout/hierarchy1"/>
    <dgm:cxn modelId="{6A49A58F-B835-4F24-A522-99A68E901FCE}" type="presParOf" srcId="{C7A80E6B-14B4-4BAA-BB9D-CC80D6FD9370}" destId="{317F94BF-D8D3-4C37-B7D2-C4EB86CA8881}" srcOrd="0" destOrd="0" presId="urn:microsoft.com/office/officeart/2005/8/layout/hierarchy1"/>
    <dgm:cxn modelId="{98D5769C-A319-4031-A7FB-9951B8BA1BE2}" type="presParOf" srcId="{C7A80E6B-14B4-4BAA-BB9D-CC80D6FD9370}" destId="{EDD00B47-23E2-4FEF-B019-B913F2E216D3}" srcOrd="1" destOrd="0" presId="urn:microsoft.com/office/officeart/2005/8/layout/hierarchy1"/>
    <dgm:cxn modelId="{68BA3250-5651-4191-B566-8440E72386B2}" type="presParOf" srcId="{EDD00B47-23E2-4FEF-B019-B913F2E216D3}" destId="{A0E7A14B-90C2-4EB5-83AB-E2C53545909B}" srcOrd="0" destOrd="0" presId="urn:microsoft.com/office/officeart/2005/8/layout/hierarchy1"/>
    <dgm:cxn modelId="{0A350ABA-B5C9-44DA-A6D5-D3FE8421A43D}" type="presParOf" srcId="{A0E7A14B-90C2-4EB5-83AB-E2C53545909B}" destId="{55B5DE6F-05EF-478B-89D8-94E352901782}" srcOrd="0" destOrd="0" presId="urn:microsoft.com/office/officeart/2005/8/layout/hierarchy1"/>
    <dgm:cxn modelId="{72E4DF2E-9D27-4755-80A6-8B9A067240EC}" type="presParOf" srcId="{A0E7A14B-90C2-4EB5-83AB-E2C53545909B}" destId="{5A9D3C61-4E1D-4AA2-AB0F-7D4D2A9B4AAF}" srcOrd="1" destOrd="0" presId="urn:microsoft.com/office/officeart/2005/8/layout/hierarchy1"/>
    <dgm:cxn modelId="{B22A5863-3695-4582-978C-8FD7E15766AF}" type="presParOf" srcId="{EDD00B47-23E2-4FEF-B019-B913F2E216D3}" destId="{266CFD26-C22E-431C-AA43-77AE351E68B9}" srcOrd="1" destOrd="0" presId="urn:microsoft.com/office/officeart/2005/8/layout/hierarchy1"/>
    <dgm:cxn modelId="{52A84A34-DFA9-478F-99E3-C5DAE8DF5101}" type="presParOf" srcId="{C7A80E6B-14B4-4BAA-BB9D-CC80D6FD9370}" destId="{A402A59C-4B9C-47B8-97CC-3A8CC5FF0C33}" srcOrd="2" destOrd="0" presId="urn:microsoft.com/office/officeart/2005/8/layout/hierarchy1"/>
    <dgm:cxn modelId="{14E81FF1-2364-479A-9639-B6A037D7C877}" type="presParOf" srcId="{C7A80E6B-14B4-4BAA-BB9D-CC80D6FD9370}" destId="{8B671C44-845F-4747-9A49-FD6268CDEB43}" srcOrd="3" destOrd="0" presId="urn:microsoft.com/office/officeart/2005/8/layout/hierarchy1"/>
    <dgm:cxn modelId="{092586F3-4E14-48FB-AA37-A73497744B6E}" type="presParOf" srcId="{8B671C44-845F-4747-9A49-FD6268CDEB43}" destId="{737A180D-8819-4704-94C0-EB8DCE3A21B4}" srcOrd="0" destOrd="0" presId="urn:microsoft.com/office/officeart/2005/8/layout/hierarchy1"/>
    <dgm:cxn modelId="{FF0CCD48-F930-4798-A751-CC3DA2F8CCE0}" type="presParOf" srcId="{737A180D-8819-4704-94C0-EB8DCE3A21B4}" destId="{9DF0C68B-FE43-4E61-BA8B-F8DDAB14F935}" srcOrd="0" destOrd="0" presId="urn:microsoft.com/office/officeart/2005/8/layout/hierarchy1"/>
    <dgm:cxn modelId="{6188C3CD-BBB4-4C74-AF4A-E2A647FCF3AD}" type="presParOf" srcId="{737A180D-8819-4704-94C0-EB8DCE3A21B4}" destId="{22F70AE6-DFDE-460C-9534-31B7CA868877}" srcOrd="1" destOrd="0" presId="urn:microsoft.com/office/officeart/2005/8/layout/hierarchy1"/>
    <dgm:cxn modelId="{15A7ACE2-5D29-4C89-9877-9BEB70A2EBA9}" type="presParOf" srcId="{8B671C44-845F-4747-9A49-FD6268CDEB43}" destId="{BBE73962-4604-4D37-8FE0-332FC4F298C1}" srcOrd="1" destOrd="0" presId="urn:microsoft.com/office/officeart/2005/8/layout/hierarchy1"/>
    <dgm:cxn modelId="{6F483781-F7A1-4024-9376-F6A07A60CEC8}" type="presParOf" srcId="{40FFA9BD-B218-4BC2-9B84-FAAD10EF9206}" destId="{31AFC597-95D2-4546-BB68-C222F138B24A}" srcOrd="2" destOrd="0" presId="urn:microsoft.com/office/officeart/2005/8/layout/hierarchy1"/>
    <dgm:cxn modelId="{24D724E0-DB00-48EA-B091-561E2B63C228}" type="presParOf" srcId="{40FFA9BD-B218-4BC2-9B84-FAAD10EF9206}" destId="{966DF4AE-B48A-4E73-8041-3EC073F588E7}" srcOrd="3" destOrd="0" presId="urn:microsoft.com/office/officeart/2005/8/layout/hierarchy1"/>
    <dgm:cxn modelId="{5ECEE644-F5E6-4A31-8F26-30B5619C3F55}" type="presParOf" srcId="{966DF4AE-B48A-4E73-8041-3EC073F588E7}" destId="{32CB13CA-B82E-4B11-B54A-CC9FABDB4FD5}" srcOrd="0" destOrd="0" presId="urn:microsoft.com/office/officeart/2005/8/layout/hierarchy1"/>
    <dgm:cxn modelId="{82677FC7-ED6B-436A-9D33-F092C1D715F6}" type="presParOf" srcId="{32CB13CA-B82E-4B11-B54A-CC9FABDB4FD5}" destId="{66CE06E3-53BD-43D2-9252-27F58104666B}" srcOrd="0" destOrd="0" presId="urn:microsoft.com/office/officeart/2005/8/layout/hierarchy1"/>
    <dgm:cxn modelId="{FEEB5DB1-8D4E-4D46-8DF1-504B0F420188}" type="presParOf" srcId="{32CB13CA-B82E-4B11-B54A-CC9FABDB4FD5}" destId="{B8F847A0-4DA3-4088-9230-DBE9FDA1008B}" srcOrd="1" destOrd="0" presId="urn:microsoft.com/office/officeart/2005/8/layout/hierarchy1"/>
    <dgm:cxn modelId="{BB5F644B-4622-41B4-AE5E-10C50CA3E718}" type="presParOf" srcId="{966DF4AE-B48A-4E73-8041-3EC073F588E7}" destId="{E9477884-A989-48B7-B6D5-F256C729EBE0}" srcOrd="1" destOrd="0" presId="urn:microsoft.com/office/officeart/2005/8/layout/hierarchy1"/>
    <dgm:cxn modelId="{440EFA0E-0E18-427F-96BD-BC210BAAA122}" type="presParOf" srcId="{E9477884-A989-48B7-B6D5-F256C729EBE0}" destId="{D4DB1286-C71F-493B-9539-5718C2B9783A}" srcOrd="0" destOrd="0" presId="urn:microsoft.com/office/officeart/2005/8/layout/hierarchy1"/>
    <dgm:cxn modelId="{51294895-7381-491C-B641-32CF563F27CA}" type="presParOf" srcId="{E9477884-A989-48B7-B6D5-F256C729EBE0}" destId="{13259D14-80F6-4712-A85F-BD2B68648389}" srcOrd="1" destOrd="0" presId="urn:microsoft.com/office/officeart/2005/8/layout/hierarchy1"/>
    <dgm:cxn modelId="{5DC72486-12FD-460A-9A54-AFA7F79C08B7}" type="presParOf" srcId="{13259D14-80F6-4712-A85F-BD2B68648389}" destId="{F0555280-5236-4B79-BC4E-370FF60118B0}" srcOrd="0" destOrd="0" presId="urn:microsoft.com/office/officeart/2005/8/layout/hierarchy1"/>
    <dgm:cxn modelId="{F96AB956-9DD0-4875-B948-4C815F28409D}" type="presParOf" srcId="{F0555280-5236-4B79-BC4E-370FF60118B0}" destId="{2FEB977E-0DA3-45AD-847A-D25B28248259}" srcOrd="0" destOrd="0" presId="urn:microsoft.com/office/officeart/2005/8/layout/hierarchy1"/>
    <dgm:cxn modelId="{7B316B03-7BCC-4810-B309-13E973ABC63B}" type="presParOf" srcId="{F0555280-5236-4B79-BC4E-370FF60118B0}" destId="{89D1C842-D1F1-4373-BA56-131AB912F630}" srcOrd="1" destOrd="0" presId="urn:microsoft.com/office/officeart/2005/8/layout/hierarchy1"/>
    <dgm:cxn modelId="{934724D4-B1D5-43B3-BC4A-3BBFC6356CD7}" type="presParOf" srcId="{13259D14-80F6-4712-A85F-BD2B68648389}" destId="{7B85FC4D-DD79-401E-AFDE-BFC05603C4F6}" srcOrd="1" destOrd="0" presId="urn:microsoft.com/office/officeart/2005/8/layout/hierarchy1"/>
    <dgm:cxn modelId="{C7AFAB6C-1416-45E7-847F-76E83A52891C}" type="presParOf" srcId="{E9477884-A989-48B7-B6D5-F256C729EBE0}" destId="{72DC5007-F2E4-4429-90BF-1A1EF4DD9CEE}" srcOrd="2" destOrd="0" presId="urn:microsoft.com/office/officeart/2005/8/layout/hierarchy1"/>
    <dgm:cxn modelId="{474B83BD-F00C-4672-B274-6F49C3174082}" type="presParOf" srcId="{E9477884-A989-48B7-B6D5-F256C729EBE0}" destId="{0560A9F0-C6FB-4982-A356-DC906F943FE7}" srcOrd="3" destOrd="0" presId="urn:microsoft.com/office/officeart/2005/8/layout/hierarchy1"/>
    <dgm:cxn modelId="{22FD97F9-3384-4BA5-AD50-A1EC8FAB4B5A}" type="presParOf" srcId="{0560A9F0-C6FB-4982-A356-DC906F943FE7}" destId="{863FC5A3-0864-433E-8A5F-595843F3D1D7}" srcOrd="0" destOrd="0" presId="urn:microsoft.com/office/officeart/2005/8/layout/hierarchy1"/>
    <dgm:cxn modelId="{89A0E0F8-7812-4719-BD73-0F01ECF0B707}" type="presParOf" srcId="{863FC5A3-0864-433E-8A5F-595843F3D1D7}" destId="{74384F1A-7B20-495D-AA27-2F69AABF9C29}" srcOrd="0" destOrd="0" presId="urn:microsoft.com/office/officeart/2005/8/layout/hierarchy1"/>
    <dgm:cxn modelId="{00CBDD83-2895-45BA-B695-DB25941BC399}" type="presParOf" srcId="{863FC5A3-0864-433E-8A5F-595843F3D1D7}" destId="{5492CE82-0148-4E5A-B225-E1536027BF73}" srcOrd="1" destOrd="0" presId="urn:microsoft.com/office/officeart/2005/8/layout/hierarchy1"/>
    <dgm:cxn modelId="{91114B39-5A94-443D-8FA2-02E1072D9D85}" type="presParOf" srcId="{0560A9F0-C6FB-4982-A356-DC906F943FE7}" destId="{AE160F1A-2708-482D-8E9A-F963856AB94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E33FE7E-8BC6-4321-8A92-CC10D3C07CEB}" type="doc">
      <dgm:prSet loTypeId="urn:microsoft.com/office/officeart/2008/layout/RadialCluster" loCatId="relationship" qsTypeId="urn:microsoft.com/office/officeart/2005/8/quickstyle/3d2" qsCatId="3D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09BDF95F-EBB8-450D-A336-F5C05A7554AA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ПРАВЛЕНИЕ ОМСКОЙ ПРОФЕССИОНАЛЬНОЙ СЕСТРИНСКОЙ АССОЦИАЦИИ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5FE02B7-9D94-4CDD-B694-6E416A7D7C3D}" type="parTrans" cxnId="{A38C73CF-7D35-4687-8883-621B30038C00}">
      <dgm:prSet/>
      <dgm:spPr/>
      <dgm:t>
        <a:bodyPr/>
        <a:lstStyle/>
        <a:p>
          <a:endParaRPr lang="ru-RU"/>
        </a:p>
      </dgm:t>
    </dgm:pt>
    <dgm:pt modelId="{53594CBD-B974-4E91-BF75-EE807EA887DF}" type="sibTrans" cxnId="{A38C73CF-7D35-4687-8883-621B30038C00}">
      <dgm:prSet/>
      <dgm:spPr/>
      <dgm:t>
        <a:bodyPr/>
        <a:lstStyle/>
        <a:p>
          <a:endParaRPr lang="ru-RU"/>
        </a:p>
      </dgm:t>
    </dgm:pt>
    <dgm:pt modelId="{E157E9EF-FE73-450C-AE45-821AAF4C3D31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СОВЕТ ПО СЕСТРИНСКОМУ ДЕЛУ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F2B45D-36A6-44DD-A6DE-8EDD101F8FB3}" type="parTrans" cxnId="{C1AE4667-07ED-4B01-83EB-B80E863E5943}">
      <dgm:prSet/>
      <dgm:spPr/>
      <dgm:t>
        <a:bodyPr/>
        <a:lstStyle/>
        <a:p>
          <a:endParaRPr lang="ru-RU"/>
        </a:p>
      </dgm:t>
    </dgm:pt>
    <dgm:pt modelId="{D1A5DC81-DC55-4819-B621-77C3ED067EA5}" type="sibTrans" cxnId="{C1AE4667-07ED-4B01-83EB-B80E863E5943}">
      <dgm:prSet/>
      <dgm:spPr/>
      <dgm:t>
        <a:bodyPr/>
        <a:lstStyle/>
        <a:p>
          <a:endParaRPr lang="ru-RU"/>
        </a:p>
      </dgm:t>
    </dgm:pt>
    <dgm:pt modelId="{6E346DB7-7C74-4ACD-AFB1-4816A751A6F8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УЧЕБНО-МЕТОДИЧЕСКИЙ КАБИНЕТ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486F429-D2A3-4392-9761-CAE2DBFC8749}" type="parTrans" cxnId="{8469A28C-9562-4637-B49C-E87CABD0D1F1}">
      <dgm:prSet/>
      <dgm:spPr/>
      <dgm:t>
        <a:bodyPr/>
        <a:lstStyle/>
        <a:p>
          <a:endParaRPr lang="ru-RU"/>
        </a:p>
      </dgm:t>
    </dgm:pt>
    <dgm:pt modelId="{E6BCA743-F5D3-48DD-9F20-B2F56CA3925E}" type="sibTrans" cxnId="{8469A28C-9562-4637-B49C-E87CABD0D1F1}">
      <dgm:prSet/>
      <dgm:spPr/>
      <dgm:t>
        <a:bodyPr/>
        <a:lstStyle/>
        <a:p>
          <a:endParaRPr lang="ru-RU"/>
        </a:p>
      </dgm:t>
    </dgm:pt>
    <dgm:pt modelId="{92483652-1129-4029-A029-9E0EF11DD085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КЛЮЧЕВЫЕ ЧЛЕНЫ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410F57E-9F1B-4AB5-85E2-21A9DB66F987}" type="parTrans" cxnId="{231ACCCD-7A80-4E50-A82E-57E4E0BD8847}">
      <dgm:prSet/>
      <dgm:spPr/>
      <dgm:t>
        <a:bodyPr/>
        <a:lstStyle/>
        <a:p>
          <a:endParaRPr lang="ru-RU"/>
        </a:p>
      </dgm:t>
    </dgm:pt>
    <dgm:pt modelId="{C528A7FE-01FF-4026-B761-577CF29C0A29}" type="sibTrans" cxnId="{231ACCCD-7A80-4E50-A82E-57E4E0BD8847}">
      <dgm:prSet/>
      <dgm:spPr/>
      <dgm:t>
        <a:bodyPr/>
        <a:lstStyle/>
        <a:p>
          <a:endParaRPr lang="ru-RU"/>
        </a:p>
      </dgm:t>
    </dgm:pt>
    <dgm:pt modelId="{846E77EB-2FF8-4935-A538-6C3B1AA94760}" type="pres">
      <dgm:prSet presAssocID="{0E33FE7E-8BC6-4321-8A92-CC10D3C07CEB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A954045-12F6-4B70-B576-5C768F7CF8DF}" type="pres">
      <dgm:prSet presAssocID="{09BDF95F-EBB8-450D-A336-F5C05A7554AA}" presName="singleCycle" presStyleCnt="0"/>
      <dgm:spPr/>
    </dgm:pt>
    <dgm:pt modelId="{B2581F34-577A-4EBF-9B3A-9A133DC92906}" type="pres">
      <dgm:prSet presAssocID="{09BDF95F-EBB8-450D-A336-F5C05A7554AA}" presName="singleCenter" presStyleLbl="node1" presStyleIdx="0" presStyleCnt="4" custScaleX="216741" custScaleY="120326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C4F39662-149B-4E76-A1C2-9C5CC6F6FBBB}" type="pres">
      <dgm:prSet presAssocID="{9BF2B45D-36A6-44DD-A6DE-8EDD101F8FB3}" presName="Name56" presStyleLbl="parChTrans1D2" presStyleIdx="0" presStyleCnt="3"/>
      <dgm:spPr/>
      <dgm:t>
        <a:bodyPr/>
        <a:lstStyle/>
        <a:p>
          <a:endParaRPr lang="ru-RU"/>
        </a:p>
      </dgm:t>
    </dgm:pt>
    <dgm:pt modelId="{FB58B483-1977-4952-914C-A25DFB43F38E}" type="pres">
      <dgm:prSet presAssocID="{E157E9EF-FE73-450C-AE45-821AAF4C3D31}" presName="text0" presStyleLbl="node1" presStyleIdx="1" presStyleCnt="4" custScaleX="2542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E81AF1-BBDA-4206-858E-B11B76E83F30}" type="pres">
      <dgm:prSet presAssocID="{5486F429-D2A3-4392-9761-CAE2DBFC8749}" presName="Name56" presStyleLbl="parChTrans1D2" presStyleIdx="1" presStyleCnt="3"/>
      <dgm:spPr/>
      <dgm:t>
        <a:bodyPr/>
        <a:lstStyle/>
        <a:p>
          <a:endParaRPr lang="ru-RU"/>
        </a:p>
      </dgm:t>
    </dgm:pt>
    <dgm:pt modelId="{8D47C1C5-DBE7-4DCF-9A3A-83FB9A57DAEB}" type="pres">
      <dgm:prSet presAssocID="{6E346DB7-7C74-4ACD-AFB1-4816A751A6F8}" presName="text0" presStyleLbl="node1" presStyleIdx="2" presStyleCnt="4" custScaleX="268426" custScaleY="106064" custRadScaleRad="156307" custRadScaleInc="-194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C9F4BD-6D81-44D8-AB75-37B171F53A60}" type="pres">
      <dgm:prSet presAssocID="{0410F57E-9F1B-4AB5-85E2-21A9DB66F987}" presName="Name56" presStyleLbl="parChTrans1D2" presStyleIdx="2" presStyleCnt="3"/>
      <dgm:spPr/>
      <dgm:t>
        <a:bodyPr/>
        <a:lstStyle/>
        <a:p>
          <a:endParaRPr lang="ru-RU"/>
        </a:p>
      </dgm:t>
    </dgm:pt>
    <dgm:pt modelId="{5A753DBA-5CE9-46CD-AAF6-37672B21E276}" type="pres">
      <dgm:prSet presAssocID="{92483652-1129-4029-A029-9E0EF11DD085}" presName="text0" presStyleLbl="node1" presStyleIdx="3" presStyleCnt="4" custScaleX="236791" custRadScaleRad="165730" custRadScaleInc="217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E823DF6-C1E6-4C2C-8B36-346AC6202029}" type="presOf" srcId="{92483652-1129-4029-A029-9E0EF11DD085}" destId="{5A753DBA-5CE9-46CD-AAF6-37672B21E276}" srcOrd="0" destOrd="0" presId="urn:microsoft.com/office/officeart/2008/layout/RadialCluster"/>
    <dgm:cxn modelId="{071048AE-49E2-4450-8377-2901B7700574}" type="presOf" srcId="{5486F429-D2A3-4392-9761-CAE2DBFC8749}" destId="{87E81AF1-BBDA-4206-858E-B11B76E83F30}" srcOrd="0" destOrd="0" presId="urn:microsoft.com/office/officeart/2008/layout/RadialCluster"/>
    <dgm:cxn modelId="{A5D2FA65-3A0A-4438-9536-B1C3B0D3EAD4}" type="presOf" srcId="{09BDF95F-EBB8-450D-A336-F5C05A7554AA}" destId="{B2581F34-577A-4EBF-9B3A-9A133DC92906}" srcOrd="0" destOrd="0" presId="urn:microsoft.com/office/officeart/2008/layout/RadialCluster"/>
    <dgm:cxn modelId="{A38C73CF-7D35-4687-8883-621B30038C00}" srcId="{0E33FE7E-8BC6-4321-8A92-CC10D3C07CEB}" destId="{09BDF95F-EBB8-450D-A336-F5C05A7554AA}" srcOrd="0" destOrd="0" parTransId="{D5FE02B7-9D94-4CDD-B694-6E416A7D7C3D}" sibTransId="{53594CBD-B974-4E91-BF75-EE807EA887DF}"/>
    <dgm:cxn modelId="{231ACCCD-7A80-4E50-A82E-57E4E0BD8847}" srcId="{09BDF95F-EBB8-450D-A336-F5C05A7554AA}" destId="{92483652-1129-4029-A029-9E0EF11DD085}" srcOrd="2" destOrd="0" parTransId="{0410F57E-9F1B-4AB5-85E2-21A9DB66F987}" sibTransId="{C528A7FE-01FF-4026-B761-577CF29C0A29}"/>
    <dgm:cxn modelId="{8469A28C-9562-4637-B49C-E87CABD0D1F1}" srcId="{09BDF95F-EBB8-450D-A336-F5C05A7554AA}" destId="{6E346DB7-7C74-4ACD-AFB1-4816A751A6F8}" srcOrd="1" destOrd="0" parTransId="{5486F429-D2A3-4392-9761-CAE2DBFC8749}" sibTransId="{E6BCA743-F5D3-48DD-9F20-B2F56CA3925E}"/>
    <dgm:cxn modelId="{4A079B23-0C53-4E9C-AA8C-E5ED39496A22}" type="presOf" srcId="{E157E9EF-FE73-450C-AE45-821AAF4C3D31}" destId="{FB58B483-1977-4952-914C-A25DFB43F38E}" srcOrd="0" destOrd="0" presId="urn:microsoft.com/office/officeart/2008/layout/RadialCluster"/>
    <dgm:cxn modelId="{C1AE4667-07ED-4B01-83EB-B80E863E5943}" srcId="{09BDF95F-EBB8-450D-A336-F5C05A7554AA}" destId="{E157E9EF-FE73-450C-AE45-821AAF4C3D31}" srcOrd="0" destOrd="0" parTransId="{9BF2B45D-36A6-44DD-A6DE-8EDD101F8FB3}" sibTransId="{D1A5DC81-DC55-4819-B621-77C3ED067EA5}"/>
    <dgm:cxn modelId="{A91B5442-65E0-4219-A888-F6CFF237D1D9}" type="presOf" srcId="{0E33FE7E-8BC6-4321-8A92-CC10D3C07CEB}" destId="{846E77EB-2FF8-4935-A538-6C3B1AA94760}" srcOrd="0" destOrd="0" presId="urn:microsoft.com/office/officeart/2008/layout/RadialCluster"/>
    <dgm:cxn modelId="{CD087FD3-F451-49AE-8725-E52130F24E8F}" type="presOf" srcId="{0410F57E-9F1B-4AB5-85E2-21A9DB66F987}" destId="{4DC9F4BD-6D81-44D8-AB75-37B171F53A60}" srcOrd="0" destOrd="0" presId="urn:microsoft.com/office/officeart/2008/layout/RadialCluster"/>
    <dgm:cxn modelId="{3D4CD46A-20EE-4E52-951F-873E20B776CA}" type="presOf" srcId="{9BF2B45D-36A6-44DD-A6DE-8EDD101F8FB3}" destId="{C4F39662-149B-4E76-A1C2-9C5CC6F6FBBB}" srcOrd="0" destOrd="0" presId="urn:microsoft.com/office/officeart/2008/layout/RadialCluster"/>
    <dgm:cxn modelId="{F7F3A876-7E4E-4E17-8138-49AB9530E9D4}" type="presOf" srcId="{6E346DB7-7C74-4ACD-AFB1-4816A751A6F8}" destId="{8D47C1C5-DBE7-4DCF-9A3A-83FB9A57DAEB}" srcOrd="0" destOrd="0" presId="urn:microsoft.com/office/officeart/2008/layout/RadialCluster"/>
    <dgm:cxn modelId="{ECDF6A08-F788-45BD-A346-008D708017DE}" type="presParOf" srcId="{846E77EB-2FF8-4935-A538-6C3B1AA94760}" destId="{7A954045-12F6-4B70-B576-5C768F7CF8DF}" srcOrd="0" destOrd="0" presId="urn:microsoft.com/office/officeart/2008/layout/RadialCluster"/>
    <dgm:cxn modelId="{7086DCBB-5190-4C80-8CC8-427392E9DC87}" type="presParOf" srcId="{7A954045-12F6-4B70-B576-5C768F7CF8DF}" destId="{B2581F34-577A-4EBF-9B3A-9A133DC92906}" srcOrd="0" destOrd="0" presId="urn:microsoft.com/office/officeart/2008/layout/RadialCluster"/>
    <dgm:cxn modelId="{824BDC82-FEA4-4F31-B3F6-E9EE6DACA248}" type="presParOf" srcId="{7A954045-12F6-4B70-B576-5C768F7CF8DF}" destId="{C4F39662-149B-4E76-A1C2-9C5CC6F6FBBB}" srcOrd="1" destOrd="0" presId="urn:microsoft.com/office/officeart/2008/layout/RadialCluster"/>
    <dgm:cxn modelId="{0AE7B82B-2FCE-421B-A4C3-8726C2A90EC1}" type="presParOf" srcId="{7A954045-12F6-4B70-B576-5C768F7CF8DF}" destId="{FB58B483-1977-4952-914C-A25DFB43F38E}" srcOrd="2" destOrd="0" presId="urn:microsoft.com/office/officeart/2008/layout/RadialCluster"/>
    <dgm:cxn modelId="{E7B9F7F7-49E9-4D55-94EA-366AED06F2A8}" type="presParOf" srcId="{7A954045-12F6-4B70-B576-5C768F7CF8DF}" destId="{87E81AF1-BBDA-4206-858E-B11B76E83F30}" srcOrd="3" destOrd="0" presId="urn:microsoft.com/office/officeart/2008/layout/RadialCluster"/>
    <dgm:cxn modelId="{DEBD2503-D0F1-4AA3-B12C-0D064163BB78}" type="presParOf" srcId="{7A954045-12F6-4B70-B576-5C768F7CF8DF}" destId="{8D47C1C5-DBE7-4DCF-9A3A-83FB9A57DAEB}" srcOrd="4" destOrd="0" presId="urn:microsoft.com/office/officeart/2008/layout/RadialCluster"/>
    <dgm:cxn modelId="{66024685-FD04-48D9-B3E7-C613C050989F}" type="presParOf" srcId="{7A954045-12F6-4B70-B576-5C768F7CF8DF}" destId="{4DC9F4BD-6D81-44D8-AB75-37B171F53A60}" srcOrd="5" destOrd="0" presId="urn:microsoft.com/office/officeart/2008/layout/RadialCluster"/>
    <dgm:cxn modelId="{C5E10903-85B4-464F-803F-FCE4296B5F7F}" type="presParOf" srcId="{7A954045-12F6-4B70-B576-5C768F7CF8DF}" destId="{5A753DBA-5CE9-46CD-AAF6-37672B21E276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7054E64-150D-4B7A-A07B-7B9EF396B8F9}" type="doc">
      <dgm:prSet loTypeId="urn:microsoft.com/office/officeart/2005/8/layout/radial5" loCatId="cycle" qsTypeId="urn:microsoft.com/office/officeart/2005/8/quickstyle/3d1" qsCatId="3D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E059031F-B895-4DA1-A959-86513144F2FC}">
      <dgm:prSet phldrT="[Текст]" custT="1"/>
      <dgm:spPr>
        <a:xfrm>
          <a:off x="2801255" y="3596031"/>
          <a:ext cx="2913744" cy="1814171"/>
        </a:xfrm>
        <a:prstGeom prst="ellipse">
          <a:avLst/>
        </a:prstGeom>
      </dgm:spPr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n-ea"/>
              <a:cs typeface="Times New Roman" pitchFamily="18" charset="0"/>
            </a:rPr>
            <a:t>Качество оказания</a:t>
          </a:r>
        </a:p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n-ea"/>
              <a:cs typeface="Times New Roman" pitchFamily="18" charset="0"/>
            </a:rPr>
            <a:t>медицинской помощи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74684F6B-F460-4F12-8748-27915033361B}" type="parTrans" cxnId="{2009A00C-FEEE-4091-A876-D395EF62122B}">
      <dgm:prSet/>
      <dgm:spPr/>
      <dgm:t>
        <a:bodyPr/>
        <a:lstStyle/>
        <a:p>
          <a:endParaRPr lang="ru-RU"/>
        </a:p>
      </dgm:t>
    </dgm:pt>
    <dgm:pt modelId="{8541DEB9-D4FA-4F14-9F5C-B1E350F096A2}" type="sibTrans" cxnId="{2009A00C-FEEE-4091-A876-D395EF62122B}">
      <dgm:prSet/>
      <dgm:spPr/>
      <dgm:t>
        <a:bodyPr/>
        <a:lstStyle/>
        <a:p>
          <a:endParaRPr lang="ru-RU"/>
        </a:p>
      </dgm:t>
    </dgm:pt>
    <dgm:pt modelId="{AD0D0B77-4B13-47B5-B619-867DF564EAF5}">
      <dgm:prSet phldrT="[Текст]" custT="1"/>
      <dgm:spPr>
        <a:xfrm>
          <a:off x="0" y="1295413"/>
          <a:ext cx="2765404" cy="2510899"/>
        </a:xfrm>
        <a:prstGeom prst="ellipse">
          <a:avLst/>
        </a:prstGeom>
      </dgm:spPr>
      <dgm:t>
        <a:bodyPr/>
        <a:lstStyle/>
        <a:p>
          <a:r>
            <a:rPr lang="ru-RU" sz="2000" b="1" dirty="0" smtClean="0">
              <a:latin typeface="Times New Roman" pitchFamily="18" charset="0"/>
              <a:ea typeface="+mn-ea"/>
              <a:cs typeface="Times New Roman" pitchFamily="18" charset="0"/>
            </a:rPr>
            <a:t>Удовлетворенность лечебно-диагностическим процессом</a:t>
          </a:r>
          <a:endParaRPr lang="ru-RU" sz="2000" b="1" dirty="0"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F9706C4C-EEE8-4FE2-86AB-C95994171ECB}" type="parTrans" cxnId="{332201CC-A264-4152-93DC-AF3013B12A0C}">
      <dgm:prSet/>
      <dgm:spPr>
        <a:xfrm rot="8550359">
          <a:off x="2799736" y="2161945"/>
          <a:ext cx="810952" cy="609419"/>
        </a:xfrm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ru-RU">
            <a:solidFill>
              <a:srgbClr val="FFFFFF"/>
            </a:solidFill>
            <a:latin typeface="Arial"/>
            <a:ea typeface="+mn-ea"/>
            <a:cs typeface="+mn-cs"/>
          </a:endParaRPr>
        </a:p>
      </dgm:t>
    </dgm:pt>
    <dgm:pt modelId="{03E21315-F5C8-4C50-B19F-55CBCE772279}" type="sibTrans" cxnId="{332201CC-A264-4152-93DC-AF3013B12A0C}">
      <dgm:prSet/>
      <dgm:spPr/>
      <dgm:t>
        <a:bodyPr/>
        <a:lstStyle/>
        <a:p>
          <a:endParaRPr lang="ru-RU"/>
        </a:p>
      </dgm:t>
    </dgm:pt>
    <dgm:pt modelId="{A49A2F2E-1B7B-4A34-85BC-7C82F949C7F1}">
      <dgm:prSet custT="1"/>
      <dgm:spPr>
        <a:xfrm>
          <a:off x="5661876" y="1295400"/>
          <a:ext cx="2796323" cy="2336265"/>
        </a:xfrm>
        <a:prstGeom prst="ellipse">
          <a:avLst/>
        </a:prstGeom>
      </dgm:spPr>
      <dgm:t>
        <a:bodyPr/>
        <a:lstStyle/>
        <a:p>
          <a:r>
            <a:rPr lang="ru-RU" sz="2000" b="1" dirty="0" smtClean="0">
              <a:latin typeface="Times New Roman" pitchFamily="18" charset="0"/>
              <a:ea typeface="+mn-ea"/>
              <a:cs typeface="Times New Roman" pitchFamily="18" charset="0"/>
            </a:rPr>
            <a:t>Профессиональный уровень сестринского персонала</a:t>
          </a:r>
          <a:endParaRPr lang="ru-RU" sz="2000" b="1" dirty="0"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CF9023C9-5046-4F87-A74A-3ABDB2EA219E}" type="parTrans" cxnId="{2EFAC3EC-3325-4CAD-A306-A97BB93D7C3A}">
      <dgm:prSet/>
      <dgm:spPr>
        <a:xfrm rot="2546502">
          <a:off x="4830851" y="2177210"/>
          <a:ext cx="828292" cy="637111"/>
        </a:xfrm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ru-RU">
            <a:solidFill>
              <a:srgbClr val="FFFFFF"/>
            </a:solidFill>
            <a:latin typeface="Arial"/>
            <a:ea typeface="+mn-ea"/>
            <a:cs typeface="+mn-cs"/>
          </a:endParaRPr>
        </a:p>
      </dgm:t>
    </dgm:pt>
    <dgm:pt modelId="{24E60B0A-E874-43AE-95B3-337E985C687E}" type="sibTrans" cxnId="{2EFAC3EC-3325-4CAD-A306-A97BB93D7C3A}">
      <dgm:prSet/>
      <dgm:spPr/>
      <dgm:t>
        <a:bodyPr/>
        <a:lstStyle/>
        <a:p>
          <a:endParaRPr lang="ru-RU"/>
        </a:p>
      </dgm:t>
    </dgm:pt>
    <dgm:pt modelId="{E1947753-905E-42C0-BE82-3731AB6C2A6E}">
      <dgm:prSet custT="1"/>
      <dgm:spPr>
        <a:xfrm>
          <a:off x="2895605" y="5"/>
          <a:ext cx="2667000" cy="2091923"/>
        </a:xfrm>
        <a:prstGeom prst="ellipse">
          <a:avLst/>
        </a:prstGeom>
      </dgm:spPr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Анонимное анкетирование пациентов</a:t>
          </a:r>
          <a:endParaRPr lang="ru-RU" sz="2000" b="1" dirty="0"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D24B19E2-2B0F-4AEF-A135-0878CE650F0E}" type="parTrans" cxnId="{A2E95169-BF48-4825-B034-20278FAD98EF}">
      <dgm:prSet/>
      <dgm:spPr>
        <a:xfrm rot="5400000">
          <a:off x="3845909" y="2597140"/>
          <a:ext cx="796957" cy="538794"/>
        </a:xfrm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ru-RU">
            <a:solidFill>
              <a:srgbClr val="FFFFFF"/>
            </a:solidFill>
            <a:latin typeface="Arial"/>
            <a:ea typeface="+mn-ea"/>
            <a:cs typeface="+mn-cs"/>
          </a:endParaRPr>
        </a:p>
      </dgm:t>
    </dgm:pt>
    <dgm:pt modelId="{479C80F2-1826-4D7B-88AB-5A7CC48CB673}" type="sibTrans" cxnId="{A2E95169-BF48-4825-B034-20278FAD98EF}">
      <dgm:prSet/>
      <dgm:spPr/>
      <dgm:t>
        <a:bodyPr/>
        <a:lstStyle/>
        <a:p>
          <a:endParaRPr lang="ru-RU"/>
        </a:p>
      </dgm:t>
    </dgm:pt>
    <dgm:pt modelId="{5BF0B53A-0F5F-4047-8BEE-A656F2F8DF3D}" type="pres">
      <dgm:prSet presAssocID="{17054E64-150D-4B7A-A07B-7B9EF396B8F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9018A06-0A03-4869-93B1-D8EEC3E03699}" type="pres">
      <dgm:prSet presAssocID="{E059031F-B895-4DA1-A959-86513144F2FC}" presName="centerShape" presStyleLbl="node0" presStyleIdx="0" presStyleCnt="1" custScaleX="190066" custScaleY="101214" custLinFactNeighborX="1222" custLinFactNeighborY="20922"/>
      <dgm:spPr/>
      <dgm:t>
        <a:bodyPr/>
        <a:lstStyle/>
        <a:p>
          <a:endParaRPr lang="ru-RU"/>
        </a:p>
      </dgm:t>
    </dgm:pt>
    <dgm:pt modelId="{0E0CFF63-BD60-4270-ACE4-124032A2BBF0}" type="pres">
      <dgm:prSet presAssocID="{F9706C4C-EEE8-4FE2-86AB-C95994171ECB}" presName="parTrans" presStyleLbl="sibTrans2D1" presStyleIdx="0" presStyleCnt="3" custAng="17299899" custScaleX="267354" custLinFactX="3313" custLinFactY="-85523" custLinFactNeighborX="100000" custLinFactNeighborY="-100000"/>
      <dgm:spPr/>
      <dgm:t>
        <a:bodyPr/>
        <a:lstStyle/>
        <a:p>
          <a:endParaRPr lang="ru-RU"/>
        </a:p>
      </dgm:t>
    </dgm:pt>
    <dgm:pt modelId="{0B4BF8F4-76A8-4A27-9298-D7B597384510}" type="pres">
      <dgm:prSet presAssocID="{F9706C4C-EEE8-4FE2-86AB-C95994171ECB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B8CB7976-E40C-4894-9E0D-052CAF3C4CD0}" type="pres">
      <dgm:prSet presAssocID="{AD0D0B77-4B13-47B5-B619-867DF564EAF5}" presName="node" presStyleLbl="node1" presStyleIdx="0" presStyleCnt="3" custScaleX="182414" custScaleY="140085" custRadScaleRad="148474" custRadScaleInc="-1307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E742B2-EFF1-4AB1-B679-396F64720393}" type="pres">
      <dgm:prSet presAssocID="{CF9023C9-5046-4F87-A74A-3ABDB2EA219E}" presName="parTrans" presStyleLbl="sibTrans2D1" presStyleIdx="1" presStyleCnt="3" custAng="4709613" custScaleX="206843" custScaleY="104544" custLinFactY="-81747" custLinFactNeighborX="-93901" custLinFactNeighborY="-100000"/>
      <dgm:spPr/>
      <dgm:t>
        <a:bodyPr/>
        <a:lstStyle/>
        <a:p>
          <a:endParaRPr lang="ru-RU"/>
        </a:p>
      </dgm:t>
    </dgm:pt>
    <dgm:pt modelId="{DEC9C3E0-CA9C-42C6-A99B-38B7CA8014D0}" type="pres">
      <dgm:prSet presAssocID="{CF9023C9-5046-4F87-A74A-3ABDB2EA219E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4368C291-B8EA-4DC1-902A-C3E357165D61}" type="pres">
      <dgm:prSet presAssocID="{A49A2F2E-1B7B-4A34-85BC-7C82F949C7F1}" presName="node" presStyleLbl="node1" presStyleIdx="1" presStyleCnt="3" custScaleX="189038" custScaleY="130342" custRadScaleRad="132292" custRadScaleInc="-763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E4FE1A-F430-4B48-AFD4-003A30A30116}" type="pres">
      <dgm:prSet presAssocID="{D24B19E2-2B0F-4AEF-A135-0878CE650F0E}" presName="parTrans" presStyleLbl="sibTrans2D1" presStyleIdx="2" presStyleCnt="3" custAng="10828858" custScaleX="130123" custScaleY="88411" custLinFactNeighborX="-6044" custLinFactNeighborY="-11861"/>
      <dgm:spPr/>
      <dgm:t>
        <a:bodyPr/>
        <a:lstStyle/>
        <a:p>
          <a:endParaRPr lang="ru-RU"/>
        </a:p>
      </dgm:t>
    </dgm:pt>
    <dgm:pt modelId="{B4C902A6-45C6-469C-BBCF-E2F17CE47CBE}" type="pres">
      <dgm:prSet presAssocID="{D24B19E2-2B0F-4AEF-A135-0878CE650F0E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1F82B427-C054-442E-891F-BB9BD8DFFBC4}" type="pres">
      <dgm:prSet presAssocID="{E1947753-905E-42C0-BE82-3731AB6C2A6E}" presName="node" presStyleLbl="node1" presStyleIdx="2" presStyleCnt="3" custScaleX="161895" custScaleY="116710" custRadScaleRad="95869" custRadScaleInc="2012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EFAC3EC-3325-4CAD-A306-A97BB93D7C3A}" srcId="{E059031F-B895-4DA1-A959-86513144F2FC}" destId="{A49A2F2E-1B7B-4A34-85BC-7C82F949C7F1}" srcOrd="1" destOrd="0" parTransId="{CF9023C9-5046-4F87-A74A-3ABDB2EA219E}" sibTransId="{24E60B0A-E874-43AE-95B3-337E985C687E}"/>
    <dgm:cxn modelId="{3566A02B-5992-4C87-889C-D28943B14BAD}" type="presOf" srcId="{E1947753-905E-42C0-BE82-3731AB6C2A6E}" destId="{1F82B427-C054-442E-891F-BB9BD8DFFBC4}" srcOrd="0" destOrd="0" presId="urn:microsoft.com/office/officeart/2005/8/layout/radial5"/>
    <dgm:cxn modelId="{A2E95169-BF48-4825-B034-20278FAD98EF}" srcId="{E059031F-B895-4DA1-A959-86513144F2FC}" destId="{E1947753-905E-42C0-BE82-3731AB6C2A6E}" srcOrd="2" destOrd="0" parTransId="{D24B19E2-2B0F-4AEF-A135-0878CE650F0E}" sibTransId="{479C80F2-1826-4D7B-88AB-5A7CC48CB673}"/>
    <dgm:cxn modelId="{031FAA7A-C583-46D6-AF29-D5483345AE8A}" type="presOf" srcId="{17054E64-150D-4B7A-A07B-7B9EF396B8F9}" destId="{5BF0B53A-0F5F-4047-8BEE-A656F2F8DF3D}" srcOrd="0" destOrd="0" presId="urn:microsoft.com/office/officeart/2005/8/layout/radial5"/>
    <dgm:cxn modelId="{46753BB3-8D96-45D1-86FD-190BDD88A643}" type="presOf" srcId="{CF9023C9-5046-4F87-A74A-3ABDB2EA219E}" destId="{DEC9C3E0-CA9C-42C6-A99B-38B7CA8014D0}" srcOrd="1" destOrd="0" presId="urn:microsoft.com/office/officeart/2005/8/layout/radial5"/>
    <dgm:cxn modelId="{FB2ABAA1-22A7-437B-9398-54223BA2DBC9}" type="presOf" srcId="{CF9023C9-5046-4F87-A74A-3ABDB2EA219E}" destId="{82E742B2-EFF1-4AB1-B679-396F64720393}" srcOrd="0" destOrd="0" presId="urn:microsoft.com/office/officeart/2005/8/layout/radial5"/>
    <dgm:cxn modelId="{332201CC-A264-4152-93DC-AF3013B12A0C}" srcId="{E059031F-B895-4DA1-A959-86513144F2FC}" destId="{AD0D0B77-4B13-47B5-B619-867DF564EAF5}" srcOrd="0" destOrd="0" parTransId="{F9706C4C-EEE8-4FE2-86AB-C95994171ECB}" sibTransId="{03E21315-F5C8-4C50-B19F-55CBCE772279}"/>
    <dgm:cxn modelId="{D6CFCFF0-A280-4F61-A242-FF7B497F1193}" type="presOf" srcId="{D24B19E2-2B0F-4AEF-A135-0878CE650F0E}" destId="{B4C902A6-45C6-469C-BBCF-E2F17CE47CBE}" srcOrd="1" destOrd="0" presId="urn:microsoft.com/office/officeart/2005/8/layout/radial5"/>
    <dgm:cxn modelId="{83C1EC27-B1D9-428B-83EA-57E956082E1C}" type="presOf" srcId="{D24B19E2-2B0F-4AEF-A135-0878CE650F0E}" destId="{B1E4FE1A-F430-4B48-AFD4-003A30A30116}" srcOrd="0" destOrd="0" presId="urn:microsoft.com/office/officeart/2005/8/layout/radial5"/>
    <dgm:cxn modelId="{F77DE311-1EEB-45A7-941A-75FA07C90159}" type="presOf" srcId="{AD0D0B77-4B13-47B5-B619-867DF564EAF5}" destId="{B8CB7976-E40C-4894-9E0D-052CAF3C4CD0}" srcOrd="0" destOrd="0" presId="urn:microsoft.com/office/officeart/2005/8/layout/radial5"/>
    <dgm:cxn modelId="{125AC3C6-1170-420D-B6B6-5DAB3E73CA35}" type="presOf" srcId="{F9706C4C-EEE8-4FE2-86AB-C95994171ECB}" destId="{0E0CFF63-BD60-4270-ACE4-124032A2BBF0}" srcOrd="0" destOrd="0" presId="urn:microsoft.com/office/officeart/2005/8/layout/radial5"/>
    <dgm:cxn modelId="{2009A00C-FEEE-4091-A876-D395EF62122B}" srcId="{17054E64-150D-4B7A-A07B-7B9EF396B8F9}" destId="{E059031F-B895-4DA1-A959-86513144F2FC}" srcOrd="0" destOrd="0" parTransId="{74684F6B-F460-4F12-8748-27915033361B}" sibTransId="{8541DEB9-D4FA-4F14-9F5C-B1E350F096A2}"/>
    <dgm:cxn modelId="{F0631864-582A-4395-8B47-3947F506A654}" type="presOf" srcId="{F9706C4C-EEE8-4FE2-86AB-C95994171ECB}" destId="{0B4BF8F4-76A8-4A27-9298-D7B597384510}" srcOrd="1" destOrd="0" presId="urn:microsoft.com/office/officeart/2005/8/layout/radial5"/>
    <dgm:cxn modelId="{43DCBC17-32BB-4A23-BE11-5A3381D9BDA5}" type="presOf" srcId="{A49A2F2E-1B7B-4A34-85BC-7C82F949C7F1}" destId="{4368C291-B8EA-4DC1-902A-C3E357165D61}" srcOrd="0" destOrd="0" presId="urn:microsoft.com/office/officeart/2005/8/layout/radial5"/>
    <dgm:cxn modelId="{35D4D3A6-F2CE-4B51-985D-0AF7FF5972A1}" type="presOf" srcId="{E059031F-B895-4DA1-A959-86513144F2FC}" destId="{89018A06-0A03-4869-93B1-D8EEC3E03699}" srcOrd="0" destOrd="0" presId="urn:microsoft.com/office/officeart/2005/8/layout/radial5"/>
    <dgm:cxn modelId="{6D3479E1-CEC7-4B50-97A2-9A49CD3C5656}" type="presParOf" srcId="{5BF0B53A-0F5F-4047-8BEE-A656F2F8DF3D}" destId="{89018A06-0A03-4869-93B1-D8EEC3E03699}" srcOrd="0" destOrd="0" presId="urn:microsoft.com/office/officeart/2005/8/layout/radial5"/>
    <dgm:cxn modelId="{CB75A140-D9A7-4543-8D74-6D66FE3E6460}" type="presParOf" srcId="{5BF0B53A-0F5F-4047-8BEE-A656F2F8DF3D}" destId="{0E0CFF63-BD60-4270-ACE4-124032A2BBF0}" srcOrd="1" destOrd="0" presId="urn:microsoft.com/office/officeart/2005/8/layout/radial5"/>
    <dgm:cxn modelId="{694C9623-2F7C-499C-9FB6-9DF7CD0A9B9F}" type="presParOf" srcId="{0E0CFF63-BD60-4270-ACE4-124032A2BBF0}" destId="{0B4BF8F4-76A8-4A27-9298-D7B597384510}" srcOrd="0" destOrd="0" presId="urn:microsoft.com/office/officeart/2005/8/layout/radial5"/>
    <dgm:cxn modelId="{FFDD94EA-3768-4C0E-A128-BF81BE078CE2}" type="presParOf" srcId="{5BF0B53A-0F5F-4047-8BEE-A656F2F8DF3D}" destId="{B8CB7976-E40C-4894-9E0D-052CAF3C4CD0}" srcOrd="2" destOrd="0" presId="urn:microsoft.com/office/officeart/2005/8/layout/radial5"/>
    <dgm:cxn modelId="{9B337371-3A8E-48B0-9BFB-FD2CBE677EBA}" type="presParOf" srcId="{5BF0B53A-0F5F-4047-8BEE-A656F2F8DF3D}" destId="{82E742B2-EFF1-4AB1-B679-396F64720393}" srcOrd="3" destOrd="0" presId="urn:microsoft.com/office/officeart/2005/8/layout/radial5"/>
    <dgm:cxn modelId="{FEEEFD50-CA64-4BE0-ABBA-C636A905D537}" type="presParOf" srcId="{82E742B2-EFF1-4AB1-B679-396F64720393}" destId="{DEC9C3E0-CA9C-42C6-A99B-38B7CA8014D0}" srcOrd="0" destOrd="0" presId="urn:microsoft.com/office/officeart/2005/8/layout/radial5"/>
    <dgm:cxn modelId="{3D2852A4-A620-4557-8ACE-DB371350BADE}" type="presParOf" srcId="{5BF0B53A-0F5F-4047-8BEE-A656F2F8DF3D}" destId="{4368C291-B8EA-4DC1-902A-C3E357165D61}" srcOrd="4" destOrd="0" presId="urn:microsoft.com/office/officeart/2005/8/layout/radial5"/>
    <dgm:cxn modelId="{1945C47E-0663-456E-B420-AC33A33DB775}" type="presParOf" srcId="{5BF0B53A-0F5F-4047-8BEE-A656F2F8DF3D}" destId="{B1E4FE1A-F430-4B48-AFD4-003A30A30116}" srcOrd="5" destOrd="0" presId="urn:microsoft.com/office/officeart/2005/8/layout/radial5"/>
    <dgm:cxn modelId="{9C21781C-F629-4421-9073-73AE87E354F7}" type="presParOf" srcId="{B1E4FE1A-F430-4B48-AFD4-003A30A30116}" destId="{B4C902A6-45C6-469C-BBCF-E2F17CE47CBE}" srcOrd="0" destOrd="0" presId="urn:microsoft.com/office/officeart/2005/8/layout/radial5"/>
    <dgm:cxn modelId="{B70164EB-44AE-42A4-89FE-A72C2DB82A16}" type="presParOf" srcId="{5BF0B53A-0F5F-4047-8BEE-A656F2F8DF3D}" destId="{1F82B427-C054-442E-891F-BB9BD8DFFBC4}" srcOrd="6" destOrd="0" presId="urn:microsoft.com/office/officeart/2005/8/layout/radial5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A6FDF2D-2AFB-40D7-B594-6344E745AE9F}" type="doc">
      <dgm:prSet loTypeId="urn:microsoft.com/office/officeart/2005/8/layout/radial4" loCatId="relationship" qsTypeId="urn:microsoft.com/office/officeart/2005/8/quickstyle/3d1" qsCatId="3D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F81AF9E0-AB52-4C51-B44D-59E8FF1E5C6C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СОВЕТ ПО СЕСТРИНСКОМУ ДЕЛУ</a:t>
          </a:r>
          <a:endParaRPr lang="ru-RU" sz="20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A932427-14C3-4303-B52F-E9230AA54443}" type="parTrans" cxnId="{F4352CD7-ABF8-4E8E-A141-5AD3AE1DFD27}">
      <dgm:prSet/>
      <dgm:spPr/>
      <dgm:t>
        <a:bodyPr/>
        <a:lstStyle/>
        <a:p>
          <a:endParaRPr lang="ru-RU"/>
        </a:p>
      </dgm:t>
    </dgm:pt>
    <dgm:pt modelId="{77514BF8-CF44-4BC8-9A99-364CA8D451AA}" type="sibTrans" cxnId="{F4352CD7-ABF8-4E8E-A141-5AD3AE1DFD27}">
      <dgm:prSet/>
      <dgm:spPr/>
      <dgm:t>
        <a:bodyPr/>
        <a:lstStyle/>
        <a:p>
          <a:endParaRPr lang="ru-RU"/>
        </a:p>
      </dgm:t>
    </dgm:pt>
    <dgm:pt modelId="{F3DB6D1C-35E6-4147-A20C-7CBA67B51493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Совершенствование  форм оказания медицинской помощи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CA2E77F6-A646-4AEA-9643-190128747AF4}" type="parTrans" cxnId="{FBC95738-D1F3-41E2-AEAB-090FC38117CB}">
      <dgm:prSet/>
      <dgm:spPr/>
      <dgm:t>
        <a:bodyPr/>
        <a:lstStyle/>
        <a:p>
          <a:endParaRPr lang="ru-RU"/>
        </a:p>
      </dgm:t>
    </dgm:pt>
    <dgm:pt modelId="{6474E697-8388-477E-B048-EACF12A6B6F1}" type="sibTrans" cxnId="{FBC95738-D1F3-41E2-AEAB-090FC38117CB}">
      <dgm:prSet/>
      <dgm:spPr/>
      <dgm:t>
        <a:bodyPr/>
        <a:lstStyle/>
        <a:p>
          <a:endParaRPr lang="ru-RU"/>
        </a:p>
      </dgm:t>
    </dgm:pt>
    <dgm:pt modelId="{6BE6204C-289C-4084-8A13-25D28628D128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Совершенствование системы обучения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A9F1C663-B5DC-4F7E-A895-44363A11026C}" type="parTrans" cxnId="{143C5503-9598-43AA-963F-28E6B318CB4A}">
      <dgm:prSet/>
      <dgm:spPr/>
      <dgm:t>
        <a:bodyPr/>
        <a:lstStyle/>
        <a:p>
          <a:endParaRPr lang="ru-RU"/>
        </a:p>
      </dgm:t>
    </dgm:pt>
    <dgm:pt modelId="{8BE37ED6-DABF-46FB-9F60-3E3F29787AB9}" type="sibTrans" cxnId="{143C5503-9598-43AA-963F-28E6B318CB4A}">
      <dgm:prSet/>
      <dgm:spPr/>
      <dgm:t>
        <a:bodyPr/>
        <a:lstStyle/>
        <a:p>
          <a:endParaRPr lang="ru-RU"/>
        </a:p>
      </dgm:t>
    </dgm:pt>
    <dgm:pt modelId="{C0D0660B-0A47-4FE9-AE0A-8627540E62BA}">
      <dgm:prSet phldrT="[Текст]" custT="1"/>
      <dgm:spPr/>
      <dgm:t>
        <a:bodyPr/>
        <a:lstStyle/>
        <a:p>
          <a:pPr algn="ctr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Внедрение</a:t>
          </a:r>
        </a:p>
        <a:p>
          <a:pPr algn="ctr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 новых </a:t>
          </a:r>
        </a:p>
        <a:p>
          <a:pPr algn="ctr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    технологий	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BCD6876D-70A1-43EC-B34C-B2C47EA6A6BF}" type="parTrans" cxnId="{043BF42E-0FC3-4FF4-98F5-646400A61A49}">
      <dgm:prSet/>
      <dgm:spPr/>
      <dgm:t>
        <a:bodyPr/>
        <a:lstStyle/>
        <a:p>
          <a:endParaRPr lang="ru-RU"/>
        </a:p>
      </dgm:t>
    </dgm:pt>
    <dgm:pt modelId="{EAB06C20-5F10-4081-9FBF-02B071F9F8BB}" type="sibTrans" cxnId="{043BF42E-0FC3-4FF4-98F5-646400A61A49}">
      <dgm:prSet/>
      <dgm:spPr/>
      <dgm:t>
        <a:bodyPr/>
        <a:lstStyle/>
        <a:p>
          <a:endParaRPr lang="ru-RU"/>
        </a:p>
      </dgm:t>
    </dgm:pt>
    <dgm:pt modelId="{A0D55F94-CFC3-479A-A54E-4339339F15DF}" type="pres">
      <dgm:prSet presAssocID="{8A6FDF2D-2AFB-40D7-B594-6344E745AE9F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328E3D7-719D-4219-9E41-123C6EE7A9D3}" type="pres">
      <dgm:prSet presAssocID="{F81AF9E0-AB52-4C51-B44D-59E8FF1E5C6C}" presName="centerShape" presStyleLbl="node0" presStyleIdx="0" presStyleCnt="1" custScaleX="142236" custScaleY="101178" custLinFactNeighborX="987"/>
      <dgm:spPr/>
      <dgm:t>
        <a:bodyPr/>
        <a:lstStyle/>
        <a:p>
          <a:endParaRPr lang="ru-RU"/>
        </a:p>
      </dgm:t>
    </dgm:pt>
    <dgm:pt modelId="{FA7C9F1B-BF3A-4CE8-919A-1FF4D8BD6087}" type="pres">
      <dgm:prSet presAssocID="{CA2E77F6-A646-4AEA-9643-190128747AF4}" presName="parTrans" presStyleLbl="bgSibTrans2D1" presStyleIdx="0" presStyleCnt="3" custAng="3900601" custScaleX="44781" custScaleY="164000" custLinFactNeighborX="38370" custLinFactNeighborY="-44916"/>
      <dgm:spPr>
        <a:prstGeom prst="curvedDownArrow">
          <a:avLst/>
        </a:prstGeom>
      </dgm:spPr>
      <dgm:t>
        <a:bodyPr/>
        <a:lstStyle/>
        <a:p>
          <a:endParaRPr lang="ru-RU"/>
        </a:p>
      </dgm:t>
    </dgm:pt>
    <dgm:pt modelId="{09E07435-0254-46E4-8354-B069EE2F1512}" type="pres">
      <dgm:prSet presAssocID="{F3DB6D1C-35E6-4147-A20C-7CBA67B51493}" presName="node" presStyleLbl="node1" presStyleIdx="0" presStyleCnt="3" custScaleX="119421" custRadScaleRad="138170" custRadScaleInc="-161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F5E691-2716-4946-B9FE-15F291782B95}" type="pres">
      <dgm:prSet presAssocID="{A9F1C663-B5DC-4F7E-A895-44363A11026C}" presName="parTrans" presStyleLbl="bgSibTrans2D1" presStyleIdx="1" presStyleCnt="3" custAng="5350948" custScaleX="48989" custScaleY="133005" custLinFactNeighborX="1778" custLinFactNeighborY="71192"/>
      <dgm:spPr>
        <a:prstGeom prst="upArrow">
          <a:avLst/>
        </a:prstGeom>
      </dgm:spPr>
      <dgm:t>
        <a:bodyPr/>
        <a:lstStyle/>
        <a:p>
          <a:endParaRPr lang="ru-RU"/>
        </a:p>
      </dgm:t>
    </dgm:pt>
    <dgm:pt modelId="{A3557304-2AFB-4310-A720-3278CC181E5C}" type="pres">
      <dgm:prSet presAssocID="{6BE6204C-289C-4084-8A13-25D28628D128}" presName="node" presStyleLbl="node1" presStyleIdx="1" presStyleCnt="3" custScaleX="120894" custRadScaleRad="100785" custRadScaleInc="32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9BCE1E-649F-464A-BEC4-F081A465D2F7}" type="pres">
      <dgm:prSet presAssocID="{BCD6876D-70A1-43EC-B34C-B2C47EA6A6BF}" presName="parTrans" presStyleLbl="bgSibTrans2D1" presStyleIdx="2" presStyleCnt="3" custAng="17555736" custScaleX="44176" custScaleY="180856" custLinFactNeighborX="-38712" custLinFactNeighborY="-58488"/>
      <dgm:spPr>
        <a:prstGeom prst="curvedUpArrow">
          <a:avLst/>
        </a:prstGeom>
      </dgm:spPr>
      <dgm:t>
        <a:bodyPr/>
        <a:lstStyle/>
        <a:p>
          <a:endParaRPr lang="ru-RU"/>
        </a:p>
      </dgm:t>
    </dgm:pt>
    <dgm:pt modelId="{99342D6C-82FA-46B8-A79B-F27E7ABD9DFF}" type="pres">
      <dgm:prSet presAssocID="{C0D0660B-0A47-4FE9-AE0A-8627540E62BA}" presName="node" presStyleLbl="node1" presStyleIdx="2" presStyleCnt="3" custScaleX="130750" custScaleY="96042" custRadScaleRad="141507" custRadScaleInc="218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7A943A0-9600-471F-B467-F1A0C8FF43BE}" type="presOf" srcId="{BCD6876D-70A1-43EC-B34C-B2C47EA6A6BF}" destId="{059BCE1E-649F-464A-BEC4-F081A465D2F7}" srcOrd="0" destOrd="0" presId="urn:microsoft.com/office/officeart/2005/8/layout/radial4"/>
    <dgm:cxn modelId="{ECF1DCD2-BD33-49F9-AEB5-DCCCACA5932F}" type="presOf" srcId="{A9F1C663-B5DC-4F7E-A895-44363A11026C}" destId="{F1F5E691-2716-4946-B9FE-15F291782B95}" srcOrd="0" destOrd="0" presId="urn:microsoft.com/office/officeart/2005/8/layout/radial4"/>
    <dgm:cxn modelId="{76C29807-3ABB-4C30-9F0B-888C4CA8A420}" type="presOf" srcId="{F3DB6D1C-35E6-4147-A20C-7CBA67B51493}" destId="{09E07435-0254-46E4-8354-B069EE2F1512}" srcOrd="0" destOrd="0" presId="urn:microsoft.com/office/officeart/2005/8/layout/radial4"/>
    <dgm:cxn modelId="{FBC95738-D1F3-41E2-AEAB-090FC38117CB}" srcId="{F81AF9E0-AB52-4C51-B44D-59E8FF1E5C6C}" destId="{F3DB6D1C-35E6-4147-A20C-7CBA67B51493}" srcOrd="0" destOrd="0" parTransId="{CA2E77F6-A646-4AEA-9643-190128747AF4}" sibTransId="{6474E697-8388-477E-B048-EACF12A6B6F1}"/>
    <dgm:cxn modelId="{FC27635C-1DE3-41D2-BD4D-752D407ABEEF}" type="presOf" srcId="{CA2E77F6-A646-4AEA-9643-190128747AF4}" destId="{FA7C9F1B-BF3A-4CE8-919A-1FF4D8BD6087}" srcOrd="0" destOrd="0" presId="urn:microsoft.com/office/officeart/2005/8/layout/radial4"/>
    <dgm:cxn modelId="{043BF42E-0FC3-4FF4-98F5-646400A61A49}" srcId="{F81AF9E0-AB52-4C51-B44D-59E8FF1E5C6C}" destId="{C0D0660B-0A47-4FE9-AE0A-8627540E62BA}" srcOrd="2" destOrd="0" parTransId="{BCD6876D-70A1-43EC-B34C-B2C47EA6A6BF}" sibTransId="{EAB06C20-5F10-4081-9FBF-02B071F9F8BB}"/>
    <dgm:cxn modelId="{F4352CD7-ABF8-4E8E-A141-5AD3AE1DFD27}" srcId="{8A6FDF2D-2AFB-40D7-B594-6344E745AE9F}" destId="{F81AF9E0-AB52-4C51-B44D-59E8FF1E5C6C}" srcOrd="0" destOrd="0" parTransId="{8A932427-14C3-4303-B52F-E9230AA54443}" sibTransId="{77514BF8-CF44-4BC8-9A99-364CA8D451AA}"/>
    <dgm:cxn modelId="{D9B2BD62-0DD9-433F-82F6-B6B161A96753}" type="presOf" srcId="{6BE6204C-289C-4084-8A13-25D28628D128}" destId="{A3557304-2AFB-4310-A720-3278CC181E5C}" srcOrd="0" destOrd="0" presId="urn:microsoft.com/office/officeart/2005/8/layout/radial4"/>
    <dgm:cxn modelId="{63FB46DD-5C1B-4D09-BC01-8A93F0C819BE}" type="presOf" srcId="{8A6FDF2D-2AFB-40D7-B594-6344E745AE9F}" destId="{A0D55F94-CFC3-479A-A54E-4339339F15DF}" srcOrd="0" destOrd="0" presId="urn:microsoft.com/office/officeart/2005/8/layout/radial4"/>
    <dgm:cxn modelId="{A9DF7CB9-CE01-4117-B27D-6332A166F6AB}" type="presOf" srcId="{C0D0660B-0A47-4FE9-AE0A-8627540E62BA}" destId="{99342D6C-82FA-46B8-A79B-F27E7ABD9DFF}" srcOrd="0" destOrd="0" presId="urn:microsoft.com/office/officeart/2005/8/layout/radial4"/>
    <dgm:cxn modelId="{079F4BA8-625A-4346-B196-C838505E4D92}" type="presOf" srcId="{F81AF9E0-AB52-4C51-B44D-59E8FF1E5C6C}" destId="{7328E3D7-719D-4219-9E41-123C6EE7A9D3}" srcOrd="0" destOrd="0" presId="urn:microsoft.com/office/officeart/2005/8/layout/radial4"/>
    <dgm:cxn modelId="{143C5503-9598-43AA-963F-28E6B318CB4A}" srcId="{F81AF9E0-AB52-4C51-B44D-59E8FF1E5C6C}" destId="{6BE6204C-289C-4084-8A13-25D28628D128}" srcOrd="1" destOrd="0" parTransId="{A9F1C663-B5DC-4F7E-A895-44363A11026C}" sibTransId="{8BE37ED6-DABF-46FB-9F60-3E3F29787AB9}"/>
    <dgm:cxn modelId="{5CA16BCC-6FFE-42B7-B315-CA97D0D4E9B4}" type="presParOf" srcId="{A0D55F94-CFC3-479A-A54E-4339339F15DF}" destId="{7328E3D7-719D-4219-9E41-123C6EE7A9D3}" srcOrd="0" destOrd="0" presId="urn:microsoft.com/office/officeart/2005/8/layout/radial4"/>
    <dgm:cxn modelId="{FD646CE7-A628-420F-84CC-779296C791E1}" type="presParOf" srcId="{A0D55F94-CFC3-479A-A54E-4339339F15DF}" destId="{FA7C9F1B-BF3A-4CE8-919A-1FF4D8BD6087}" srcOrd="1" destOrd="0" presId="urn:microsoft.com/office/officeart/2005/8/layout/radial4"/>
    <dgm:cxn modelId="{AB5377AE-1680-4556-A202-3833896DE314}" type="presParOf" srcId="{A0D55F94-CFC3-479A-A54E-4339339F15DF}" destId="{09E07435-0254-46E4-8354-B069EE2F1512}" srcOrd="2" destOrd="0" presId="urn:microsoft.com/office/officeart/2005/8/layout/radial4"/>
    <dgm:cxn modelId="{57449725-B5A3-4C01-B7EF-A493F0726E68}" type="presParOf" srcId="{A0D55F94-CFC3-479A-A54E-4339339F15DF}" destId="{F1F5E691-2716-4946-B9FE-15F291782B95}" srcOrd="3" destOrd="0" presId="urn:microsoft.com/office/officeart/2005/8/layout/radial4"/>
    <dgm:cxn modelId="{214116DA-F5AF-448B-AEDD-AAE2AEC9E790}" type="presParOf" srcId="{A0D55F94-CFC3-479A-A54E-4339339F15DF}" destId="{A3557304-2AFB-4310-A720-3278CC181E5C}" srcOrd="4" destOrd="0" presId="urn:microsoft.com/office/officeart/2005/8/layout/radial4"/>
    <dgm:cxn modelId="{6A332B89-9BDB-4836-B28C-56BB3120BFD2}" type="presParOf" srcId="{A0D55F94-CFC3-479A-A54E-4339339F15DF}" destId="{059BCE1E-649F-464A-BEC4-F081A465D2F7}" srcOrd="5" destOrd="0" presId="urn:microsoft.com/office/officeart/2005/8/layout/radial4"/>
    <dgm:cxn modelId="{EE269977-C9A2-4FF7-ADD5-527AA580846D}" type="presParOf" srcId="{A0D55F94-CFC3-479A-A54E-4339339F15DF}" destId="{99342D6C-82FA-46B8-A79B-F27E7ABD9DFF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1CA082-8015-49C9-B3AF-889967BA9C48}">
      <dsp:nvSpPr>
        <dsp:cNvPr id="0" name=""/>
        <dsp:cNvSpPr/>
      </dsp:nvSpPr>
      <dsp:spPr>
        <a:xfrm>
          <a:off x="5950" y="2775372"/>
          <a:ext cx="2712176" cy="15134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33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круглосуточных отделения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0279" y="2819701"/>
        <a:ext cx="2623518" cy="1424831"/>
      </dsp:txXfrm>
    </dsp:sp>
    <dsp:sp modelId="{7E182FA6-5194-45B4-A3F7-58FC2621D7A3}">
      <dsp:nvSpPr>
        <dsp:cNvPr id="0" name=""/>
        <dsp:cNvSpPr/>
      </dsp:nvSpPr>
      <dsp:spPr>
        <a:xfrm rot="21584700">
          <a:off x="2718122" y="3509845"/>
          <a:ext cx="1032156" cy="39951"/>
        </a:xfrm>
        <a:custGeom>
          <a:avLst/>
          <a:gdLst/>
          <a:ahLst/>
          <a:cxnLst/>
          <a:rect l="0" t="0" r="0" b="0"/>
          <a:pathLst>
            <a:path>
              <a:moveTo>
                <a:pt x="0" y="19975"/>
              </a:moveTo>
              <a:lnTo>
                <a:pt x="1032156" y="19975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208396" y="3504016"/>
        <a:ext cx="51607" cy="51607"/>
      </dsp:txXfrm>
    </dsp:sp>
    <dsp:sp modelId="{8D70AFE8-79DA-4D55-B050-007F59A2116F}">
      <dsp:nvSpPr>
        <dsp:cNvPr id="0" name=""/>
        <dsp:cNvSpPr/>
      </dsp:nvSpPr>
      <dsp:spPr>
        <a:xfrm>
          <a:off x="3750273" y="2849479"/>
          <a:ext cx="2712176" cy="13560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Анестезиологическое  отделение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89991" y="2889197"/>
        <a:ext cx="2632740" cy="1276652"/>
      </dsp:txXfrm>
    </dsp:sp>
    <dsp:sp modelId="{7D989533-38EA-4189-AED3-627ECA12D9EE}">
      <dsp:nvSpPr>
        <dsp:cNvPr id="0" name=""/>
        <dsp:cNvSpPr/>
      </dsp:nvSpPr>
      <dsp:spPr>
        <a:xfrm rot="12832964">
          <a:off x="3429824" y="2583774"/>
          <a:ext cx="3314017" cy="39951"/>
        </a:xfrm>
        <a:custGeom>
          <a:avLst/>
          <a:gdLst/>
          <a:ahLst/>
          <a:cxnLst/>
          <a:rect l="0" t="0" r="0" b="0"/>
          <a:pathLst>
            <a:path>
              <a:moveTo>
                <a:pt x="0" y="19975"/>
              </a:moveTo>
              <a:lnTo>
                <a:pt x="3314017" y="19975"/>
              </a:lnTo>
            </a:path>
          </a:pathLst>
        </a:custGeom>
        <a:noFill/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10800000">
        <a:off x="5003983" y="2520899"/>
        <a:ext cx="165700" cy="165700"/>
      </dsp:txXfrm>
    </dsp:sp>
    <dsp:sp modelId="{92B46C05-F94E-4489-A96F-195223FB4134}">
      <dsp:nvSpPr>
        <dsp:cNvPr id="0" name=""/>
        <dsp:cNvSpPr/>
      </dsp:nvSpPr>
      <dsp:spPr>
        <a:xfrm>
          <a:off x="3711217" y="827301"/>
          <a:ext cx="2712176" cy="1705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13 клинических отделений хирургического и терапевтического профиля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61165" y="877249"/>
        <a:ext cx="2612280" cy="1605452"/>
      </dsp:txXfrm>
    </dsp:sp>
    <dsp:sp modelId="{E66CDBC1-0B2D-46D9-ADA3-6969C5F4FF21}">
      <dsp:nvSpPr>
        <dsp:cNvPr id="0" name=""/>
        <dsp:cNvSpPr/>
      </dsp:nvSpPr>
      <dsp:spPr>
        <a:xfrm rot="20719346">
          <a:off x="6443261" y="3358564"/>
          <a:ext cx="1175970" cy="39951"/>
        </a:xfrm>
        <a:custGeom>
          <a:avLst/>
          <a:gdLst/>
          <a:ahLst/>
          <a:cxnLst/>
          <a:rect l="0" t="0" r="0" b="0"/>
          <a:pathLst>
            <a:path>
              <a:moveTo>
                <a:pt x="0" y="19975"/>
              </a:moveTo>
              <a:lnTo>
                <a:pt x="1175970" y="19975"/>
              </a:lnTo>
            </a:path>
          </a:pathLst>
        </a:custGeom>
        <a:noFill/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001847" y="3349141"/>
        <a:ext cx="58798" cy="58798"/>
      </dsp:txXfrm>
    </dsp:sp>
    <dsp:sp modelId="{609082DD-9189-4C87-8C20-955D8EB14379}">
      <dsp:nvSpPr>
        <dsp:cNvPr id="0" name=""/>
        <dsp:cNvSpPr/>
      </dsp:nvSpPr>
      <dsp:spPr>
        <a:xfrm>
          <a:off x="7600044" y="2551513"/>
          <a:ext cx="2712176" cy="13560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 профильных отделений реанимации и интенсивной терапии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639762" y="2591231"/>
        <a:ext cx="2632740" cy="1276652"/>
      </dsp:txXfrm>
    </dsp:sp>
    <dsp:sp modelId="{A890A552-45D0-4F47-9AB8-006B250EDB9C}">
      <dsp:nvSpPr>
        <dsp:cNvPr id="0" name=""/>
        <dsp:cNvSpPr/>
      </dsp:nvSpPr>
      <dsp:spPr>
        <a:xfrm rot="3699464">
          <a:off x="2151256" y="4461988"/>
          <a:ext cx="2158428" cy="39951"/>
        </a:xfrm>
        <a:custGeom>
          <a:avLst/>
          <a:gdLst/>
          <a:ahLst/>
          <a:cxnLst/>
          <a:rect l="0" t="0" r="0" b="0"/>
          <a:pathLst>
            <a:path>
              <a:moveTo>
                <a:pt x="0" y="19975"/>
              </a:moveTo>
              <a:lnTo>
                <a:pt x="2158428" y="19975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3176510" y="4428002"/>
        <a:ext cx="107921" cy="107921"/>
      </dsp:txXfrm>
    </dsp:sp>
    <dsp:sp modelId="{B466BF10-2C02-441A-B8EA-48F3005BD235}">
      <dsp:nvSpPr>
        <dsp:cNvPr id="0" name=""/>
        <dsp:cNvSpPr/>
      </dsp:nvSpPr>
      <dsp:spPr>
        <a:xfrm>
          <a:off x="3742814" y="4753765"/>
          <a:ext cx="2712176" cy="13560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Операционный блок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82532" y="4793483"/>
        <a:ext cx="2632740" cy="1276652"/>
      </dsp:txXfrm>
    </dsp:sp>
    <dsp:sp modelId="{F3229AF0-78F6-414A-BA5E-72B5FB9273B1}">
      <dsp:nvSpPr>
        <dsp:cNvPr id="0" name=""/>
        <dsp:cNvSpPr/>
      </dsp:nvSpPr>
      <dsp:spPr>
        <a:xfrm rot="19841596">
          <a:off x="6370959" y="5090458"/>
          <a:ext cx="1313117" cy="39951"/>
        </a:xfrm>
        <a:custGeom>
          <a:avLst/>
          <a:gdLst/>
          <a:ahLst/>
          <a:cxnLst/>
          <a:rect l="0" t="0" r="0" b="0"/>
          <a:pathLst>
            <a:path>
              <a:moveTo>
                <a:pt x="0" y="19975"/>
              </a:moveTo>
              <a:lnTo>
                <a:pt x="1313117" y="19975"/>
              </a:lnTo>
            </a:path>
          </a:pathLst>
        </a:custGeom>
        <a:noFill/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994690" y="5077606"/>
        <a:ext cx="65655" cy="65655"/>
      </dsp:txXfrm>
    </dsp:sp>
    <dsp:sp modelId="{B540F279-6DA3-4C54-BF68-84C694CFB08C}">
      <dsp:nvSpPr>
        <dsp:cNvPr id="0" name=""/>
        <dsp:cNvSpPr/>
      </dsp:nvSpPr>
      <dsp:spPr>
        <a:xfrm>
          <a:off x="7600044" y="4111014"/>
          <a:ext cx="2712176" cy="13560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12  подразделений диагностической службы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639762" y="4150732"/>
        <a:ext cx="2632740" cy="12766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89C765-8386-44E9-9847-7ACFE775D1B8}">
      <dsp:nvSpPr>
        <dsp:cNvPr id="0" name=""/>
        <dsp:cNvSpPr/>
      </dsp:nvSpPr>
      <dsp:spPr>
        <a:xfrm>
          <a:off x="2296405" y="89090"/>
          <a:ext cx="5232013" cy="4898551"/>
        </a:xfrm>
        <a:prstGeom prst="pie">
          <a:avLst>
            <a:gd name="adj1" fmla="val 16200000"/>
            <a:gd name="adj2" fmla="val 18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98% пациентов с неотложными состояниями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141001" y="992989"/>
        <a:ext cx="1775147" cy="1632850"/>
      </dsp:txXfrm>
    </dsp:sp>
    <dsp:sp modelId="{F36A90D3-F5BC-476B-BBB2-B454CD5E1EC8}">
      <dsp:nvSpPr>
        <dsp:cNvPr id="0" name=""/>
        <dsp:cNvSpPr/>
      </dsp:nvSpPr>
      <dsp:spPr>
        <a:xfrm>
          <a:off x="2114349" y="197418"/>
          <a:ext cx="5232013" cy="4898551"/>
        </a:xfrm>
        <a:prstGeom prst="pie">
          <a:avLst>
            <a:gd name="adj1" fmla="val 1800000"/>
            <a:gd name="adj2" fmla="val 90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29 000 пациентов  в год на стационарном лечении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46925" y="3288171"/>
        <a:ext cx="2366863" cy="1516218"/>
      </dsp:txXfrm>
    </dsp:sp>
    <dsp:sp modelId="{56272E9B-882E-43B2-A031-520297B6B597}">
      <dsp:nvSpPr>
        <dsp:cNvPr id="0" name=""/>
        <dsp:cNvSpPr/>
      </dsp:nvSpPr>
      <dsp:spPr>
        <a:xfrm>
          <a:off x="2114349" y="197418"/>
          <a:ext cx="5232013" cy="4898551"/>
        </a:xfrm>
        <a:prstGeom prst="pie">
          <a:avLst>
            <a:gd name="adj1" fmla="val 9000000"/>
            <a:gd name="adj2" fmla="val 162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55  000 пациентов в год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74922" y="1159633"/>
        <a:ext cx="1775147" cy="16328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B9A447-A12E-4560-AFFF-B46E2F6A3F40}">
      <dsp:nvSpPr>
        <dsp:cNvPr id="0" name=""/>
        <dsp:cNvSpPr/>
      </dsp:nvSpPr>
      <dsp:spPr>
        <a:xfrm>
          <a:off x="0" y="274471"/>
          <a:ext cx="10602192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C738CE7-0397-4A79-BDA2-C348D765F4ED}">
      <dsp:nvSpPr>
        <dsp:cNvPr id="0" name=""/>
        <dsp:cNvSpPr/>
      </dsp:nvSpPr>
      <dsp:spPr>
        <a:xfrm>
          <a:off x="530109" y="8791"/>
          <a:ext cx="7421534" cy="53136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0516" tIns="0" rIns="280516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ПРОФЕССИОНАЛЬНЫЙ КОМИТЕТ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6048" y="34730"/>
        <a:ext cx="7369656" cy="479482"/>
      </dsp:txXfrm>
    </dsp:sp>
    <dsp:sp modelId="{9105CAC6-84F4-48A8-BE6F-A7AA0FDD24C9}">
      <dsp:nvSpPr>
        <dsp:cNvPr id="0" name=""/>
        <dsp:cNvSpPr/>
      </dsp:nvSpPr>
      <dsp:spPr>
        <a:xfrm>
          <a:off x="0" y="1090951"/>
          <a:ext cx="10602192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60E212C-E8EB-4A3A-9523-44876D5DCC9B}">
      <dsp:nvSpPr>
        <dsp:cNvPr id="0" name=""/>
        <dsp:cNvSpPr/>
      </dsp:nvSpPr>
      <dsp:spPr>
        <a:xfrm>
          <a:off x="530109" y="825271"/>
          <a:ext cx="7421534" cy="53136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0516" tIns="0" rIns="280516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КОМИТЕТ ПО СЕСТРИНСКОЙ ПРАКТИКЕ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6048" y="851210"/>
        <a:ext cx="7369656" cy="479482"/>
      </dsp:txXfrm>
    </dsp:sp>
    <dsp:sp modelId="{BF010CFF-998E-4ED7-B281-56959FA6AF4D}">
      <dsp:nvSpPr>
        <dsp:cNvPr id="0" name=""/>
        <dsp:cNvSpPr/>
      </dsp:nvSpPr>
      <dsp:spPr>
        <a:xfrm>
          <a:off x="0" y="1970456"/>
          <a:ext cx="10602192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2C68BF2-8607-4BDF-989E-12B2CEE82114}">
      <dsp:nvSpPr>
        <dsp:cNvPr id="0" name=""/>
        <dsp:cNvSpPr/>
      </dsp:nvSpPr>
      <dsp:spPr>
        <a:xfrm>
          <a:off x="530109" y="1641751"/>
          <a:ext cx="7421534" cy="594384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0516" tIns="0" rIns="280516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КОМИТЕТ ПО МЕДИЦИНСКОМУ И МЕДИКАМЕНТОЗНОМУ ОБЕСПЕЧЕНИЮ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9124" y="1670766"/>
        <a:ext cx="7363504" cy="536354"/>
      </dsp:txXfrm>
    </dsp:sp>
    <dsp:sp modelId="{E6C94CF5-39BA-4785-9611-37460F5D7CF9}">
      <dsp:nvSpPr>
        <dsp:cNvPr id="0" name=""/>
        <dsp:cNvSpPr/>
      </dsp:nvSpPr>
      <dsp:spPr>
        <a:xfrm>
          <a:off x="0" y="2786936"/>
          <a:ext cx="10602192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638F658-BAED-4CD7-8118-F6BDC484FDB5}">
      <dsp:nvSpPr>
        <dsp:cNvPr id="0" name=""/>
        <dsp:cNvSpPr/>
      </dsp:nvSpPr>
      <dsp:spPr>
        <a:xfrm>
          <a:off x="530109" y="2521256"/>
          <a:ext cx="7421534" cy="53136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0516" tIns="0" rIns="280516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КОМИТЕТ ПО ИНФЕКЦИОННОЙ БЕЗОПАСНОСТИ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6048" y="2547195"/>
        <a:ext cx="7369656" cy="479482"/>
      </dsp:txXfrm>
    </dsp:sp>
    <dsp:sp modelId="{01153A76-E4AB-4281-9C17-417C4AABA36F}">
      <dsp:nvSpPr>
        <dsp:cNvPr id="0" name=""/>
        <dsp:cNvSpPr/>
      </dsp:nvSpPr>
      <dsp:spPr>
        <a:xfrm>
          <a:off x="0" y="3603416"/>
          <a:ext cx="10602192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B5907AA-1AAD-4397-A209-F9C2C5E38794}">
      <dsp:nvSpPr>
        <dsp:cNvPr id="0" name=""/>
        <dsp:cNvSpPr/>
      </dsp:nvSpPr>
      <dsp:spPr>
        <a:xfrm>
          <a:off x="530109" y="3337736"/>
          <a:ext cx="7421534" cy="53136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0516" tIns="0" rIns="280516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ЭКСПЕРТНЫЙ КОМИТЕТ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6048" y="3363675"/>
        <a:ext cx="7369656" cy="479482"/>
      </dsp:txXfrm>
    </dsp:sp>
    <dsp:sp modelId="{A26FB02A-C982-4700-9003-8DD2C03A4764}">
      <dsp:nvSpPr>
        <dsp:cNvPr id="0" name=""/>
        <dsp:cNvSpPr/>
      </dsp:nvSpPr>
      <dsp:spPr>
        <a:xfrm>
          <a:off x="0" y="4419896"/>
          <a:ext cx="10602192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8B73B17-B508-49F9-93CE-72B68B22329A}">
      <dsp:nvSpPr>
        <dsp:cNvPr id="0" name=""/>
        <dsp:cNvSpPr/>
      </dsp:nvSpPr>
      <dsp:spPr>
        <a:xfrm>
          <a:off x="530109" y="4154216"/>
          <a:ext cx="7421534" cy="53136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0516" tIns="0" rIns="280516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ЭТИЧЕСКИЙ КОМИТЕТ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6048" y="4180155"/>
        <a:ext cx="7369656" cy="479482"/>
      </dsp:txXfrm>
    </dsp:sp>
    <dsp:sp modelId="{77984C42-4C8B-495B-9ACC-D099B056DF88}">
      <dsp:nvSpPr>
        <dsp:cNvPr id="0" name=""/>
        <dsp:cNvSpPr/>
      </dsp:nvSpPr>
      <dsp:spPr>
        <a:xfrm>
          <a:off x="0" y="5429254"/>
          <a:ext cx="10602192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20B68C6-1EA5-4092-A0F0-89D1FEF976E7}">
      <dsp:nvSpPr>
        <dsp:cNvPr id="0" name=""/>
        <dsp:cNvSpPr/>
      </dsp:nvSpPr>
      <dsp:spPr>
        <a:xfrm>
          <a:off x="530109" y="4970696"/>
          <a:ext cx="7421534" cy="724238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0516" tIns="0" rIns="280516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КОМИТЕТ ПО КУРАЦИИ РАБОТЫ МЛАДШЕГО ПЕРСОНАЛА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65463" y="5006050"/>
        <a:ext cx="7350826" cy="65353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DC5007-F2E4-4429-90BF-1A1EF4DD9CEE}">
      <dsp:nvSpPr>
        <dsp:cNvPr id="0" name=""/>
        <dsp:cNvSpPr/>
      </dsp:nvSpPr>
      <dsp:spPr>
        <a:xfrm>
          <a:off x="7603853" y="3316885"/>
          <a:ext cx="1285797" cy="5567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9428"/>
              </a:lnTo>
              <a:lnTo>
                <a:pt x="1285797" y="379428"/>
              </a:lnTo>
              <a:lnTo>
                <a:pt x="1285797" y="556779"/>
              </a:lnTo>
            </a:path>
          </a:pathLst>
        </a:custGeom>
        <a:noFill/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DB1286-C71F-493B-9539-5718C2B9783A}">
      <dsp:nvSpPr>
        <dsp:cNvPr id="0" name=""/>
        <dsp:cNvSpPr/>
      </dsp:nvSpPr>
      <dsp:spPr>
        <a:xfrm>
          <a:off x="6282361" y="3316885"/>
          <a:ext cx="1321492" cy="556779"/>
        </a:xfrm>
        <a:custGeom>
          <a:avLst/>
          <a:gdLst/>
          <a:ahLst/>
          <a:cxnLst/>
          <a:rect l="0" t="0" r="0" b="0"/>
          <a:pathLst>
            <a:path>
              <a:moveTo>
                <a:pt x="1321492" y="0"/>
              </a:moveTo>
              <a:lnTo>
                <a:pt x="1321492" y="379428"/>
              </a:lnTo>
              <a:lnTo>
                <a:pt x="0" y="379428"/>
              </a:lnTo>
              <a:lnTo>
                <a:pt x="0" y="556779"/>
              </a:lnTo>
            </a:path>
          </a:pathLst>
        </a:custGeom>
        <a:noFill/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AFC597-95D2-4546-BB68-C222F138B24A}">
      <dsp:nvSpPr>
        <dsp:cNvPr id="0" name=""/>
        <dsp:cNvSpPr/>
      </dsp:nvSpPr>
      <dsp:spPr>
        <a:xfrm>
          <a:off x="4995859" y="1544445"/>
          <a:ext cx="2607993" cy="5567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9428"/>
              </a:lnTo>
              <a:lnTo>
                <a:pt x="2607993" y="379428"/>
              </a:lnTo>
              <a:lnTo>
                <a:pt x="2607993" y="556779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02A59C-4B9C-47B8-97CC-3A8CC5FF0C33}">
      <dsp:nvSpPr>
        <dsp:cNvPr id="0" name=""/>
        <dsp:cNvSpPr/>
      </dsp:nvSpPr>
      <dsp:spPr>
        <a:xfrm>
          <a:off x="2393484" y="3316885"/>
          <a:ext cx="1273602" cy="5567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9428"/>
              </a:lnTo>
              <a:lnTo>
                <a:pt x="1273602" y="379428"/>
              </a:lnTo>
              <a:lnTo>
                <a:pt x="1273602" y="556779"/>
              </a:lnTo>
            </a:path>
          </a:pathLst>
        </a:custGeom>
        <a:noFill/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7F94BF-D8D3-4C37-B7D2-C4EB86CA8881}">
      <dsp:nvSpPr>
        <dsp:cNvPr id="0" name=""/>
        <dsp:cNvSpPr/>
      </dsp:nvSpPr>
      <dsp:spPr>
        <a:xfrm>
          <a:off x="1064009" y="3316885"/>
          <a:ext cx="1329475" cy="556779"/>
        </a:xfrm>
        <a:custGeom>
          <a:avLst/>
          <a:gdLst/>
          <a:ahLst/>
          <a:cxnLst/>
          <a:rect l="0" t="0" r="0" b="0"/>
          <a:pathLst>
            <a:path>
              <a:moveTo>
                <a:pt x="1329475" y="0"/>
              </a:moveTo>
              <a:lnTo>
                <a:pt x="1329475" y="379428"/>
              </a:lnTo>
              <a:lnTo>
                <a:pt x="0" y="379428"/>
              </a:lnTo>
              <a:lnTo>
                <a:pt x="0" y="556779"/>
              </a:lnTo>
            </a:path>
          </a:pathLst>
        </a:custGeom>
        <a:noFill/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F88881-F077-4084-8626-ADE354454937}">
      <dsp:nvSpPr>
        <dsp:cNvPr id="0" name=""/>
        <dsp:cNvSpPr/>
      </dsp:nvSpPr>
      <dsp:spPr>
        <a:xfrm>
          <a:off x="2393484" y="1544445"/>
          <a:ext cx="2602374" cy="556779"/>
        </a:xfrm>
        <a:custGeom>
          <a:avLst/>
          <a:gdLst/>
          <a:ahLst/>
          <a:cxnLst/>
          <a:rect l="0" t="0" r="0" b="0"/>
          <a:pathLst>
            <a:path>
              <a:moveTo>
                <a:pt x="2602374" y="0"/>
              </a:moveTo>
              <a:lnTo>
                <a:pt x="2602374" y="379428"/>
              </a:lnTo>
              <a:lnTo>
                <a:pt x="0" y="379428"/>
              </a:lnTo>
              <a:lnTo>
                <a:pt x="0" y="556779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EE92B3-EB40-4ED4-B476-5C4B9A30F27C}">
      <dsp:nvSpPr>
        <dsp:cNvPr id="0" name=""/>
        <dsp:cNvSpPr/>
      </dsp:nvSpPr>
      <dsp:spPr>
        <a:xfrm>
          <a:off x="3506053" y="40637"/>
          <a:ext cx="2979613" cy="15038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E4AA53A-AF1D-4FA1-ABF1-314CF081BEDF}">
      <dsp:nvSpPr>
        <dsp:cNvPr id="0" name=""/>
        <dsp:cNvSpPr/>
      </dsp:nvSpPr>
      <dsp:spPr>
        <a:xfrm>
          <a:off x="3718767" y="242715"/>
          <a:ext cx="2979613" cy="15038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УЛУЧШЕНИЕ КАЧЕСТВА ОКАЗАНИЯ МЕДИЦИНСКОЙ ПОМОЩИ ПАЦИЕНТАМ</a:t>
          </a:r>
          <a:endParaRPr lang="ru-RU" sz="1800" b="1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62812" y="286760"/>
        <a:ext cx="2891523" cy="1415718"/>
      </dsp:txXfrm>
    </dsp:sp>
    <dsp:sp modelId="{8467E329-B897-4C5D-BB7E-9BC26FE50B5F}">
      <dsp:nvSpPr>
        <dsp:cNvPr id="0" name=""/>
        <dsp:cNvSpPr/>
      </dsp:nvSpPr>
      <dsp:spPr>
        <a:xfrm>
          <a:off x="1128718" y="2101224"/>
          <a:ext cx="2529531" cy="12156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9293784-16F1-44E3-B07C-DFE41F940587}">
      <dsp:nvSpPr>
        <dsp:cNvPr id="0" name=""/>
        <dsp:cNvSpPr/>
      </dsp:nvSpPr>
      <dsp:spPr>
        <a:xfrm>
          <a:off x="1341432" y="2303303"/>
          <a:ext cx="2529531" cy="12156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ВНЕДРЕНИЕ В ПРАКТИКУ ИННОВАЦИОННЫХ ТЕХНОЛОГИЙ</a:t>
          </a:r>
          <a:endParaRPr lang="ru-RU" sz="1800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77037" y="2338908"/>
        <a:ext cx="2458321" cy="1144450"/>
      </dsp:txXfrm>
    </dsp:sp>
    <dsp:sp modelId="{55B5DE6F-05EF-478B-89D8-94E352901782}">
      <dsp:nvSpPr>
        <dsp:cNvPr id="0" name=""/>
        <dsp:cNvSpPr/>
      </dsp:nvSpPr>
      <dsp:spPr>
        <a:xfrm>
          <a:off x="3120" y="3873664"/>
          <a:ext cx="2121777" cy="12156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A9D3C61-4E1D-4AA2-AB0F-7D4D2A9B4AAF}">
      <dsp:nvSpPr>
        <dsp:cNvPr id="0" name=""/>
        <dsp:cNvSpPr/>
      </dsp:nvSpPr>
      <dsp:spPr>
        <a:xfrm>
          <a:off x="215834" y="4075743"/>
          <a:ext cx="2121777" cy="12156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УЛУЧШЕНИЕ ОРГАНИЗАЦИИ РАБОЧИХ МЕСТ</a:t>
          </a:r>
          <a:endParaRPr lang="ru-RU" sz="1800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1439" y="4111348"/>
        <a:ext cx="2050567" cy="1144450"/>
      </dsp:txXfrm>
    </dsp:sp>
    <dsp:sp modelId="{9DF0C68B-FE43-4E61-BA8B-F8DDAB14F935}">
      <dsp:nvSpPr>
        <dsp:cNvPr id="0" name=""/>
        <dsp:cNvSpPr/>
      </dsp:nvSpPr>
      <dsp:spPr>
        <a:xfrm>
          <a:off x="2550326" y="3873664"/>
          <a:ext cx="2233522" cy="15570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2F70AE6-DFDE-460C-9534-31B7CA868877}">
      <dsp:nvSpPr>
        <dsp:cNvPr id="0" name=""/>
        <dsp:cNvSpPr/>
      </dsp:nvSpPr>
      <dsp:spPr>
        <a:xfrm>
          <a:off x="2763040" y="4075743"/>
          <a:ext cx="2233522" cy="15570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ИНФЕКЦИОННАЯ БЕЗОПАСНОСТЬ ПАЦИЕНТОВ И МЕДИЦИНСКОГО ПЕРСОНАЛА</a:t>
          </a:r>
          <a:endParaRPr lang="ru-RU" sz="1800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08645" y="4121348"/>
        <a:ext cx="2142312" cy="1465844"/>
      </dsp:txXfrm>
    </dsp:sp>
    <dsp:sp modelId="{66CE06E3-53BD-43D2-9252-27F58104666B}">
      <dsp:nvSpPr>
        <dsp:cNvPr id="0" name=""/>
        <dsp:cNvSpPr/>
      </dsp:nvSpPr>
      <dsp:spPr>
        <a:xfrm>
          <a:off x="6344706" y="2101224"/>
          <a:ext cx="2518293" cy="12156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8F847A0-4DA3-4088-9230-DBE9FDA1008B}">
      <dsp:nvSpPr>
        <dsp:cNvPr id="0" name=""/>
        <dsp:cNvSpPr/>
      </dsp:nvSpPr>
      <dsp:spPr>
        <a:xfrm>
          <a:off x="6557420" y="2303303"/>
          <a:ext cx="2518293" cy="12156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КВАЛИФИКАЦИИ СЕСТРИНСКОГО ПЕРСОНАЛА</a:t>
          </a:r>
          <a:endParaRPr lang="ru-RU" sz="1800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593025" y="2338908"/>
        <a:ext cx="2447083" cy="1144450"/>
      </dsp:txXfrm>
    </dsp:sp>
    <dsp:sp modelId="{2FEB977E-0DA3-45AD-847A-D25B28248259}">
      <dsp:nvSpPr>
        <dsp:cNvPr id="0" name=""/>
        <dsp:cNvSpPr/>
      </dsp:nvSpPr>
      <dsp:spPr>
        <a:xfrm>
          <a:off x="5209277" y="3873664"/>
          <a:ext cx="2146167" cy="12156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9D1C842-D1F1-4373-BA56-131AB912F630}">
      <dsp:nvSpPr>
        <dsp:cNvPr id="0" name=""/>
        <dsp:cNvSpPr/>
      </dsp:nvSpPr>
      <dsp:spPr>
        <a:xfrm>
          <a:off x="5421991" y="4075743"/>
          <a:ext cx="2146167" cy="12156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ЭТИЧЕСКИЕ АСПЕКТЫ ДЕЯТЕЛЬНОСТИ СЕСТРИНСКОГО ПЕРСОНАЛА</a:t>
          </a:r>
          <a:endParaRPr lang="ru-RU" sz="1800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57596" y="4111348"/>
        <a:ext cx="2074957" cy="1144450"/>
      </dsp:txXfrm>
    </dsp:sp>
    <dsp:sp modelId="{74384F1A-7B20-495D-AA27-2F69AABF9C29}">
      <dsp:nvSpPr>
        <dsp:cNvPr id="0" name=""/>
        <dsp:cNvSpPr/>
      </dsp:nvSpPr>
      <dsp:spPr>
        <a:xfrm>
          <a:off x="7780873" y="3873664"/>
          <a:ext cx="2217556" cy="12156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492CE82-0148-4E5A-B225-E1536027BF73}">
      <dsp:nvSpPr>
        <dsp:cNvPr id="0" name=""/>
        <dsp:cNvSpPr/>
      </dsp:nvSpPr>
      <dsp:spPr>
        <a:xfrm>
          <a:off x="7993587" y="4075743"/>
          <a:ext cx="2217556" cy="12156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ЭКСПЕРТИЗА КАЧЕСТВА РАБОТЫ</a:t>
          </a:r>
          <a:endParaRPr lang="ru-RU" sz="1800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029192" y="4111348"/>
        <a:ext cx="2146346" cy="114445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4BD1B-D197-40F0-B23C-7012AD2C8524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49C0C-B8F1-4F19-8889-E64B5827E5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EF0F9-BA71-46F4-9871-BBA0E4E40535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F5DC75-4136-464A-92D0-83441F65EE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CD969-8208-46F3-939D-5F3733C4866F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BDD6C-757B-462D-AD1D-C3146A63C9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8B294-3705-4856-BACC-7E7A493A1706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B14ED-F119-4F1D-B04A-A68DE0BD83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81C07-46BA-4F92-91B2-D99BA5B20C90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12EF6-0207-4921-8F48-1177D89DFD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1C02D-1244-438B-9AB8-9B3902A736B0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C8095-8308-46A2-AC49-1912F18CDF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49D5C-13BA-40A3-8D6B-137318937D95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66635-C1CF-4844-9BBB-4678E7D2AE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E433B6-75CA-4C23-9FA0-FF62CC1F1CEB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1F8E1-185D-4289-810B-701EF04334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3EEE4-43DD-4892-8C50-D0583E4E3437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D6895-64A0-4BE7-A3F1-857A5D8B20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F3599-DF42-4BCA-B4AE-9734C607B817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45663-F188-4B4C-AE5B-30BC06798B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E1381-8A39-4984-87E6-24799B258936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65372-E468-45E2-A934-D0DD1097AB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39E4B60-22F0-4C90-B71C-1B10C25AAE30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382238C-7689-4C39-A369-AAAE8FF14C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16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74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7" Type="http://schemas.openxmlformats.org/officeDocument/2006/relationships/image" Target="../media/image83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jpeg"/><Relationship Id="rId5" Type="http://schemas.openxmlformats.org/officeDocument/2006/relationships/image" Target="../media/image81.png"/><Relationship Id="rId4" Type="http://schemas.openxmlformats.org/officeDocument/2006/relationships/image" Target="../media/image8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4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7" Type="http://schemas.openxmlformats.org/officeDocument/2006/relationships/image" Target="../media/image89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150" y="157163"/>
            <a:ext cx="1219200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403350" y="157163"/>
            <a:ext cx="9694863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«ВЛИЯНИЕ СОВЕТА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СЕСТРИНСКОМУ ДЕЛУ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КАЧЕСТВО ОКАЗАНИЯ МЕДИЦИНСКОЙ ПОМОЩИ ПАЦИЕНТАМ»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73" y="2815227"/>
            <a:ext cx="5925687" cy="39466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3316" name="Прямоугольник 6"/>
          <p:cNvSpPr>
            <a:spLocks noChangeArrowheads="1"/>
          </p:cNvSpPr>
          <p:nvPr/>
        </p:nvSpPr>
        <p:spPr bwMode="auto">
          <a:xfrm>
            <a:off x="4437063" y="3787775"/>
            <a:ext cx="7481887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Главная медицинская сестра БУЗОО «ГК БСМП №1» Председатель Совета по сестринскому делу</a:t>
            </a:r>
          </a:p>
          <a:p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Вракова Наталья Яковлевна</a:t>
            </a:r>
          </a:p>
          <a:p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7" name="Прямоугольник 7"/>
          <p:cNvSpPr>
            <a:spLocks noChangeArrowheads="1"/>
          </p:cNvSpPr>
          <p:nvPr/>
        </p:nvSpPr>
        <p:spPr bwMode="auto">
          <a:xfrm>
            <a:off x="4670425" y="6340475"/>
            <a:ext cx="22717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Омск, 23 декабря 2016г.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ямоугольник 2"/>
          <p:cNvSpPr>
            <a:spLocks noChangeArrowheads="1"/>
          </p:cNvSpPr>
          <p:nvPr/>
        </p:nvSpPr>
        <p:spPr bwMode="auto">
          <a:xfrm>
            <a:off x="1755775" y="84138"/>
            <a:ext cx="88630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 СОВЕТА ПО СЕСТРИНСКОМУ ДЕЛУ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665019" y="831273"/>
          <a:ext cx="10214264" cy="56734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Прямоугольник 1"/>
          <p:cNvSpPr>
            <a:spLocks noChangeArrowheads="1"/>
          </p:cNvSpPr>
          <p:nvPr/>
        </p:nvSpPr>
        <p:spPr bwMode="auto">
          <a:xfrm>
            <a:off x="592138" y="84138"/>
            <a:ext cx="109315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ВЗАИМОДЕЙСТВИЕ С ОМСКОЙ ПРОФЕССИОНАЛЬНОЙ СЕСТРИНСКОЙ АССОЦИАЦИЕЙ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592282" y="1038163"/>
          <a:ext cx="10931236" cy="52447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3556" name="Picture 4" descr="i?id=4a8b9ddd817bf9fa19e3f35d5ea62a23&amp;n=33&amp;h=215&amp;w=32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68416" y="2053240"/>
            <a:ext cx="1741324" cy="1159485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23558" name="Picture 6" descr="i?id=e4eb5dedc0734b14463d879e25e157ca&amp;n=33&amp;h=215&amp;w=26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161" y="2479127"/>
            <a:ext cx="2024750" cy="1630417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5343" y="2087617"/>
            <a:ext cx="4947079" cy="35459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10" descr="H:\Для работы\УМК\Молодой специалист 06.10.2015 01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2420" y="2743200"/>
            <a:ext cx="5939370" cy="33381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4579" name="Прямоугольник 5"/>
          <p:cNvSpPr>
            <a:spLocks noChangeArrowheads="1"/>
          </p:cNvSpPr>
          <p:nvPr/>
        </p:nvSpPr>
        <p:spPr bwMode="auto">
          <a:xfrm>
            <a:off x="1762125" y="249238"/>
            <a:ext cx="848518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РАБОТЫ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УЧЕБНО-МЕТОДИЧЕСКОГО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КАБИНЕТА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Прямоугольник 1"/>
          <p:cNvSpPr>
            <a:spLocks noChangeArrowheads="1"/>
          </p:cNvSpPr>
          <p:nvPr/>
        </p:nvSpPr>
        <p:spPr bwMode="auto">
          <a:xfrm>
            <a:off x="2432050" y="136525"/>
            <a:ext cx="72945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НЕПРЕРЫВНОЕ ПРОФЕССИОНАЛЬНОЕ ОБРАЗОВАНИЕ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608" y="3972911"/>
            <a:ext cx="4677047" cy="26285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4803" y="1489236"/>
            <a:ext cx="4625066" cy="25992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11" descr="H:\Для работы\УМК\Молодой специалист 06.10.2015 01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5082" y="1591767"/>
            <a:ext cx="4666787" cy="262288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5605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66501" y="3794235"/>
            <a:ext cx="5671400" cy="3063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3512" y="1121541"/>
            <a:ext cx="5140103" cy="318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0" y="0"/>
            <a:ext cx="7377113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85794" y="901700"/>
            <a:ext cx="5344182" cy="329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4170" y="3321269"/>
            <a:ext cx="5734504" cy="353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415" y="3200904"/>
            <a:ext cx="4683618" cy="3657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Прямоугольник 1"/>
          <p:cNvSpPr>
            <a:spLocks noChangeArrowheads="1"/>
          </p:cNvSpPr>
          <p:nvPr/>
        </p:nvSpPr>
        <p:spPr bwMode="auto">
          <a:xfrm>
            <a:off x="1497013" y="149225"/>
            <a:ext cx="9185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ПРИМЕНЕНИЕ СИМУЛЯЦИОННЫХ ТЕХНОЛОГИЙ</a:t>
            </a:r>
          </a:p>
        </p:txBody>
      </p:sp>
      <p:pic>
        <p:nvPicPr>
          <p:cNvPr id="27650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238" y="617595"/>
            <a:ext cx="5784576" cy="3568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59669" y="657225"/>
            <a:ext cx="6133881" cy="37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152" y="3310760"/>
            <a:ext cx="5921262" cy="3645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2331" y="3825766"/>
            <a:ext cx="5088107" cy="28595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9903" y="3918233"/>
            <a:ext cx="4140474" cy="2939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6" descr="Мастер-клас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4128" y="1465127"/>
            <a:ext cx="4229100" cy="2819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7" descr="DSCN883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2659" y="301029"/>
            <a:ext cx="3650675" cy="27380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8" descr="F:\Новая папка (2)\nagrazhdenie-nikolaevoy-n-n-pobeditelya-konkursa-grantov-rams-pre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96849" y="3939276"/>
            <a:ext cx="3979244" cy="26528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8677" name="Рисунок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6775" y="2703513"/>
            <a:ext cx="3992563" cy="291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TextBox 6"/>
          <p:cNvSpPr txBox="1">
            <a:spLocks noChangeArrowheads="1"/>
          </p:cNvSpPr>
          <p:nvPr/>
        </p:nvSpPr>
        <p:spPr bwMode="auto">
          <a:xfrm>
            <a:off x="5403850" y="133350"/>
            <a:ext cx="593248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УЧАСТИЕ В МЕРОПРИЯТИЯХ РАЗЛИЧНОГО УРОВНЯ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1172" y="980522"/>
            <a:ext cx="3837043" cy="321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695" y="954799"/>
            <a:ext cx="3019425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311" y="3683787"/>
            <a:ext cx="3836276" cy="2806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Прямоугольник 8"/>
          <p:cNvSpPr>
            <a:spLocks noChangeArrowheads="1"/>
          </p:cNvSpPr>
          <p:nvPr/>
        </p:nvSpPr>
        <p:spPr bwMode="auto">
          <a:xfrm>
            <a:off x="1157070" y="127547"/>
            <a:ext cx="98577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УЧАСТИЕ В МЕРОПРИЯТИЯХ РАЗЛИЧНОГО УРОВНЯ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3593" y="4174018"/>
            <a:ext cx="3622055" cy="20355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9698" name="Рисунок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0305" y="1344777"/>
            <a:ext cx="4177314" cy="3003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Рисунок 4"/>
          <p:cNvPicPr>
            <a:picLocks noChangeAspect="1"/>
          </p:cNvPicPr>
          <p:nvPr/>
        </p:nvPicPr>
        <p:blipFill>
          <a:blip r:embed="rId7" cstate="email"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6662" y="3662362"/>
            <a:ext cx="4332069" cy="3006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1"/>
          <p:cNvPicPr>
            <a:picLocks noChangeAspect="1"/>
          </p:cNvPicPr>
          <p:nvPr/>
        </p:nvPicPr>
        <p:blipFill>
          <a:blip r:embed="rId2" cstate="email">
            <a:lum bright="-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302554">
            <a:off x="342324" y="2045544"/>
            <a:ext cx="2093259" cy="3474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Рисунок 2"/>
          <p:cNvPicPr>
            <a:picLocks noChangeAspect="1"/>
          </p:cNvPicPr>
          <p:nvPr/>
        </p:nvPicPr>
        <p:blipFill>
          <a:blip r:embed="rId3" cstate="email">
            <a:lum bright="-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2290" y="788275"/>
            <a:ext cx="2375337" cy="3142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Рисунок 3"/>
          <p:cNvPicPr>
            <a:picLocks noChangeAspect="1"/>
          </p:cNvPicPr>
          <p:nvPr/>
        </p:nvPicPr>
        <p:blipFill>
          <a:blip r:embed="rId4" cstate="email">
            <a:lum bright="-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26621" y="777766"/>
            <a:ext cx="2112579" cy="3247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Рисунок 4"/>
          <p:cNvPicPr>
            <a:picLocks noChangeAspect="1"/>
          </p:cNvPicPr>
          <p:nvPr/>
        </p:nvPicPr>
        <p:blipFill>
          <a:blip r:embed="rId5" cstate="email">
            <a:lum bright="-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27476" y="1019503"/>
            <a:ext cx="1954924" cy="311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Рисунок 5"/>
          <p:cNvPicPr>
            <a:picLocks noChangeAspect="1"/>
          </p:cNvPicPr>
          <p:nvPr/>
        </p:nvPicPr>
        <p:blipFill>
          <a:blip r:embed="rId6" cstate="email"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56423">
            <a:off x="9711834" y="2712600"/>
            <a:ext cx="2157412" cy="354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Рисунок 6"/>
          <p:cNvPicPr>
            <a:picLocks noChangeAspect="1"/>
          </p:cNvPicPr>
          <p:nvPr/>
        </p:nvPicPr>
        <p:blipFill>
          <a:blip r:embed="rId7" cstate="email">
            <a:lum bright="-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67497">
            <a:off x="6786952" y="3423471"/>
            <a:ext cx="2269847" cy="2975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Рисунок 8"/>
          <p:cNvPicPr>
            <a:picLocks noChangeAspect="1"/>
          </p:cNvPicPr>
          <p:nvPr/>
        </p:nvPicPr>
        <p:blipFill>
          <a:blip r:embed="rId8" cstate="email">
            <a:lum bright="-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0649" y="3289738"/>
            <a:ext cx="3059167" cy="3237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Рисунок 7"/>
          <p:cNvPicPr>
            <a:picLocks noChangeAspect="1"/>
          </p:cNvPicPr>
          <p:nvPr/>
        </p:nvPicPr>
        <p:blipFill>
          <a:blip r:embed="rId9" cstate="email">
            <a:lum bright="-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80310" y="3825985"/>
            <a:ext cx="1639887" cy="284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953405" y="0"/>
            <a:ext cx="62431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ИЗДАТЕЛЬСКАЯ ДЕЯТЕЛЬНОСТЬ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6238" y="1168400"/>
            <a:ext cx="4938712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276600"/>
            <a:ext cx="446405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Прямоугольник 7"/>
          <p:cNvSpPr>
            <a:spLocks noChangeArrowheads="1"/>
          </p:cNvSpPr>
          <p:nvPr/>
        </p:nvSpPr>
        <p:spPr bwMode="auto">
          <a:xfrm>
            <a:off x="633413" y="-31750"/>
            <a:ext cx="105267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ПРОЕКТ ОМСКОЙ ПРОФЕССИОНАЛЬНОЙ СЕСТРИНСКОЙ АССОЦИАЦИИ </a:t>
            </a:r>
          </a:p>
          <a:p>
            <a:pPr algn="ctr"/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«ИССЛЕДОВАНИЯ В СЕСТРИНСКОМ ДЕЛЕ» 2011-2012гг.</a:t>
            </a:r>
          </a:p>
        </p:txBody>
      </p:sp>
      <p:pic>
        <p:nvPicPr>
          <p:cNvPr id="31748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56375" y="2743200"/>
            <a:ext cx="5380038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904010" y="457200"/>
          <a:ext cx="10318172" cy="61098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338" name="TextBox 3"/>
          <p:cNvSpPr txBox="1">
            <a:spLocks noChangeArrowheads="1"/>
          </p:cNvSpPr>
          <p:nvPr/>
        </p:nvSpPr>
        <p:spPr bwMode="auto">
          <a:xfrm>
            <a:off x="1631950" y="155575"/>
            <a:ext cx="950118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СТРУКТУРА МЕДИЦИНСКОЙ ОРГАНИЗАЦИИ</a:t>
            </a:r>
          </a:p>
        </p:txBody>
      </p:sp>
      <p:pic>
        <p:nvPicPr>
          <p:cNvPr id="14340" name="Picture 4" descr="Фото БСМП№1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633" y="5271371"/>
            <a:ext cx="2010705" cy="13384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Рисунок 1"/>
          <p:cNvPicPr>
            <a:picLocks noChangeAspect="1"/>
          </p:cNvPicPr>
          <p:nvPr/>
        </p:nvPicPr>
        <p:blipFill>
          <a:blip r:embed="rId2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13077" y="1608083"/>
            <a:ext cx="3959116" cy="25855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2770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283" y="1583767"/>
            <a:ext cx="5072337" cy="3615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Прямоугольник 3"/>
          <p:cNvSpPr>
            <a:spLocks noChangeArrowheads="1"/>
          </p:cNvSpPr>
          <p:nvPr/>
        </p:nvSpPr>
        <p:spPr bwMode="auto">
          <a:xfrm>
            <a:off x="685800" y="0"/>
            <a:ext cx="100996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ПРОЕКТ ОМСКОЙ ПРОФЕССИОНАЛЬНОЙ СЕСТРИНСКОЙ АССОЦИАЦИИ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«ИССЛЕДОВАНИЯ В СЕСТРИНСКОМ ДЕЛЕ»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2013-2014гг.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4" name="Picture 6" descr="Работа в малых группах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14785" y="3940879"/>
            <a:ext cx="3878138" cy="25860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Admin\Desktop\134___12\IMG_430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166" y="3873893"/>
            <a:ext cx="3657600" cy="25694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8" descr="C:\Users\Admin\Desktop\134___12\IMG_430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2078834" y="1719110"/>
            <a:ext cx="4669752" cy="32805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3795" name="Прямоугольник 4"/>
          <p:cNvSpPr>
            <a:spLocks noChangeArrowheads="1"/>
          </p:cNvSpPr>
          <p:nvPr/>
        </p:nvSpPr>
        <p:spPr bwMode="auto">
          <a:xfrm>
            <a:off x="6053959" y="4382815"/>
            <a:ext cx="592783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ВНЕДРЕНИЕ В РАБОТУ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СОВРЕМЕННЫХ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СЕСТРИНСКИХ ТЕХНОЛОГИЙ</a:t>
            </a:r>
          </a:p>
        </p:txBody>
      </p:sp>
      <p:pic>
        <p:nvPicPr>
          <p:cNvPr id="6" name="Picture 7" descr="C:\Users\Admin\Desktop\134___12\IMG_430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0308" y="567558"/>
            <a:ext cx="5892363" cy="331150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Прямоугольник 1"/>
          <p:cNvSpPr>
            <a:spLocks noChangeArrowheads="1"/>
          </p:cNvSpPr>
          <p:nvPr/>
        </p:nvSpPr>
        <p:spPr bwMode="auto">
          <a:xfrm>
            <a:off x="1259764" y="159900"/>
            <a:ext cx="981868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ВНЕДРЕНИЕ В РАБОТУ СОВРЕМЕННЫХ СЕСТРИНСКИХ ТЕХНОЛОГИЙ</a:t>
            </a:r>
          </a:p>
        </p:txBody>
      </p:sp>
      <p:pic>
        <p:nvPicPr>
          <p:cNvPr id="3" name="Picture 9" descr="F:\ОРИТ ОНМК\Матрас 00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2248" y="2991150"/>
            <a:ext cx="5990696" cy="33666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14" descr="DSC01434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32332" y="1632086"/>
            <a:ext cx="5373774" cy="40433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69419" y="1912882"/>
            <a:ext cx="5098581" cy="40547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5843" name="Прямоугольник 3"/>
          <p:cNvSpPr>
            <a:spLocks noChangeArrowheads="1"/>
          </p:cNvSpPr>
          <p:nvPr/>
        </p:nvSpPr>
        <p:spPr bwMode="auto">
          <a:xfrm>
            <a:off x="1691454" y="169370"/>
            <a:ext cx="88931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ВНЕДРЕНИЕ В РАБОТУ СОВРЕМЕННЫХ СЕСТРИНСКИХ ТЕХНОЛОГИЙ</a:t>
            </a:r>
          </a:p>
        </p:txBody>
      </p:sp>
      <p:pic>
        <p:nvPicPr>
          <p:cNvPr id="35845" name="Picture 5" descr="Изображение 04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2358" y="1635672"/>
            <a:ext cx="3356525" cy="47756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Прямоугольник 1"/>
          <p:cNvSpPr>
            <a:spLocks noChangeArrowheads="1"/>
          </p:cNvSpPr>
          <p:nvPr/>
        </p:nvSpPr>
        <p:spPr bwMode="auto">
          <a:xfrm>
            <a:off x="2098675" y="87313"/>
            <a:ext cx="86137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ВНЕДРЕНИЕ В РАБОТУ СОВРЕМЕННЫХ СЕСТРИНСКИХ ТЕХНОЛОГИЙ</a:t>
            </a:r>
          </a:p>
        </p:txBody>
      </p:sp>
      <p:pic>
        <p:nvPicPr>
          <p:cNvPr id="3" name="Picture 7" descr="E:\Фотографии отделений для фильма\КДЛ для фильма\DSCN152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9544" y="1752599"/>
            <a:ext cx="4895273" cy="36714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8" descr="Аттестация КДЛ 01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874" y="2848311"/>
            <a:ext cx="6174730" cy="34693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Прямоугольник 1"/>
          <p:cNvSpPr>
            <a:spLocks noChangeArrowheads="1"/>
          </p:cNvSpPr>
          <p:nvPr/>
        </p:nvSpPr>
        <p:spPr bwMode="auto">
          <a:xfrm>
            <a:off x="1579563" y="176213"/>
            <a:ext cx="92995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ВНЕДРЕНИЕ В РАБОТУ СОВРЕМЕННЫХ СЕСТРИНСКИХ ТЕХНОЛОГИЙ</a:t>
            </a:r>
          </a:p>
        </p:txBody>
      </p:sp>
      <p:pic>
        <p:nvPicPr>
          <p:cNvPr id="3" name="Picture 11" descr="H:\Фотографии отделений для фильма\КДЛ для фильма\DSCN1529.jpg"/>
          <p:cNvPicPr>
            <a:picLocks noChangeAspect="1" noChangeArrowheads="1"/>
          </p:cNvPicPr>
          <p:nvPr/>
        </p:nvPicPr>
        <p:blipFill>
          <a:blip r:embed="rId2" cstate="email"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357" y="1681655"/>
            <a:ext cx="5438149" cy="40786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2" descr="C:\Users\Юля\Desktop\image (3).jpg"/>
          <p:cNvPicPr>
            <a:picLocks noChangeAspect="1" noChangeArrowheads="1"/>
          </p:cNvPicPr>
          <p:nvPr/>
        </p:nvPicPr>
        <p:blipFill>
          <a:blip r:embed="rId3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7065576" y="1902609"/>
            <a:ext cx="4151349" cy="41513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Прямоугольник 1"/>
          <p:cNvSpPr>
            <a:spLocks noChangeArrowheads="1"/>
          </p:cNvSpPr>
          <p:nvPr/>
        </p:nvSpPr>
        <p:spPr bwMode="auto">
          <a:xfrm>
            <a:off x="2005013" y="148459"/>
            <a:ext cx="8334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ЕДИНЫЙ ПОДХОД К ПРОФИЛАКТИКЕ ИСМП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324" y="1188790"/>
            <a:ext cx="3745210" cy="20989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8431" y="1072763"/>
            <a:ext cx="3704529" cy="23730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309" y="4439618"/>
            <a:ext cx="4058305" cy="19628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891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08825" y="3814763"/>
            <a:ext cx="4738688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3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87277" y="2402341"/>
            <a:ext cx="3537714" cy="23117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103587" y="683173"/>
          <a:ext cx="10005848" cy="58737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9938" name="Прямоугольник 2"/>
          <p:cNvSpPr>
            <a:spLocks noChangeArrowheads="1"/>
          </p:cNvSpPr>
          <p:nvPr/>
        </p:nvSpPr>
        <p:spPr bwMode="auto">
          <a:xfrm>
            <a:off x="3089275" y="114300"/>
            <a:ext cx="6096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АНКЕТИРОВАНИЕ ПАЦИЕНТОВ</a:t>
            </a:r>
          </a:p>
        </p:txBody>
      </p:sp>
      <p:pic>
        <p:nvPicPr>
          <p:cNvPr id="39943" name="Picture 7" descr="02734l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32275" y="4829174"/>
            <a:ext cx="1796941" cy="179694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C:\Users\Admin\Desktop\Новая папка\Для работы\Комитеты\Этический комитет\Совет Этический 01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6043" y="414719"/>
            <a:ext cx="5121342" cy="32008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7" descr="F:\новая папка 26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8276" y="2972980"/>
            <a:ext cx="5349981" cy="33437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63" name="Picture 2" descr="http://www.medsestre.ru/files/pimg/kodeks_obl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7444" y="3918825"/>
            <a:ext cx="1910502" cy="2681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Прямоугольник 4"/>
          <p:cNvSpPr>
            <a:spLocks noChangeArrowheads="1"/>
          </p:cNvSpPr>
          <p:nvPr/>
        </p:nvSpPr>
        <p:spPr bwMode="auto">
          <a:xfrm>
            <a:off x="166305" y="595696"/>
            <a:ext cx="5881688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ЭТИЧЕСКИЕ АСПЕКТЫ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РАБОТЕ СЕСТРИНСКОГО ПЕРСОНАЛА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2 место — МУЗ ГК БСМП № 1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283133" y="1261242"/>
            <a:ext cx="3752193" cy="25014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sp>
        <p:nvSpPr>
          <p:cNvPr id="41986" name="Прямоугольник 1"/>
          <p:cNvSpPr>
            <a:spLocks noChangeArrowheads="1"/>
          </p:cNvSpPr>
          <p:nvPr/>
        </p:nvSpPr>
        <p:spPr bwMode="auto">
          <a:xfrm>
            <a:off x="2112744" y="129354"/>
            <a:ext cx="778351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КОНКУРСЫ ПРОФЕССИОНАЛЬНОГО МАСТЕРСТВА</a:t>
            </a:r>
          </a:p>
        </p:txBody>
      </p:sp>
      <p:pic>
        <p:nvPicPr>
          <p:cNvPr id="5" name="Picture 2" descr="C:\Users\Юля\Desktop\uchastniki-konkursa-opsa-luchshiy-po-professii-2012-v-nominacii-luchshiy-rentgenolaborant-pre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0974" y="4052522"/>
            <a:ext cx="3664307" cy="24428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484" name="Picture 4" descr="Победители областного конкурса «Лучший по профессии 2010 года», занявшие первые места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4719146" y="4129745"/>
            <a:ext cx="3429546" cy="22863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41987" name="Рисунок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02717" y="1324303"/>
            <a:ext cx="3294994" cy="21966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E:\5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3968" y="1450427"/>
            <a:ext cx="3717676" cy="23017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 descr="E:\3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60135" y="3983422"/>
            <a:ext cx="3190430" cy="23543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7"/>
          <p:cNvSpPr>
            <a:spLocks noGrp="1"/>
          </p:cNvSpPr>
          <p:nvPr>
            <p:ph type="title"/>
          </p:nvPr>
        </p:nvSpPr>
        <p:spPr>
          <a:xfrm>
            <a:off x="488950" y="95250"/>
            <a:ext cx="11574463" cy="1100138"/>
          </a:xfrm>
        </p:spPr>
        <p:txBody>
          <a:bodyPr/>
          <a:lstStyle/>
          <a:p>
            <a:pPr algn="ctr" eaLnBrk="1" hangingPunct="1"/>
            <a:r>
              <a:rPr lang="ru-RU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КОЛИЧЕСТВО ОБРАЩЕНИЙ В МЕДИЦИНСКУЮ ОРГАНИЗАЦИЮ</a:t>
            </a: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</p:nvPr>
        </p:nvGraphicFramePr>
        <p:xfrm>
          <a:off x="1142999" y="1423555"/>
          <a:ext cx="9684327" cy="5164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366" name="Picture 6" descr="i?id=32dbc1dd22628e3ae01674c08da13057&amp;n=33&amp;h=215&amp;w=32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046" y="5115504"/>
            <a:ext cx="2199071" cy="14633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851338" y="1460938"/>
          <a:ext cx="10625959" cy="51080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513489" y="126124"/>
            <a:ext cx="93331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ВЛИЯНИЕ СОВЕТА ПО СЕСТРИНСКОМУ ДЕЛУ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НА УЛУЧШЕНИЕ КАЧЕСТВА ОКАЗАНИЯ МЕДИЦИНСКОЙ ПОМОЩИ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Прямоугольник 1"/>
          <p:cNvSpPr>
            <a:spLocks noChangeArrowheads="1"/>
          </p:cNvSpPr>
          <p:nvPr/>
        </p:nvSpPr>
        <p:spPr bwMode="auto">
          <a:xfrm>
            <a:off x="1433513" y="115888"/>
            <a:ext cx="94662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25 ЛЕТ СОВЕТУ ПО СЕСТРИНСКОМУ ДЕЛУ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2941" y="1065170"/>
            <a:ext cx="3901900" cy="21927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4280" name="Picture 8" descr="рентгенология обход 2016 00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286" y="1102491"/>
            <a:ext cx="3540125" cy="26543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4283" name="Picture 11" descr="общеб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3517" y="3596158"/>
            <a:ext cx="4209612" cy="23666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4284" name="Picture 12" descr="Изображение 00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87218" y="1460939"/>
            <a:ext cx="3669521" cy="22702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4285" name="Picture 13" descr="подкомиссия 2016 001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03576" y="4120055"/>
            <a:ext cx="4408482" cy="24772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4279" name="Picture 7" descr="Юбилейная конференция 060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187" y="4462081"/>
            <a:ext cx="3934466" cy="22119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ЭМБЛЕМА СОВЕТА ПО СД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0915" y="1037549"/>
            <a:ext cx="2773982" cy="2790397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3" name="TextBox 2"/>
          <p:cNvSpPr txBox="1"/>
          <p:nvPr/>
        </p:nvSpPr>
        <p:spPr>
          <a:xfrm>
            <a:off x="847751" y="4584242"/>
            <a:ext cx="10807062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Сохраняя традиции, устремляемся в будущее:</a:t>
            </a:r>
          </a:p>
          <a:p>
            <a:pPr algn="ctr"/>
            <a:r>
              <a:rPr lang="ru-RU" sz="40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профессионализм, инновации, качество.</a:t>
            </a:r>
            <a:endParaRPr lang="ru-RU" sz="4000" b="1" i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E:\emblem-b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8190" y="876464"/>
            <a:ext cx="2104100" cy="2957937"/>
          </a:xfrm>
          <a:prstGeom prst="rect">
            <a:avLst/>
          </a:prstGeom>
          <a:noFill/>
        </p:spPr>
      </p:pic>
      <p:pic>
        <p:nvPicPr>
          <p:cNvPr id="3076" name="Picture 4" descr="E:\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22615" y="1219201"/>
            <a:ext cx="2322785" cy="232278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2"/>
          <p:cNvSpPr txBox="1">
            <a:spLocks noChangeArrowheads="1"/>
          </p:cNvSpPr>
          <p:nvPr/>
        </p:nvSpPr>
        <p:spPr bwMode="auto">
          <a:xfrm>
            <a:off x="976313" y="166688"/>
            <a:ext cx="107045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ИСТОРИЯ СОЗДАНИЯ СОВЕТА ПО СЕСТРИНСКОМУ ДЕЛУ</a:t>
            </a:r>
          </a:p>
        </p:txBody>
      </p:sp>
      <p:sp>
        <p:nvSpPr>
          <p:cNvPr id="16387" name="Прямоугольник 4"/>
          <p:cNvSpPr>
            <a:spLocks noChangeArrowheads="1"/>
          </p:cNvSpPr>
          <p:nvPr/>
        </p:nvSpPr>
        <p:spPr bwMode="auto">
          <a:xfrm>
            <a:off x="354013" y="5387975"/>
            <a:ext cx="4757737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Валько Галина Сергеевна</a:t>
            </a:r>
          </a:p>
          <a:p>
            <a:pPr algn="ctr"/>
            <a:r>
              <a:rPr lang="ru-RU" sz="20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Главная медицинская сестра</a:t>
            </a:r>
          </a:p>
          <a:p>
            <a:pPr algn="ctr"/>
            <a:r>
              <a:rPr lang="ru-RU" sz="20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Председатель Совета  сестер</a:t>
            </a:r>
          </a:p>
        </p:txBody>
      </p:sp>
      <p:sp>
        <p:nvSpPr>
          <p:cNvPr id="16389" name="Прямоугольник 6"/>
          <p:cNvSpPr>
            <a:spLocks noChangeArrowheads="1"/>
          </p:cNvSpPr>
          <p:nvPr/>
        </p:nvSpPr>
        <p:spPr bwMode="auto">
          <a:xfrm>
            <a:off x="5400675" y="5237163"/>
            <a:ext cx="60960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Первые члены Совета сестер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1991 год</a:t>
            </a:r>
          </a:p>
        </p:txBody>
      </p:sp>
      <p:pic>
        <p:nvPicPr>
          <p:cNvPr id="2050" name="Picture 2" descr="E:\CCI14122016_000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6738573" y="164669"/>
            <a:ext cx="3636582" cy="60399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1" name="Picture 3" descr="E:\CCI14122016_000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1471448" y="1088494"/>
            <a:ext cx="2732690" cy="41409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1"/>
          <p:cNvSpPr txBox="1">
            <a:spLocks noChangeArrowheads="1"/>
          </p:cNvSpPr>
          <p:nvPr/>
        </p:nvSpPr>
        <p:spPr bwMode="auto">
          <a:xfrm>
            <a:off x="976313" y="166688"/>
            <a:ext cx="107045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ИСТОРИЯ СОЗДАНИЯ СОВЕТА ПО СЕСТРИНСКОМУ ДЕЛУ</a:t>
            </a:r>
          </a:p>
        </p:txBody>
      </p:sp>
      <p:sp>
        <p:nvSpPr>
          <p:cNvPr id="17412" name="Прямоугольник 4"/>
          <p:cNvSpPr>
            <a:spLocks noChangeArrowheads="1"/>
          </p:cNvSpPr>
          <p:nvPr/>
        </p:nvSpPr>
        <p:spPr bwMode="auto">
          <a:xfrm>
            <a:off x="0" y="5207000"/>
            <a:ext cx="52339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Баюрова Наталья Парфирьевна</a:t>
            </a:r>
          </a:p>
          <a:p>
            <a:pPr algn="ctr"/>
            <a:r>
              <a:rPr lang="ru-RU" sz="24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Главная медицинская сестра</a:t>
            </a:r>
          </a:p>
          <a:p>
            <a:pPr algn="ctr"/>
            <a:r>
              <a:rPr lang="ru-RU" sz="24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Председатель  Совета сестер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834230" y="4921684"/>
            <a:ext cx="61103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Повышенный уровень обучения</a:t>
            </a:r>
          </a:p>
          <a:p>
            <a:pPr algn="ctr"/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«Медицинская сестра организатор»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1995 год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CCI14122016_000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7106595" y="611207"/>
            <a:ext cx="3384334" cy="47474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 descr="E:\CCI14122016_000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1546" y="1082564"/>
            <a:ext cx="3058510" cy="40197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588" y="103188"/>
            <a:ext cx="1085215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7" descr="H:\Для работы\Коваленко\IMG_013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2966" y="1219199"/>
            <a:ext cx="3281314" cy="39035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435" name="Прямоугольник 3"/>
          <p:cNvSpPr>
            <a:spLocks noChangeArrowheads="1"/>
          </p:cNvSpPr>
          <p:nvPr/>
        </p:nvSpPr>
        <p:spPr bwMode="auto">
          <a:xfrm>
            <a:off x="301625" y="5370513"/>
            <a:ext cx="564197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Коваленко Надежда Валентиновна</a:t>
            </a:r>
          </a:p>
          <a:p>
            <a:pPr algn="ctr"/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Заместитель главного врача </a:t>
            </a:r>
            <a:endParaRPr lang="ru-RU" sz="20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работе с </a:t>
            </a:r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сестринским персоналом </a:t>
            </a:r>
          </a:p>
        </p:txBody>
      </p:sp>
      <p:pic>
        <p:nvPicPr>
          <p:cNvPr id="5" name="Picture 6" descr="H:\Экспертный комитет 2012\P100080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1457" y="1408386"/>
            <a:ext cx="5752267" cy="32792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437" name="Прямоугольник 5"/>
          <p:cNvSpPr>
            <a:spLocks noChangeArrowheads="1"/>
          </p:cNvSpPr>
          <p:nvPr/>
        </p:nvSpPr>
        <p:spPr bwMode="auto">
          <a:xfrm>
            <a:off x="6588181" y="5014201"/>
            <a:ext cx="410900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Совет по сестринскому делу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588" y="103188"/>
            <a:ext cx="1085215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9" descr="E:\Для работы\Для конференцииЮбилей БСМП №1 Слайды\Афанасьенко Е.В. Заместитель главного врача по работе с сестринским персоналом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607" y="1077694"/>
            <a:ext cx="3124200" cy="39148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459" name="Прямоугольник 4"/>
          <p:cNvSpPr>
            <a:spLocks noChangeArrowheads="1"/>
          </p:cNvSpPr>
          <p:nvPr/>
        </p:nvSpPr>
        <p:spPr bwMode="auto">
          <a:xfrm>
            <a:off x="176213" y="5314950"/>
            <a:ext cx="45418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Афанасьенко</a:t>
            </a:r>
            <a:r>
              <a:rPr lang="ru-RU" alt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Елена Викторовна</a:t>
            </a:r>
          </a:p>
          <a:p>
            <a:pPr algn="ctr"/>
            <a:r>
              <a:rPr lang="ru-RU" altLang="ru-RU" sz="2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Заместитель главного </a:t>
            </a:r>
            <a:r>
              <a:rPr lang="ru-RU" alt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врача</a:t>
            </a:r>
          </a:p>
          <a:p>
            <a:pPr algn="ctr"/>
            <a:r>
              <a:rPr lang="ru-RU" alt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работе </a:t>
            </a:r>
            <a:r>
              <a:rPr lang="ru-RU" alt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2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сестринским персоналом  </a:t>
            </a:r>
          </a:p>
        </p:txBody>
      </p:sp>
      <p:pic>
        <p:nvPicPr>
          <p:cNvPr id="6" name="Picture 2" descr="H:\Для работы\Совет по СД 2013 ФОТО\Совет по СД 2012 (1)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4327" y="1376743"/>
            <a:ext cx="6298008" cy="300593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461" name="Прямоугольник 6"/>
          <p:cNvSpPr>
            <a:spLocks noChangeArrowheads="1"/>
          </p:cNvSpPr>
          <p:nvPr/>
        </p:nvSpPr>
        <p:spPr bwMode="auto">
          <a:xfrm>
            <a:off x="5137696" y="4537240"/>
            <a:ext cx="6096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Совет по сестринскому делу</a:t>
            </a:r>
          </a:p>
          <a:p>
            <a:pPr algn="ctr"/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588" y="103188"/>
            <a:ext cx="1085215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фото 013а"/>
          <p:cNvPicPr>
            <a:picLocks noChangeAspect="1" noChangeArrowheads="1"/>
          </p:cNvPicPr>
          <p:nvPr/>
        </p:nvPicPr>
        <p:blipFill>
          <a:blip r:embed="rId3" cstate="email"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8871" y="1056736"/>
            <a:ext cx="3230450" cy="40412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483" name="Прямоугольник 7"/>
          <p:cNvSpPr>
            <a:spLocks noChangeArrowheads="1"/>
          </p:cNvSpPr>
          <p:nvPr/>
        </p:nvSpPr>
        <p:spPr bwMode="auto">
          <a:xfrm>
            <a:off x="82550" y="5302250"/>
            <a:ext cx="5102225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0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Вракова Наталья Яковлевна</a:t>
            </a:r>
          </a:p>
          <a:p>
            <a:pPr algn="ctr"/>
            <a:r>
              <a:rPr lang="ru-RU" altLang="ru-RU" sz="20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Главная медицинская сестра </a:t>
            </a:r>
          </a:p>
          <a:p>
            <a:pPr algn="ctr"/>
            <a:r>
              <a:rPr lang="ru-RU" altLang="ru-RU" sz="20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Председатель  Совета по сестринскому делу</a:t>
            </a:r>
          </a:p>
        </p:txBody>
      </p:sp>
      <p:pic>
        <p:nvPicPr>
          <p:cNvPr id="20485" name="Picture 5" descr="Совет по СД 2016г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8728" y="1334813"/>
            <a:ext cx="6437762" cy="28483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275994" y="4400472"/>
            <a:ext cx="41090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Совет по сестринскому делу</a:t>
            </a:r>
            <a:endParaRPr lang="ru-RU" alt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Прямоугольник 2"/>
          <p:cNvSpPr>
            <a:spLocks noChangeArrowheads="1"/>
          </p:cNvSpPr>
          <p:nvPr/>
        </p:nvSpPr>
        <p:spPr bwMode="auto">
          <a:xfrm>
            <a:off x="1412875" y="93663"/>
            <a:ext cx="954881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КОМИТЕТЫ СОВЕТА ПО СЕСТРИНСКОМУ ДЕЛУ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idx="1"/>
          </p:nvPr>
        </p:nvGraphicFramePr>
        <p:xfrm>
          <a:off x="744682" y="768928"/>
          <a:ext cx="10602192" cy="58916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</TotalTime>
  <Words>433</Words>
  <Application>Microsoft Office PowerPoint</Application>
  <PresentationFormat>Произвольный</PresentationFormat>
  <Paragraphs>104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Презентация PowerPoint</vt:lpstr>
      <vt:lpstr>Презентация PowerPoint</vt:lpstr>
      <vt:lpstr>КОЛИЧЕСТВО ОБРАЩЕНИЙ В МЕДИЦИНСКУЮ ОРГАНИЗАЦИЮ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Sveta</cp:lastModifiedBy>
  <cp:revision>75</cp:revision>
  <dcterms:created xsi:type="dcterms:W3CDTF">2016-12-13T16:25:42Z</dcterms:created>
  <dcterms:modified xsi:type="dcterms:W3CDTF">2017-02-01T16:53:01Z</dcterms:modified>
</cp:coreProperties>
</file>