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eta\Desktop\46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789040"/>
            <a:ext cx="4724400" cy="306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D:\Документы\Эмблемы\РАМС и регион. ассоциации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88949"/>
            <a:ext cx="1077742" cy="1074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D:\Документы\Эмблемы\ОПСА\эмблема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88640"/>
            <a:ext cx="898386" cy="12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1" t="3339" r="10457"/>
          <a:stretch/>
        </p:blipFill>
        <p:spPr bwMode="auto">
          <a:xfrm>
            <a:off x="107504" y="258688"/>
            <a:ext cx="1804581" cy="11772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08"/>
          <a:stretch/>
        </p:blipFill>
        <p:spPr bwMode="auto">
          <a:xfrm>
            <a:off x="3905577" y="-1"/>
            <a:ext cx="5238423" cy="170080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6" y="1964447"/>
            <a:ext cx="5115679" cy="2400657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7500" b="1" dirty="0" smtClean="0">
                <a:solidFill>
                  <a:srgbClr val="002060"/>
                </a:solidFill>
              </a:rPr>
              <a:t>Открытый микрофон</a:t>
            </a:r>
            <a:endParaRPr lang="ru-RU" sz="7500" b="1" dirty="0" smtClean="0">
              <a:solidFill>
                <a:srgbClr val="002060"/>
              </a:solidFill>
            </a:endParaRPr>
          </a:p>
        </p:txBody>
      </p:sp>
      <p:pic>
        <p:nvPicPr>
          <p:cNvPr id="10" name="Picture 3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" t="45854" b="2552"/>
          <a:stretch/>
        </p:blipFill>
        <p:spPr bwMode="auto">
          <a:xfrm>
            <a:off x="0" y="5233986"/>
            <a:ext cx="9174480" cy="1624014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ngimg.com/uploads/microphone/microphone_PNG792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656" y="1736286"/>
            <a:ext cx="2362200" cy="2094781"/>
          </a:xfrm>
          <a:prstGeom prst="rect">
            <a:avLst/>
          </a:prstGeom>
          <a:noFill/>
          <a:effectLst>
            <a:outerShdw blurRad="50800" dist="152400" sx="101000" sy="101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13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22</cp:revision>
  <dcterms:created xsi:type="dcterms:W3CDTF">2017-11-03T17:16:37Z</dcterms:created>
  <dcterms:modified xsi:type="dcterms:W3CDTF">2017-11-22T18:09:22Z</dcterms:modified>
</cp:coreProperties>
</file>