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</p:sldMasterIdLst>
  <p:notesMasterIdLst>
    <p:notesMasterId r:id="rId31"/>
  </p:notesMasterIdLst>
  <p:sldIdLst>
    <p:sldId id="298" r:id="rId2"/>
    <p:sldId id="325" r:id="rId3"/>
    <p:sldId id="326" r:id="rId4"/>
    <p:sldId id="336" r:id="rId5"/>
    <p:sldId id="353" r:id="rId6"/>
    <p:sldId id="358" r:id="rId7"/>
    <p:sldId id="335" r:id="rId8"/>
    <p:sldId id="334" r:id="rId9"/>
    <p:sldId id="364" r:id="rId10"/>
    <p:sldId id="365" r:id="rId11"/>
    <p:sldId id="332" r:id="rId12"/>
    <p:sldId id="331" r:id="rId13"/>
    <p:sldId id="330" r:id="rId14"/>
    <p:sldId id="328" r:id="rId15"/>
    <p:sldId id="327" r:id="rId16"/>
    <p:sldId id="344" r:id="rId17"/>
    <p:sldId id="368" r:id="rId18"/>
    <p:sldId id="343" r:id="rId19"/>
    <p:sldId id="342" r:id="rId20"/>
    <p:sldId id="367" r:id="rId21"/>
    <p:sldId id="363" r:id="rId22"/>
    <p:sldId id="362" r:id="rId23"/>
    <p:sldId id="340" r:id="rId24"/>
    <p:sldId id="339" r:id="rId25"/>
    <p:sldId id="338" r:id="rId26"/>
    <p:sldId id="366" r:id="rId27"/>
    <p:sldId id="369" r:id="rId28"/>
    <p:sldId id="351" r:id="rId29"/>
    <p:sldId id="34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E5FD03"/>
    <a:srgbClr val="F4DCDC"/>
    <a:srgbClr val="003300"/>
    <a:srgbClr val="A4C4F2"/>
    <a:srgbClr val="0E3062"/>
    <a:srgbClr val="F7F9FF"/>
    <a:srgbClr val="ECF0FE"/>
    <a:srgbClr val="E8E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59" autoAdjust="0"/>
    <p:restoredTop sz="93357" autoAdjust="0"/>
  </p:normalViewPr>
  <p:slideViewPr>
    <p:cSldViewPr>
      <p:cViewPr varScale="1">
        <p:scale>
          <a:sx n="68" d="100"/>
          <a:sy n="68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162B91-310E-42AE-8CB7-A5CBFEC02C8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378576-06DC-405B-88FC-61F14AFC5881}">
      <dgm:prSet phldrT="[Текст]"/>
      <dgm:spPr>
        <a:ln>
          <a:solidFill>
            <a:schemeClr val="accent1">
              <a:lumMod val="5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i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Группа III</a:t>
          </a:r>
          <a:endParaRPr lang="ru-RU" dirty="0">
            <a:solidFill>
              <a:srgbClr val="C000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3E4C7D2-C122-4902-8AAA-4EA73E649BFB}" type="parTrans" cxnId="{9CC10364-E412-4E6F-B166-7899D7C92B9C}">
      <dgm:prSet/>
      <dgm:spPr/>
      <dgm:t>
        <a:bodyPr/>
        <a:lstStyle/>
        <a:p>
          <a:endParaRPr lang="ru-RU"/>
        </a:p>
      </dgm:t>
    </dgm:pt>
    <dgm:pt modelId="{1D680DE4-B21E-4371-B0FA-B543C36025B8}" type="sibTrans" cxnId="{9CC10364-E412-4E6F-B166-7899D7C92B9C}">
      <dgm:prSet/>
      <dgm:spPr/>
      <dgm:t>
        <a:bodyPr/>
        <a:lstStyle/>
        <a:p>
          <a:endParaRPr lang="ru-RU"/>
        </a:p>
      </dgm:t>
    </dgm:pt>
    <dgm:pt modelId="{66B395FE-DCE8-423A-A5C9-70E2AAF2BA47}">
      <dgm:prSet phldrT="[Текст]" custT="1"/>
      <dgm:spPr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sz="1700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700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Возбудители бактерийных, вирусных, риккетсиозных, грибковых, протозойных инфекционных болезней, выделенных в самостоятельные нозологические формы. Аттенуированные штаммы групп I</a:t>
          </a:r>
          <a:r>
            <a:rPr lang="ru-RU" sz="17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-</a:t>
          </a:r>
          <a:r>
            <a:rPr lang="ru-RU" sz="1700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III</a:t>
          </a:r>
          <a:r>
            <a:rPr lang="ru-RU" sz="17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 </a:t>
          </a:r>
          <a:r>
            <a:rPr lang="ru-RU" sz="1700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бактерий, вирусов, риккетсий, грибов, простейших</a:t>
          </a:r>
          <a:r>
            <a: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/>
          </a:r>
          <a:br>
            <a: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</a:br>
          <a:endParaRPr lang="ru-RU" sz="17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4FFF9B7-E9AC-4688-8344-BF6FDC9913CB}" type="parTrans" cxnId="{1503FCC6-BD3B-4771-969F-4C317DD6D6CE}">
      <dgm:prSet/>
      <dgm:spPr/>
      <dgm:t>
        <a:bodyPr/>
        <a:lstStyle/>
        <a:p>
          <a:endParaRPr lang="ru-RU"/>
        </a:p>
      </dgm:t>
    </dgm:pt>
    <dgm:pt modelId="{5B9BE5FE-E365-4860-96D7-4F7A5FDEB108}" type="sibTrans" cxnId="{1503FCC6-BD3B-4771-969F-4C317DD6D6CE}">
      <dgm:prSet/>
      <dgm:spPr/>
      <dgm:t>
        <a:bodyPr/>
        <a:lstStyle/>
        <a:p>
          <a:endParaRPr lang="ru-RU"/>
        </a:p>
      </dgm:t>
    </dgm:pt>
    <dgm:pt modelId="{43F06D6E-88CB-4F56-BCB6-176EFC738EF1}">
      <dgm:prSet phldrT="[Текст]"/>
      <dgm:spPr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Возбудители бактерийных, вирусных, грибковых септицемий, менингитов, пневмоний, энтеритов, токсикоинфекций, острых бактерийных отравлений. Облигатная непатогенная микрофлора, населяющая слизистые и кожные покровы человека</a:t>
          </a:r>
        </a:p>
      </dgm:t>
    </dgm:pt>
    <dgm:pt modelId="{CACE0712-902E-474F-BCD9-26815381ACBA}" type="parTrans" cxnId="{1333C557-3234-40F8-ACB2-5E2EB483D684}">
      <dgm:prSet/>
      <dgm:spPr/>
      <dgm:t>
        <a:bodyPr/>
        <a:lstStyle/>
        <a:p>
          <a:endParaRPr lang="ru-RU"/>
        </a:p>
      </dgm:t>
    </dgm:pt>
    <dgm:pt modelId="{8E6432C2-C918-4F22-B233-1143CC7B0DB0}" type="sibTrans" cxnId="{1333C557-3234-40F8-ACB2-5E2EB483D684}">
      <dgm:prSet/>
      <dgm:spPr/>
      <dgm:t>
        <a:bodyPr/>
        <a:lstStyle/>
        <a:p>
          <a:endParaRPr lang="ru-RU"/>
        </a:p>
      </dgm:t>
    </dgm:pt>
    <dgm:pt modelId="{EF043982-3961-4CB6-8F5A-6DE617544859}">
      <dgm:prSet phldrT="[Текст]"/>
      <dgm:spPr>
        <a:ln>
          <a:solidFill>
            <a:schemeClr val="accent1">
              <a:lumMod val="5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Группа IV</a:t>
          </a:r>
          <a:endParaRPr lang="ru-RU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192A169-7BFB-45E4-A055-E10105182870}" type="sibTrans" cxnId="{D1A6D249-CFCC-4ECF-9289-1FDB51349D45}">
      <dgm:prSet/>
      <dgm:spPr/>
      <dgm:t>
        <a:bodyPr/>
        <a:lstStyle/>
        <a:p>
          <a:endParaRPr lang="ru-RU"/>
        </a:p>
      </dgm:t>
    </dgm:pt>
    <dgm:pt modelId="{266D6ABB-4A67-48BE-BB8A-19E332C08E8E}" type="parTrans" cxnId="{D1A6D249-CFCC-4ECF-9289-1FDB51349D45}">
      <dgm:prSet/>
      <dgm:spPr/>
      <dgm:t>
        <a:bodyPr/>
        <a:lstStyle/>
        <a:p>
          <a:endParaRPr lang="ru-RU"/>
        </a:p>
      </dgm:t>
    </dgm:pt>
    <dgm:pt modelId="{BA7B4908-7F28-427C-8A94-D17E8134BC25}" type="pres">
      <dgm:prSet presAssocID="{A0162B91-310E-42AE-8CB7-A5CBFEC02C8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42646-38D4-49DB-A85A-14CE31994E9C}" type="pres">
      <dgm:prSet presAssocID="{DF378576-06DC-405B-88FC-61F14AFC5881}" presName="composite" presStyleCnt="0"/>
      <dgm:spPr/>
    </dgm:pt>
    <dgm:pt modelId="{D82342D9-C03E-4291-A1FD-E0C2D08AE031}" type="pres">
      <dgm:prSet presAssocID="{DF378576-06DC-405B-88FC-61F14AFC5881}" presName="parentText" presStyleLbl="alignNode1" presStyleIdx="0" presStyleCnt="2" custLinFactNeighborX="-4541" custLinFactNeighborY="-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9A33E-0FB5-4F8E-BF95-70D4921CEB64}" type="pres">
      <dgm:prSet presAssocID="{DF378576-06DC-405B-88FC-61F14AFC5881}" presName="descendantText" presStyleLbl="alignAcc1" presStyleIdx="0" presStyleCnt="2" custLinFactNeighborX="-29" custLinFactNeighborY="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F2D96-C687-4574-B370-50403D5AC15A}" type="pres">
      <dgm:prSet presAssocID="{1D680DE4-B21E-4371-B0FA-B543C36025B8}" presName="sp" presStyleCnt="0"/>
      <dgm:spPr/>
    </dgm:pt>
    <dgm:pt modelId="{3004E301-E26B-4AC6-9427-82D9AFC4C180}" type="pres">
      <dgm:prSet presAssocID="{EF043982-3961-4CB6-8F5A-6DE617544859}" presName="composite" presStyleCnt="0"/>
      <dgm:spPr/>
    </dgm:pt>
    <dgm:pt modelId="{EA6CFF57-04D9-471D-9116-E00F66F74C0B}" type="pres">
      <dgm:prSet presAssocID="{EF043982-3961-4CB6-8F5A-6DE61754485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DD323-31A4-4AE0-8571-13E55589575E}" type="pres">
      <dgm:prSet presAssocID="{EF043982-3961-4CB6-8F5A-6DE617544859}" presName="descendantText" presStyleLbl="alignAcc1" presStyleIdx="1" presStyleCnt="2" custLinFactNeighborX="-29" custLinFactNeighborY="2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33C557-3234-40F8-ACB2-5E2EB483D684}" srcId="{EF043982-3961-4CB6-8F5A-6DE617544859}" destId="{43F06D6E-88CB-4F56-BCB6-176EFC738EF1}" srcOrd="0" destOrd="0" parTransId="{CACE0712-902E-474F-BCD9-26815381ACBA}" sibTransId="{8E6432C2-C918-4F22-B233-1143CC7B0DB0}"/>
    <dgm:cxn modelId="{BF7B5D16-5693-46AD-8425-B22C6A51199D}" type="presOf" srcId="{DF378576-06DC-405B-88FC-61F14AFC5881}" destId="{D82342D9-C03E-4291-A1FD-E0C2D08AE031}" srcOrd="0" destOrd="0" presId="urn:microsoft.com/office/officeart/2005/8/layout/chevron2"/>
    <dgm:cxn modelId="{9CC10364-E412-4E6F-B166-7899D7C92B9C}" srcId="{A0162B91-310E-42AE-8CB7-A5CBFEC02C82}" destId="{DF378576-06DC-405B-88FC-61F14AFC5881}" srcOrd="0" destOrd="0" parTransId="{B3E4C7D2-C122-4902-8AAA-4EA73E649BFB}" sibTransId="{1D680DE4-B21E-4371-B0FA-B543C36025B8}"/>
    <dgm:cxn modelId="{1503FCC6-BD3B-4771-969F-4C317DD6D6CE}" srcId="{DF378576-06DC-405B-88FC-61F14AFC5881}" destId="{66B395FE-DCE8-423A-A5C9-70E2AAF2BA47}" srcOrd="0" destOrd="0" parTransId="{F4FFF9B7-E9AC-4688-8344-BF6FDC9913CB}" sibTransId="{5B9BE5FE-E365-4860-96D7-4F7A5FDEB108}"/>
    <dgm:cxn modelId="{BB3E5FF7-F37E-4B97-A8B3-67A0CC9F568E}" type="presOf" srcId="{43F06D6E-88CB-4F56-BCB6-176EFC738EF1}" destId="{08DDD323-31A4-4AE0-8571-13E55589575E}" srcOrd="0" destOrd="0" presId="urn:microsoft.com/office/officeart/2005/8/layout/chevron2"/>
    <dgm:cxn modelId="{D1A6D249-CFCC-4ECF-9289-1FDB51349D45}" srcId="{A0162B91-310E-42AE-8CB7-A5CBFEC02C82}" destId="{EF043982-3961-4CB6-8F5A-6DE617544859}" srcOrd="1" destOrd="0" parTransId="{266D6ABB-4A67-48BE-BB8A-19E332C08E8E}" sibTransId="{8192A169-7BFB-45E4-A055-E10105182870}"/>
    <dgm:cxn modelId="{EF62D0F8-EBA4-474B-9451-0C2893555DB1}" type="presOf" srcId="{66B395FE-DCE8-423A-A5C9-70E2AAF2BA47}" destId="{34A9A33E-0FB5-4F8E-BF95-70D4921CEB64}" srcOrd="0" destOrd="0" presId="urn:microsoft.com/office/officeart/2005/8/layout/chevron2"/>
    <dgm:cxn modelId="{BC71C668-31A7-4565-83C6-6094D42A84A5}" type="presOf" srcId="{EF043982-3961-4CB6-8F5A-6DE617544859}" destId="{EA6CFF57-04D9-471D-9116-E00F66F74C0B}" srcOrd="0" destOrd="0" presId="urn:microsoft.com/office/officeart/2005/8/layout/chevron2"/>
    <dgm:cxn modelId="{813B823C-118C-4C42-9B70-8830BFAB3BAD}" type="presOf" srcId="{A0162B91-310E-42AE-8CB7-A5CBFEC02C82}" destId="{BA7B4908-7F28-427C-8A94-D17E8134BC25}" srcOrd="0" destOrd="0" presId="urn:microsoft.com/office/officeart/2005/8/layout/chevron2"/>
    <dgm:cxn modelId="{CCC8BBD3-50F8-4FAE-829D-2B2C2D190371}" type="presParOf" srcId="{BA7B4908-7F28-427C-8A94-D17E8134BC25}" destId="{A4342646-38D4-49DB-A85A-14CE31994E9C}" srcOrd="0" destOrd="0" presId="urn:microsoft.com/office/officeart/2005/8/layout/chevron2"/>
    <dgm:cxn modelId="{2445A988-E203-4610-A998-22E4B4E5AD8F}" type="presParOf" srcId="{A4342646-38D4-49DB-A85A-14CE31994E9C}" destId="{D82342D9-C03E-4291-A1FD-E0C2D08AE031}" srcOrd="0" destOrd="0" presId="urn:microsoft.com/office/officeart/2005/8/layout/chevron2"/>
    <dgm:cxn modelId="{E6894F62-32BB-4D87-89AC-17C9C789FDA3}" type="presParOf" srcId="{A4342646-38D4-49DB-A85A-14CE31994E9C}" destId="{34A9A33E-0FB5-4F8E-BF95-70D4921CEB64}" srcOrd="1" destOrd="0" presId="urn:microsoft.com/office/officeart/2005/8/layout/chevron2"/>
    <dgm:cxn modelId="{8591D785-73F7-4688-AAFA-E20C61563322}" type="presParOf" srcId="{BA7B4908-7F28-427C-8A94-D17E8134BC25}" destId="{E2FF2D96-C687-4574-B370-50403D5AC15A}" srcOrd="1" destOrd="0" presId="urn:microsoft.com/office/officeart/2005/8/layout/chevron2"/>
    <dgm:cxn modelId="{5482D356-335C-4B8E-B31F-BE92B0A39D98}" type="presParOf" srcId="{BA7B4908-7F28-427C-8A94-D17E8134BC25}" destId="{3004E301-E26B-4AC6-9427-82D9AFC4C180}" srcOrd="2" destOrd="0" presId="urn:microsoft.com/office/officeart/2005/8/layout/chevron2"/>
    <dgm:cxn modelId="{E76F86E7-CAD1-4D20-86BD-1FD358B8AFC3}" type="presParOf" srcId="{3004E301-E26B-4AC6-9427-82D9AFC4C180}" destId="{EA6CFF57-04D9-471D-9116-E00F66F74C0B}" srcOrd="0" destOrd="0" presId="urn:microsoft.com/office/officeart/2005/8/layout/chevron2"/>
    <dgm:cxn modelId="{CDC7BD84-B805-4103-8951-5156338A6011}" type="presParOf" srcId="{3004E301-E26B-4AC6-9427-82D9AFC4C180}" destId="{08DDD323-31A4-4AE0-8571-13E5558957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C9860C-05D1-4060-ABF7-82D4122D3440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881E42-8869-423A-BD9C-CF3C33135426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800" b="1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СанПиН 2.1.3.2630-10</a:t>
          </a:r>
        </a:p>
        <a:p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i="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Санитарно-эпидемиологические требования к организациям, осуществляющим медицинскую деятельность</a:t>
          </a:r>
        </a:p>
        <a:p>
          <a:r>
            <a:rPr lang="ru-RU" sz="1800" b="1" i="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(с изменениями на 10 июня 2016 года)</a:t>
          </a:r>
          <a:endParaRPr lang="ru-RU" sz="1400" b="1" i="0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FA05DEE-8C9B-435A-A1C7-53AB3C0360F8}" type="parTrans" cxnId="{896E0109-7152-43BA-819A-D87BFBC04F48}">
      <dgm:prSet/>
      <dgm:spPr/>
      <dgm:t>
        <a:bodyPr/>
        <a:lstStyle/>
        <a:p>
          <a:endParaRPr lang="ru-RU"/>
        </a:p>
      </dgm:t>
    </dgm:pt>
    <dgm:pt modelId="{1AECE04E-70ED-4085-892B-D33119B892FE}" type="sibTrans" cxnId="{896E0109-7152-43BA-819A-D87BFBC04F48}">
      <dgm:prSet/>
      <dgm:spPr/>
      <dgm:t>
        <a:bodyPr/>
        <a:lstStyle/>
        <a:p>
          <a:endParaRPr lang="ru-RU"/>
        </a:p>
      </dgm:t>
    </dgm:pt>
    <dgm:pt modelId="{A295FE3A-BA38-4052-816D-9B76C20EDCC3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800" b="1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СанПиН  1.3.2322-08 </a:t>
          </a:r>
        </a:p>
        <a:p>
          <a:r>
            <a:rPr lang="ru-RU" sz="1800" b="1" i="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Безопасность работы с микроорганизмами III-IV групп патогенности (опасности) и возбудителями паразитарных болезней</a:t>
          </a:r>
        </a:p>
        <a:p>
          <a:r>
            <a:rPr lang="ru-RU" sz="1400" b="1" i="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(с изменениями на 29 июня 2011 года)</a:t>
          </a:r>
        </a:p>
      </dgm:t>
    </dgm:pt>
    <dgm:pt modelId="{3919345C-26F0-497F-A31B-A95D8B987824}" type="parTrans" cxnId="{D48C5BE1-9644-488E-A2B4-1597839CE77D}">
      <dgm:prSet/>
      <dgm:spPr/>
      <dgm:t>
        <a:bodyPr/>
        <a:lstStyle/>
        <a:p>
          <a:endParaRPr lang="ru-RU"/>
        </a:p>
      </dgm:t>
    </dgm:pt>
    <dgm:pt modelId="{DF4D09F6-72B7-41C6-B6EB-D707E509562D}" type="sibTrans" cxnId="{D48C5BE1-9644-488E-A2B4-1597839CE77D}">
      <dgm:prSet/>
      <dgm:spPr/>
      <dgm:t>
        <a:bodyPr/>
        <a:lstStyle/>
        <a:p>
          <a:endParaRPr lang="ru-RU"/>
        </a:p>
      </dgm:t>
    </dgm:pt>
    <dgm:pt modelId="{132F9492-F0E6-443C-B148-91E848D5B6C7}" type="pres">
      <dgm:prSet presAssocID="{21C9860C-05D1-4060-ABF7-82D4122D34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54ACC7-E5C8-44FD-A6BE-13120CCEFF1D}" type="pres">
      <dgm:prSet presAssocID="{D1881E42-8869-423A-BD9C-CF3C33135426}" presName="parentLin" presStyleCnt="0"/>
      <dgm:spPr/>
    </dgm:pt>
    <dgm:pt modelId="{E4B432A2-28AE-4199-879E-287A4CCDA31C}" type="pres">
      <dgm:prSet presAssocID="{D1881E42-8869-423A-BD9C-CF3C3313542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CE32539-D30F-481B-AA88-CE90C29E4E83}" type="pres">
      <dgm:prSet presAssocID="{D1881E42-8869-423A-BD9C-CF3C33135426}" presName="parentText" presStyleLbl="node1" presStyleIdx="0" presStyleCnt="2" custScaleX="118570" custLinFactNeighborX="6584" custLinFactNeighborY="44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45EDB-F900-4A40-87A5-86593B8CAE70}" type="pres">
      <dgm:prSet presAssocID="{D1881E42-8869-423A-BD9C-CF3C33135426}" presName="negativeSpace" presStyleCnt="0"/>
      <dgm:spPr/>
    </dgm:pt>
    <dgm:pt modelId="{CDC7FFE6-3331-4A0A-8E51-8D62E2230647}" type="pres">
      <dgm:prSet presAssocID="{D1881E42-8869-423A-BD9C-CF3C33135426}" presName="childText" presStyleLbl="conFgAcc1" presStyleIdx="0" presStyleCnt="2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BF135F02-7A21-4338-8340-F082234C926D}" type="pres">
      <dgm:prSet presAssocID="{1AECE04E-70ED-4085-892B-D33119B892FE}" presName="spaceBetweenRectangles" presStyleCnt="0"/>
      <dgm:spPr/>
    </dgm:pt>
    <dgm:pt modelId="{EC2ECF71-3CDE-43B5-8D81-B858B23E532F}" type="pres">
      <dgm:prSet presAssocID="{A295FE3A-BA38-4052-816D-9B76C20EDCC3}" presName="parentLin" presStyleCnt="0"/>
      <dgm:spPr/>
    </dgm:pt>
    <dgm:pt modelId="{A7C2736C-DA97-4FCE-BE6D-1E775C8E4FA9}" type="pres">
      <dgm:prSet presAssocID="{A295FE3A-BA38-4052-816D-9B76C20EDCC3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4254EEA3-41EC-4C33-B551-E29750EF44AC}" type="pres">
      <dgm:prSet presAssocID="{A295FE3A-BA38-4052-816D-9B76C20EDCC3}" presName="parentText" presStyleLbl="node1" presStyleIdx="1" presStyleCnt="2" custScaleX="120000" custLinFactNeighborX="7512" custLinFactNeighborY="-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0E4439-C6B9-4F3E-9D4E-18317EB57ABA}" type="pres">
      <dgm:prSet presAssocID="{A295FE3A-BA38-4052-816D-9B76C20EDCC3}" presName="negativeSpace" presStyleCnt="0"/>
      <dgm:spPr/>
    </dgm:pt>
    <dgm:pt modelId="{2301394B-99D2-414D-829B-91C913F33AE9}" type="pres">
      <dgm:prSet presAssocID="{A295FE3A-BA38-4052-816D-9B76C20EDCC3}" presName="childText" presStyleLbl="conFgAcc1" presStyleIdx="1" presStyleCnt="2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F9F94920-4836-4676-93A9-BD2D36A9C5B1}" type="presOf" srcId="{A295FE3A-BA38-4052-816D-9B76C20EDCC3}" destId="{4254EEA3-41EC-4C33-B551-E29750EF44AC}" srcOrd="1" destOrd="0" presId="urn:microsoft.com/office/officeart/2005/8/layout/list1"/>
    <dgm:cxn modelId="{B486E8DF-F3B4-4F1E-BA6D-F66BDA9222F5}" type="presOf" srcId="{D1881E42-8869-423A-BD9C-CF3C33135426}" destId="{E4B432A2-28AE-4199-879E-287A4CCDA31C}" srcOrd="0" destOrd="0" presId="urn:microsoft.com/office/officeart/2005/8/layout/list1"/>
    <dgm:cxn modelId="{D48C5BE1-9644-488E-A2B4-1597839CE77D}" srcId="{21C9860C-05D1-4060-ABF7-82D4122D3440}" destId="{A295FE3A-BA38-4052-816D-9B76C20EDCC3}" srcOrd="1" destOrd="0" parTransId="{3919345C-26F0-497F-A31B-A95D8B987824}" sibTransId="{DF4D09F6-72B7-41C6-B6EB-D707E509562D}"/>
    <dgm:cxn modelId="{EE575A86-E712-47D2-819C-8ADAF05B8FD9}" type="presOf" srcId="{D1881E42-8869-423A-BD9C-CF3C33135426}" destId="{CCE32539-D30F-481B-AA88-CE90C29E4E83}" srcOrd="1" destOrd="0" presId="urn:microsoft.com/office/officeart/2005/8/layout/list1"/>
    <dgm:cxn modelId="{0DC65AAD-0F6A-4BFE-8FA9-B6549E24C31F}" type="presOf" srcId="{A295FE3A-BA38-4052-816D-9B76C20EDCC3}" destId="{A7C2736C-DA97-4FCE-BE6D-1E775C8E4FA9}" srcOrd="0" destOrd="0" presId="urn:microsoft.com/office/officeart/2005/8/layout/list1"/>
    <dgm:cxn modelId="{73C15082-C17D-45D5-B491-FAEB56408808}" type="presOf" srcId="{21C9860C-05D1-4060-ABF7-82D4122D3440}" destId="{132F9492-F0E6-443C-B148-91E848D5B6C7}" srcOrd="0" destOrd="0" presId="urn:microsoft.com/office/officeart/2005/8/layout/list1"/>
    <dgm:cxn modelId="{896E0109-7152-43BA-819A-D87BFBC04F48}" srcId="{21C9860C-05D1-4060-ABF7-82D4122D3440}" destId="{D1881E42-8869-423A-BD9C-CF3C33135426}" srcOrd="0" destOrd="0" parTransId="{8FA05DEE-8C9B-435A-A1C7-53AB3C0360F8}" sibTransId="{1AECE04E-70ED-4085-892B-D33119B892FE}"/>
    <dgm:cxn modelId="{B30CE41A-0E1E-4185-A88E-E9A4ABBD679B}" type="presParOf" srcId="{132F9492-F0E6-443C-B148-91E848D5B6C7}" destId="{B254ACC7-E5C8-44FD-A6BE-13120CCEFF1D}" srcOrd="0" destOrd="0" presId="urn:microsoft.com/office/officeart/2005/8/layout/list1"/>
    <dgm:cxn modelId="{A8B42399-ECDA-4BE1-8669-EEBFCABE5253}" type="presParOf" srcId="{B254ACC7-E5C8-44FD-A6BE-13120CCEFF1D}" destId="{E4B432A2-28AE-4199-879E-287A4CCDA31C}" srcOrd="0" destOrd="0" presId="urn:microsoft.com/office/officeart/2005/8/layout/list1"/>
    <dgm:cxn modelId="{B6FFA9FB-F20D-41DA-A5BF-62D7EB7C8719}" type="presParOf" srcId="{B254ACC7-E5C8-44FD-A6BE-13120CCEFF1D}" destId="{CCE32539-D30F-481B-AA88-CE90C29E4E83}" srcOrd="1" destOrd="0" presId="urn:microsoft.com/office/officeart/2005/8/layout/list1"/>
    <dgm:cxn modelId="{DD4B5909-6E5E-4821-8007-7EB6C71A79DB}" type="presParOf" srcId="{132F9492-F0E6-443C-B148-91E848D5B6C7}" destId="{71645EDB-F900-4A40-87A5-86593B8CAE70}" srcOrd="1" destOrd="0" presId="urn:microsoft.com/office/officeart/2005/8/layout/list1"/>
    <dgm:cxn modelId="{7B307074-8F64-4BDA-BC23-0C0C90E268B3}" type="presParOf" srcId="{132F9492-F0E6-443C-B148-91E848D5B6C7}" destId="{CDC7FFE6-3331-4A0A-8E51-8D62E2230647}" srcOrd="2" destOrd="0" presId="urn:microsoft.com/office/officeart/2005/8/layout/list1"/>
    <dgm:cxn modelId="{02CE870E-FB5F-4043-A0FE-41B38E60F7B4}" type="presParOf" srcId="{132F9492-F0E6-443C-B148-91E848D5B6C7}" destId="{BF135F02-7A21-4338-8340-F082234C926D}" srcOrd="3" destOrd="0" presId="urn:microsoft.com/office/officeart/2005/8/layout/list1"/>
    <dgm:cxn modelId="{F516C74D-7F86-4E8E-9522-CA30AA88B081}" type="presParOf" srcId="{132F9492-F0E6-443C-B148-91E848D5B6C7}" destId="{EC2ECF71-3CDE-43B5-8D81-B858B23E532F}" srcOrd="4" destOrd="0" presId="urn:microsoft.com/office/officeart/2005/8/layout/list1"/>
    <dgm:cxn modelId="{84130DE2-1D43-4941-98B9-5A7CC976C5A5}" type="presParOf" srcId="{EC2ECF71-3CDE-43B5-8D81-B858B23E532F}" destId="{A7C2736C-DA97-4FCE-BE6D-1E775C8E4FA9}" srcOrd="0" destOrd="0" presId="urn:microsoft.com/office/officeart/2005/8/layout/list1"/>
    <dgm:cxn modelId="{1C13B984-169A-4862-9AD4-B63CEFB8D554}" type="presParOf" srcId="{EC2ECF71-3CDE-43B5-8D81-B858B23E532F}" destId="{4254EEA3-41EC-4C33-B551-E29750EF44AC}" srcOrd="1" destOrd="0" presId="urn:microsoft.com/office/officeart/2005/8/layout/list1"/>
    <dgm:cxn modelId="{4ADFDA8E-2CE3-4B41-9F19-83B1AE6FC298}" type="presParOf" srcId="{132F9492-F0E6-443C-B148-91E848D5B6C7}" destId="{580E4439-C6B9-4F3E-9D4E-18317EB57ABA}" srcOrd="5" destOrd="0" presId="urn:microsoft.com/office/officeart/2005/8/layout/list1"/>
    <dgm:cxn modelId="{22868829-6B27-45CF-A7DE-A4094463ACA7}" type="presParOf" srcId="{132F9492-F0E6-443C-B148-91E848D5B6C7}" destId="{2301394B-99D2-414D-829B-91C913F33AE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6D7B3E-C0DE-4503-8270-45F10DDFD477}" type="doc">
      <dgm:prSet loTypeId="urn:microsoft.com/office/officeart/2005/8/layout/vList5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FA11ACC-9F0D-436B-8A3E-DA42B5C22F85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Прохождение регулярных тренировочных занятий по ликвидации аварий </a:t>
          </a:r>
        </a:p>
      </dgm:t>
    </dgm:pt>
    <dgm:pt modelId="{025CC878-4BEB-4601-A26C-E9A7801CC8EF}" type="parTrans" cxnId="{18EF0AF8-3C9F-465B-81D7-9A15D4CD4A1F}">
      <dgm:prSet/>
      <dgm:spPr/>
      <dgm:t>
        <a:bodyPr/>
        <a:lstStyle/>
        <a:p>
          <a:endParaRPr lang="ru-RU"/>
        </a:p>
      </dgm:t>
    </dgm:pt>
    <dgm:pt modelId="{D5C26218-FF14-46C9-B5A1-838526FE733E}" type="sibTrans" cxnId="{18EF0AF8-3C9F-465B-81D7-9A15D4CD4A1F}">
      <dgm:prSet/>
      <dgm:spPr/>
      <dgm:t>
        <a:bodyPr/>
        <a:lstStyle/>
        <a:p>
          <a:endParaRPr lang="ru-RU"/>
        </a:p>
      </dgm:t>
    </dgm:pt>
    <dgm:pt modelId="{ED11CC2A-F746-40CB-9479-133B3074D036}">
      <dgm:prSet phldrT="[Текст]" custT="1"/>
      <dgm:spPr>
        <a:solidFill>
          <a:schemeClr val="accent1">
            <a:lumMod val="60000"/>
            <a:lumOff val="40000"/>
            <a:alpha val="9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/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 1.3.2322-08   "Безопасность работы с микроорганизмами III-IV групп патогенности (опасности) и возбудителями паразитарных болезней"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79492EA-623E-4336-99A8-D6E356266253}" type="parTrans" cxnId="{E598ABE9-F089-4DC1-9BE2-ABCDD8F94D9A}">
      <dgm:prSet/>
      <dgm:spPr/>
      <dgm:t>
        <a:bodyPr/>
        <a:lstStyle/>
        <a:p>
          <a:endParaRPr lang="ru-RU"/>
        </a:p>
      </dgm:t>
    </dgm:pt>
    <dgm:pt modelId="{F335C070-291C-4C73-870B-E045870C857C}" type="sibTrans" cxnId="{E598ABE9-F089-4DC1-9BE2-ABCDD8F94D9A}">
      <dgm:prSet/>
      <dgm:spPr/>
      <dgm:t>
        <a:bodyPr/>
        <a:lstStyle/>
        <a:p>
          <a:endParaRPr lang="ru-RU"/>
        </a:p>
      </dgm:t>
    </dgm:pt>
    <dgm:pt modelId="{E109827F-5D9C-4E69-9B26-B41DDBD1E7A8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/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 1.3.2322-08   "Безопасность работы с микроорганизмами III-IV групп патогенности (опасности) и возбудителями паразитарных болезней"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E8992DC-226F-43F4-8CEA-6462B12985B9}" type="sibTrans" cxnId="{9DEB64C3-ABF1-4522-ABED-AA245C15E890}">
      <dgm:prSet/>
      <dgm:spPr/>
      <dgm:t>
        <a:bodyPr/>
        <a:lstStyle/>
        <a:p>
          <a:endParaRPr lang="ru-RU"/>
        </a:p>
      </dgm:t>
    </dgm:pt>
    <dgm:pt modelId="{49C5E7B7-9036-4199-AE98-DC3750E41D08}" type="parTrans" cxnId="{9DEB64C3-ABF1-4522-ABED-AA245C15E890}">
      <dgm:prSet/>
      <dgm:spPr/>
      <dgm:t>
        <a:bodyPr/>
        <a:lstStyle/>
        <a:p>
          <a:endParaRPr lang="ru-RU"/>
        </a:p>
      </dgm:t>
    </dgm:pt>
    <dgm:pt modelId="{E38E5D83-3BD3-45C0-9047-57C7E7D68F67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/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 соответствии с </a:t>
          </a:r>
          <a:r>
            <a: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п. 2.2.2-2.2.3                                                 </a:t>
          </a:r>
          <a:endParaRPr lang="ru-RU" sz="20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8F1A6E1-C868-4C70-9BDD-2EEC30680237}" type="parTrans" cxnId="{76EA9F9F-55E9-4D01-9CBF-02E037B7DEB1}">
      <dgm:prSet/>
      <dgm:spPr/>
      <dgm:t>
        <a:bodyPr/>
        <a:lstStyle/>
        <a:p>
          <a:endParaRPr lang="ru-RU"/>
        </a:p>
      </dgm:t>
    </dgm:pt>
    <dgm:pt modelId="{E3212705-EF65-4183-B696-28FC720D1DD3}" type="sibTrans" cxnId="{76EA9F9F-55E9-4D01-9CBF-02E037B7DEB1}">
      <dgm:prSet/>
      <dgm:spPr/>
      <dgm:t>
        <a:bodyPr/>
        <a:lstStyle/>
        <a:p>
          <a:endParaRPr lang="ru-RU"/>
        </a:p>
      </dgm:t>
    </dgm:pt>
    <dgm:pt modelId="{E3B84C4A-63E2-427E-8FDB-9098C1C235A2}">
      <dgm:prSet phldrT="[Текст]" custT="1"/>
      <dgm:spPr>
        <a:solidFill>
          <a:schemeClr val="accent1">
            <a:lumMod val="60000"/>
            <a:lumOff val="40000"/>
            <a:alpha val="9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/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регламентируется    </a:t>
          </a:r>
          <a:r>
            <a: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п.  3.8</a:t>
          </a:r>
          <a:endParaRPr lang="ru-RU" sz="20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B498A4E-5459-43CD-8DF6-7791450B966C}" type="parTrans" cxnId="{A6786E5E-E17C-4FA5-A991-C7A68191ED99}">
      <dgm:prSet/>
      <dgm:spPr/>
      <dgm:t>
        <a:bodyPr/>
        <a:lstStyle/>
        <a:p>
          <a:endParaRPr lang="ru-RU"/>
        </a:p>
      </dgm:t>
    </dgm:pt>
    <dgm:pt modelId="{113B3711-76A7-4BBD-AE9A-92CD8C36A185}" type="sibTrans" cxnId="{A6786E5E-E17C-4FA5-A991-C7A68191ED99}">
      <dgm:prSet/>
      <dgm:spPr/>
      <dgm:t>
        <a:bodyPr/>
        <a:lstStyle/>
        <a:p>
          <a:endParaRPr lang="ru-RU"/>
        </a:p>
      </dgm:t>
    </dgm:pt>
    <dgm:pt modelId="{F9DC3FD1-904E-4B6A-8352-ED1975C29AF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Получение информации о тонкостях работы с ПБА и обучение принципам безопасного труда на всех этапах технологического процесса 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DD641B3-C96B-436C-A7DF-E02CEA2D1CDB}" type="sibTrans" cxnId="{1F7C3873-2007-484F-A78D-00153A6449DA}">
      <dgm:prSet/>
      <dgm:spPr/>
      <dgm:t>
        <a:bodyPr/>
        <a:lstStyle/>
        <a:p>
          <a:endParaRPr lang="ru-RU"/>
        </a:p>
      </dgm:t>
    </dgm:pt>
    <dgm:pt modelId="{AEE61F1E-A5C9-4C81-9AFB-A15CB92F52F0}" type="parTrans" cxnId="{1F7C3873-2007-484F-A78D-00153A6449DA}">
      <dgm:prSet/>
      <dgm:spPr/>
      <dgm:t>
        <a:bodyPr/>
        <a:lstStyle/>
        <a:p>
          <a:endParaRPr lang="ru-RU"/>
        </a:p>
      </dgm:t>
    </dgm:pt>
    <dgm:pt modelId="{06E6C77E-BC19-4260-BF94-FA800EC50E03}" type="pres">
      <dgm:prSet presAssocID="{246D7B3E-C0DE-4503-8270-45F10DDFD4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F744A5-2782-45FA-8119-A564C7952F06}" type="pres">
      <dgm:prSet presAssocID="{F9DC3FD1-904E-4B6A-8352-ED1975C29AF4}" presName="linNode" presStyleCnt="0"/>
      <dgm:spPr/>
      <dgm:t>
        <a:bodyPr/>
        <a:lstStyle/>
        <a:p>
          <a:endParaRPr lang="ru-RU"/>
        </a:p>
      </dgm:t>
    </dgm:pt>
    <dgm:pt modelId="{8A6F2A74-636D-48AE-A68F-741D03B0F417}" type="pres">
      <dgm:prSet presAssocID="{F9DC3FD1-904E-4B6A-8352-ED1975C29AF4}" presName="parentText" presStyleLbl="node1" presStyleIdx="0" presStyleCnt="2" custScaleX="113484" custScaleY="119382" custLinFactNeighborX="-76" custLinFactNeighborY="17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7A5501-FB91-4F03-84A6-7674DF4D7F86}" type="pres">
      <dgm:prSet presAssocID="{F9DC3FD1-904E-4B6A-8352-ED1975C29AF4}" presName="descendantText" presStyleLbl="alignAccFollowNode1" presStyleIdx="0" presStyleCnt="2" custScaleY="140486" custLinFactNeighborX="1" custLinFactNeighborY="1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773424-C6C8-4354-B210-33CA354B6132}" type="pres">
      <dgm:prSet presAssocID="{8DD641B3-C96B-436C-A7DF-E02CEA2D1CDB}" presName="sp" presStyleCnt="0"/>
      <dgm:spPr/>
      <dgm:t>
        <a:bodyPr/>
        <a:lstStyle/>
        <a:p>
          <a:endParaRPr lang="ru-RU"/>
        </a:p>
      </dgm:t>
    </dgm:pt>
    <dgm:pt modelId="{C7409E87-2B38-4780-BD07-C49605657D4C}" type="pres">
      <dgm:prSet presAssocID="{9FA11ACC-9F0D-436B-8A3E-DA42B5C22F85}" presName="linNode" presStyleCnt="0"/>
      <dgm:spPr/>
      <dgm:t>
        <a:bodyPr/>
        <a:lstStyle/>
        <a:p>
          <a:endParaRPr lang="ru-RU"/>
        </a:p>
      </dgm:t>
    </dgm:pt>
    <dgm:pt modelId="{8A103575-8F20-4106-A8C4-7311E002CCFF}" type="pres">
      <dgm:prSet presAssocID="{9FA11ACC-9F0D-436B-8A3E-DA42B5C22F85}" presName="parentText" presStyleLbl="node1" presStyleIdx="1" presStyleCnt="2" custScaleX="116582" custScaleY="1097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10408-BA34-42DE-9029-F00938545549}" type="pres">
      <dgm:prSet presAssocID="{9FA11ACC-9F0D-436B-8A3E-DA42B5C22F85}" presName="descendantText" presStyleLbl="alignAccFollowNode1" presStyleIdx="1" presStyleCnt="2" custScaleY="155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98ABE9-F089-4DC1-9BE2-ABCDD8F94D9A}" srcId="{9FA11ACC-9F0D-436B-8A3E-DA42B5C22F85}" destId="{ED11CC2A-F746-40CB-9479-133B3074D036}" srcOrd="0" destOrd="0" parTransId="{F79492EA-623E-4336-99A8-D6E356266253}" sibTransId="{F335C070-291C-4C73-870B-E045870C857C}"/>
    <dgm:cxn modelId="{18EF0AF8-3C9F-465B-81D7-9A15D4CD4A1F}" srcId="{246D7B3E-C0DE-4503-8270-45F10DDFD477}" destId="{9FA11ACC-9F0D-436B-8A3E-DA42B5C22F85}" srcOrd="1" destOrd="0" parTransId="{025CC878-4BEB-4601-A26C-E9A7801CC8EF}" sibTransId="{D5C26218-FF14-46C9-B5A1-838526FE733E}"/>
    <dgm:cxn modelId="{D6025298-EAE5-4DD2-B2D4-B3DDB0D40A29}" type="presOf" srcId="{ED11CC2A-F746-40CB-9479-133B3074D036}" destId="{34810408-BA34-42DE-9029-F00938545549}" srcOrd="0" destOrd="0" presId="urn:microsoft.com/office/officeart/2005/8/layout/vList5"/>
    <dgm:cxn modelId="{76EA9F9F-55E9-4D01-9CBF-02E037B7DEB1}" srcId="{F9DC3FD1-904E-4B6A-8352-ED1975C29AF4}" destId="{E38E5D83-3BD3-45C0-9047-57C7E7D68F67}" srcOrd="1" destOrd="0" parTransId="{F8F1A6E1-C868-4C70-9BDD-2EEC30680237}" sibTransId="{E3212705-EF65-4183-B696-28FC720D1DD3}"/>
    <dgm:cxn modelId="{F0E93116-C204-45A8-B823-18C923983ED8}" type="presOf" srcId="{E109827F-5D9C-4E69-9B26-B41DDBD1E7A8}" destId="{C17A5501-FB91-4F03-84A6-7674DF4D7F86}" srcOrd="0" destOrd="0" presId="urn:microsoft.com/office/officeart/2005/8/layout/vList5"/>
    <dgm:cxn modelId="{A6786E5E-E17C-4FA5-A991-C7A68191ED99}" srcId="{9FA11ACC-9F0D-436B-8A3E-DA42B5C22F85}" destId="{E3B84C4A-63E2-427E-8FDB-9098C1C235A2}" srcOrd="1" destOrd="0" parTransId="{1B498A4E-5459-43CD-8DF6-7791450B966C}" sibTransId="{113B3711-76A7-4BBD-AE9A-92CD8C36A185}"/>
    <dgm:cxn modelId="{6E1BB956-C295-4B8B-BED2-C934AC824375}" type="presOf" srcId="{E3B84C4A-63E2-427E-8FDB-9098C1C235A2}" destId="{34810408-BA34-42DE-9029-F00938545549}" srcOrd="0" destOrd="1" presId="urn:microsoft.com/office/officeart/2005/8/layout/vList5"/>
    <dgm:cxn modelId="{9DEB64C3-ABF1-4522-ABED-AA245C15E890}" srcId="{F9DC3FD1-904E-4B6A-8352-ED1975C29AF4}" destId="{E109827F-5D9C-4E69-9B26-B41DDBD1E7A8}" srcOrd="0" destOrd="0" parTransId="{49C5E7B7-9036-4199-AE98-DC3750E41D08}" sibTransId="{1E8992DC-226F-43F4-8CEA-6462B12985B9}"/>
    <dgm:cxn modelId="{80B4421F-20A2-4235-9E6D-706B88FD0B81}" type="presOf" srcId="{E38E5D83-3BD3-45C0-9047-57C7E7D68F67}" destId="{C17A5501-FB91-4F03-84A6-7674DF4D7F86}" srcOrd="0" destOrd="1" presId="urn:microsoft.com/office/officeart/2005/8/layout/vList5"/>
    <dgm:cxn modelId="{43BC3A61-28ED-4ACC-A83F-36DB74D0C8D3}" type="presOf" srcId="{F9DC3FD1-904E-4B6A-8352-ED1975C29AF4}" destId="{8A6F2A74-636D-48AE-A68F-741D03B0F417}" srcOrd="0" destOrd="0" presId="urn:microsoft.com/office/officeart/2005/8/layout/vList5"/>
    <dgm:cxn modelId="{12137751-959A-4EE5-9264-F3746F71EDE7}" type="presOf" srcId="{9FA11ACC-9F0D-436B-8A3E-DA42B5C22F85}" destId="{8A103575-8F20-4106-A8C4-7311E002CCFF}" srcOrd="0" destOrd="0" presId="urn:microsoft.com/office/officeart/2005/8/layout/vList5"/>
    <dgm:cxn modelId="{C74FCD2A-4B85-474F-AC6F-35CFCB08EC04}" type="presOf" srcId="{246D7B3E-C0DE-4503-8270-45F10DDFD477}" destId="{06E6C77E-BC19-4260-BF94-FA800EC50E03}" srcOrd="0" destOrd="0" presId="urn:microsoft.com/office/officeart/2005/8/layout/vList5"/>
    <dgm:cxn modelId="{1F7C3873-2007-484F-A78D-00153A6449DA}" srcId="{246D7B3E-C0DE-4503-8270-45F10DDFD477}" destId="{F9DC3FD1-904E-4B6A-8352-ED1975C29AF4}" srcOrd="0" destOrd="0" parTransId="{AEE61F1E-A5C9-4C81-9AFB-A15CB92F52F0}" sibTransId="{8DD641B3-C96B-436C-A7DF-E02CEA2D1CDB}"/>
    <dgm:cxn modelId="{1B8924F1-69F0-4C13-A3FE-EE64C1CDAC40}" type="presParOf" srcId="{06E6C77E-BC19-4260-BF94-FA800EC50E03}" destId="{F9F744A5-2782-45FA-8119-A564C7952F06}" srcOrd="0" destOrd="0" presId="urn:microsoft.com/office/officeart/2005/8/layout/vList5"/>
    <dgm:cxn modelId="{5E571445-F86A-468B-9DB1-4BBCED671AC0}" type="presParOf" srcId="{F9F744A5-2782-45FA-8119-A564C7952F06}" destId="{8A6F2A74-636D-48AE-A68F-741D03B0F417}" srcOrd="0" destOrd="0" presId="urn:microsoft.com/office/officeart/2005/8/layout/vList5"/>
    <dgm:cxn modelId="{3E8F4A67-E685-468F-A00D-3B34B6BD3D27}" type="presParOf" srcId="{F9F744A5-2782-45FA-8119-A564C7952F06}" destId="{C17A5501-FB91-4F03-84A6-7674DF4D7F86}" srcOrd="1" destOrd="0" presId="urn:microsoft.com/office/officeart/2005/8/layout/vList5"/>
    <dgm:cxn modelId="{D5612D46-2DA7-4A52-A480-8401D4B95AE9}" type="presParOf" srcId="{06E6C77E-BC19-4260-BF94-FA800EC50E03}" destId="{14773424-C6C8-4354-B210-33CA354B6132}" srcOrd="1" destOrd="0" presId="urn:microsoft.com/office/officeart/2005/8/layout/vList5"/>
    <dgm:cxn modelId="{D6AC5D3B-F6D6-4DF1-ACF8-7C490F647FEE}" type="presParOf" srcId="{06E6C77E-BC19-4260-BF94-FA800EC50E03}" destId="{C7409E87-2B38-4780-BD07-C49605657D4C}" srcOrd="2" destOrd="0" presId="urn:microsoft.com/office/officeart/2005/8/layout/vList5"/>
    <dgm:cxn modelId="{65D9E35D-4B7C-4135-B267-49CAE5FA7077}" type="presParOf" srcId="{C7409E87-2B38-4780-BD07-C49605657D4C}" destId="{8A103575-8F20-4106-A8C4-7311E002CCFF}" srcOrd="0" destOrd="0" presId="urn:microsoft.com/office/officeart/2005/8/layout/vList5"/>
    <dgm:cxn modelId="{4333C4B1-2C17-4952-9856-50643A0D9E29}" type="presParOf" srcId="{C7409E87-2B38-4780-BD07-C49605657D4C}" destId="{34810408-BA34-42DE-9029-F0093854554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395805-75C4-497A-B138-21E09DB755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9B2EA7-D348-4EDA-AAAB-6B20796CDA7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непроницаемость для жидкостей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57B44CD-21F7-45A1-9D05-82762C6E5809}" type="parTrans" cxnId="{B030CDAD-9055-4EA1-88E0-99C9C8A6C657}">
      <dgm:prSet/>
      <dgm:spPr/>
      <dgm:t>
        <a:bodyPr/>
        <a:lstStyle/>
        <a:p>
          <a:endParaRPr lang="ru-RU"/>
        </a:p>
      </dgm:t>
    </dgm:pt>
    <dgm:pt modelId="{8B475EE7-DAE8-4302-ADC9-F34CA2146AE4}" type="sibTrans" cxnId="{B030CDAD-9055-4EA1-88E0-99C9C8A6C657}">
      <dgm:prSet/>
      <dgm:spPr/>
      <dgm:t>
        <a:bodyPr/>
        <a:lstStyle/>
        <a:p>
          <a:endParaRPr lang="ru-RU"/>
        </a:p>
      </dgm:t>
    </dgm:pt>
    <dgm:pt modelId="{B076F956-71BC-48D0-807A-AC61CB31E2C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отсутствие шероховатостей, острых краёв и незакреплённых деталей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F339D09-F978-4F67-95D0-DB790CE82D6D}" type="parTrans" cxnId="{950868CA-CAEE-4C3A-A9FE-3A0CE4845287}">
      <dgm:prSet/>
      <dgm:spPr/>
      <dgm:t>
        <a:bodyPr/>
        <a:lstStyle/>
        <a:p>
          <a:endParaRPr lang="ru-RU"/>
        </a:p>
      </dgm:t>
    </dgm:pt>
    <dgm:pt modelId="{4543E799-B0F2-4474-86B1-FDB6AB9CE691}" type="sibTrans" cxnId="{950868CA-CAEE-4C3A-A9FE-3A0CE4845287}">
      <dgm:prSet/>
      <dgm:spPr/>
      <dgm:t>
        <a:bodyPr/>
        <a:lstStyle/>
        <a:p>
          <a:endParaRPr lang="ru-RU"/>
        </a:p>
      </dgm:t>
    </dgm:pt>
    <dgm:pt modelId="{5970327B-41FD-4385-BC4F-A0406025E644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наличие конструкционных ограничителей, позволяющих избежать контакта лаборанта с опасным агентом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0270171-F54E-47E5-A6E1-FF3F03213C76}" type="parTrans" cxnId="{3D159129-A2A1-4318-94DF-2A70C2EB9BC8}">
      <dgm:prSet/>
      <dgm:spPr/>
      <dgm:t>
        <a:bodyPr/>
        <a:lstStyle/>
        <a:p>
          <a:endParaRPr lang="ru-RU"/>
        </a:p>
      </dgm:t>
    </dgm:pt>
    <dgm:pt modelId="{B8C3D853-6F80-4305-AAD1-D828BDD7D9AB}" type="sibTrans" cxnId="{3D159129-A2A1-4318-94DF-2A70C2EB9BC8}">
      <dgm:prSet/>
      <dgm:spPr/>
      <dgm:t>
        <a:bodyPr/>
        <a:lstStyle/>
        <a:p>
          <a:endParaRPr lang="ru-RU"/>
        </a:p>
      </dgm:t>
    </dgm:pt>
    <dgm:pt modelId="{ABD806AE-D3E4-4308-A04E-4594D200DBD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является простым в использовании, поддаётся лёгкой очистке, контролю и техобслуживанию.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501D456-94E5-4393-87C1-4447D2371A4F}" type="parTrans" cxnId="{D3BF2816-9E31-41B1-B502-97DFDB6E1242}">
      <dgm:prSet/>
      <dgm:spPr/>
      <dgm:t>
        <a:bodyPr/>
        <a:lstStyle/>
        <a:p>
          <a:endParaRPr lang="ru-RU"/>
        </a:p>
      </dgm:t>
    </dgm:pt>
    <dgm:pt modelId="{530C99B4-4C52-47A6-915E-639FF9D9C5F4}" type="sibTrans" cxnId="{D3BF2816-9E31-41B1-B502-97DFDB6E1242}">
      <dgm:prSet/>
      <dgm:spPr/>
      <dgm:t>
        <a:bodyPr/>
        <a:lstStyle/>
        <a:p>
          <a:endParaRPr lang="ru-RU"/>
        </a:p>
      </dgm:t>
    </dgm:pt>
    <dgm:pt modelId="{93C1D9E3-BEB4-44C4-B4F4-008F60649FBD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механическая устойчивость к физическим воздействиям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0539F1F-336D-4A81-A583-F04ACE12E9FE}" type="parTrans" cxnId="{0128FBC2-135C-4581-8A95-7BB18B14168B}">
      <dgm:prSet/>
      <dgm:spPr/>
      <dgm:t>
        <a:bodyPr/>
        <a:lstStyle/>
        <a:p>
          <a:endParaRPr lang="ru-RU"/>
        </a:p>
      </dgm:t>
    </dgm:pt>
    <dgm:pt modelId="{2522F96C-686E-4C0B-94CC-6514F16497C0}" type="sibTrans" cxnId="{0128FBC2-135C-4581-8A95-7BB18B14168B}">
      <dgm:prSet/>
      <dgm:spPr/>
      <dgm:t>
        <a:bodyPr/>
        <a:lstStyle/>
        <a:p>
          <a:endParaRPr lang="ru-RU"/>
        </a:p>
      </dgm:t>
    </dgm:pt>
    <dgm:pt modelId="{21B58A33-8D92-4A4B-8D9C-2857F3D5B618}" type="pres">
      <dgm:prSet presAssocID="{0A395805-75C4-497A-B138-21E09DB755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7AF3DC-F2EB-4D39-8AEC-10465D9310AC}" type="pres">
      <dgm:prSet presAssocID="{A19B2EA7-D348-4EDA-AAAB-6B20796CDA75}" presName="parentLin" presStyleCnt="0"/>
      <dgm:spPr/>
    </dgm:pt>
    <dgm:pt modelId="{0FF0A835-F6E1-4A9E-96AA-AE2234F6D1B5}" type="pres">
      <dgm:prSet presAssocID="{A19B2EA7-D348-4EDA-AAAB-6B20796CDA7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AAF8B74-39D7-48FC-B27C-AB2DD6B33C35}" type="pres">
      <dgm:prSet presAssocID="{A19B2EA7-D348-4EDA-AAAB-6B20796CDA75}" presName="parentText" presStyleLbl="node1" presStyleIdx="0" presStyleCnt="5" custScaleY="3651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8EBB3E-84B5-4C44-9DC9-2CEF2F469E65}" type="pres">
      <dgm:prSet presAssocID="{A19B2EA7-D348-4EDA-AAAB-6B20796CDA75}" presName="negativeSpace" presStyleCnt="0"/>
      <dgm:spPr/>
    </dgm:pt>
    <dgm:pt modelId="{559F4DC7-E4DE-47D5-B7A4-CC238E1EE5DA}" type="pres">
      <dgm:prSet presAssocID="{A19B2EA7-D348-4EDA-AAAB-6B20796CDA75}" presName="childText" presStyleLbl="conFgAcc1" presStyleIdx="0" presStyleCnt="5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</dgm:pt>
    <dgm:pt modelId="{920C6590-0FDB-40B8-9454-C113C6CA8529}" type="pres">
      <dgm:prSet presAssocID="{8B475EE7-DAE8-4302-ADC9-F34CA2146AE4}" presName="spaceBetweenRectangles" presStyleCnt="0"/>
      <dgm:spPr/>
    </dgm:pt>
    <dgm:pt modelId="{7C7E51DA-DAD4-4545-BFDB-620332102A79}" type="pres">
      <dgm:prSet presAssocID="{93C1D9E3-BEB4-44C4-B4F4-008F60649FBD}" presName="parentLin" presStyleCnt="0"/>
      <dgm:spPr/>
    </dgm:pt>
    <dgm:pt modelId="{12AB6C55-A774-4A5A-8271-0D7048E9CD2D}" type="pres">
      <dgm:prSet presAssocID="{93C1D9E3-BEB4-44C4-B4F4-008F60649FB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8299780-12C4-400D-AB63-6C3722396E1D}" type="pres">
      <dgm:prSet presAssocID="{93C1D9E3-BEB4-44C4-B4F4-008F60649FBD}" presName="parentText" presStyleLbl="node1" presStyleIdx="1" presStyleCnt="5" custScaleY="3090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F35FB0-4CCF-478C-9E91-11EF91138C90}" type="pres">
      <dgm:prSet presAssocID="{93C1D9E3-BEB4-44C4-B4F4-008F60649FBD}" presName="negativeSpace" presStyleCnt="0"/>
      <dgm:spPr/>
    </dgm:pt>
    <dgm:pt modelId="{A701CBD5-B917-4983-8A8A-666D454CA505}" type="pres">
      <dgm:prSet presAssocID="{93C1D9E3-BEB4-44C4-B4F4-008F60649FBD}" presName="childText" presStyleLbl="conFgAcc1" presStyleIdx="1" presStyleCnt="5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</dgm:pt>
    <dgm:pt modelId="{D2770232-8D58-4DD7-BA34-97EFC5579120}" type="pres">
      <dgm:prSet presAssocID="{2522F96C-686E-4C0B-94CC-6514F16497C0}" presName="spaceBetweenRectangles" presStyleCnt="0"/>
      <dgm:spPr/>
    </dgm:pt>
    <dgm:pt modelId="{EFC43ED3-1241-4F78-8412-86187C2818E7}" type="pres">
      <dgm:prSet presAssocID="{B076F956-71BC-48D0-807A-AC61CB31E2CC}" presName="parentLin" presStyleCnt="0"/>
      <dgm:spPr/>
    </dgm:pt>
    <dgm:pt modelId="{4E71A762-7296-440B-B967-CB069ABC60FF}" type="pres">
      <dgm:prSet presAssocID="{B076F956-71BC-48D0-807A-AC61CB31E2CC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4C05D53C-42DC-43B4-A305-A3849811725A}" type="pres">
      <dgm:prSet presAssocID="{B076F956-71BC-48D0-807A-AC61CB31E2CC}" presName="parentText" presStyleLbl="node1" presStyleIdx="2" presStyleCnt="5" custScaleY="315730" custLinFactNeighborX="-9786" custLinFactNeighborY="3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8236F-A940-48D0-AB9D-F101D2D4DA5E}" type="pres">
      <dgm:prSet presAssocID="{B076F956-71BC-48D0-807A-AC61CB31E2CC}" presName="negativeSpace" presStyleCnt="0"/>
      <dgm:spPr/>
    </dgm:pt>
    <dgm:pt modelId="{20BAC8DD-FEEE-476E-A94A-E52FF96754F4}" type="pres">
      <dgm:prSet presAssocID="{B076F956-71BC-48D0-807A-AC61CB31E2CC}" presName="childText" presStyleLbl="conFgAcc1" presStyleIdx="2" presStyleCnt="5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</dgm:pt>
    <dgm:pt modelId="{16B76608-7237-48A3-843D-A4558E808F02}" type="pres">
      <dgm:prSet presAssocID="{4543E799-B0F2-4474-86B1-FDB6AB9CE691}" presName="spaceBetweenRectangles" presStyleCnt="0"/>
      <dgm:spPr/>
    </dgm:pt>
    <dgm:pt modelId="{714865A1-B5D0-4B5B-8F49-6F28B2F31D74}" type="pres">
      <dgm:prSet presAssocID="{5970327B-41FD-4385-BC4F-A0406025E644}" presName="parentLin" presStyleCnt="0"/>
      <dgm:spPr/>
    </dgm:pt>
    <dgm:pt modelId="{AE79F062-C0D2-4E9E-B892-DB79CD751129}" type="pres">
      <dgm:prSet presAssocID="{5970327B-41FD-4385-BC4F-A0406025E64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0DAA8F58-68A0-420C-AC3E-76469B9D00DA}" type="pres">
      <dgm:prSet presAssocID="{5970327B-41FD-4385-BC4F-A0406025E644}" presName="parentText" presStyleLbl="node1" presStyleIdx="3" presStyleCnt="5" custScaleY="324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CE89F9-B093-4E8C-8284-5B519B06DF22}" type="pres">
      <dgm:prSet presAssocID="{5970327B-41FD-4385-BC4F-A0406025E644}" presName="negativeSpace" presStyleCnt="0"/>
      <dgm:spPr/>
    </dgm:pt>
    <dgm:pt modelId="{61E49F5F-BE08-4A42-9921-78286E5E1FB5}" type="pres">
      <dgm:prSet presAssocID="{5970327B-41FD-4385-BC4F-A0406025E644}" presName="childText" presStyleLbl="conFgAcc1" presStyleIdx="3" presStyleCnt="5" custLinFactNeighborY="-37838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</dgm:pt>
    <dgm:pt modelId="{1C194555-2C11-4389-A6CB-0DB830BB43D0}" type="pres">
      <dgm:prSet presAssocID="{B8C3D853-6F80-4305-AAD1-D828BDD7D9AB}" presName="spaceBetweenRectangles" presStyleCnt="0"/>
      <dgm:spPr/>
    </dgm:pt>
    <dgm:pt modelId="{6CD78D9D-43EA-48BB-9163-ED15B5496689}" type="pres">
      <dgm:prSet presAssocID="{ABD806AE-D3E4-4308-A04E-4594D200DBDD}" presName="parentLin" presStyleCnt="0"/>
      <dgm:spPr/>
    </dgm:pt>
    <dgm:pt modelId="{7D7B6B6E-808E-438C-A429-50C37C04ABFE}" type="pres">
      <dgm:prSet presAssocID="{ABD806AE-D3E4-4308-A04E-4594D200DBD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A426B3DF-6050-4ED8-8291-7729612A1B6D}" type="pres">
      <dgm:prSet presAssocID="{ABD806AE-D3E4-4308-A04E-4594D200DBDD}" presName="parentText" presStyleLbl="node1" presStyleIdx="4" presStyleCnt="5" custScaleY="3102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78924-4F9F-4D1B-A1FE-15912B880335}" type="pres">
      <dgm:prSet presAssocID="{ABD806AE-D3E4-4308-A04E-4594D200DBDD}" presName="negativeSpace" presStyleCnt="0"/>
      <dgm:spPr/>
    </dgm:pt>
    <dgm:pt modelId="{4EB1EFA6-58F7-4D7C-BCB9-558A5570B073}" type="pres">
      <dgm:prSet presAssocID="{ABD806AE-D3E4-4308-A04E-4594D200DBDD}" presName="childText" presStyleLbl="conFgAcc1" presStyleIdx="4" presStyleCnt="5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</dgm:pt>
  </dgm:ptLst>
  <dgm:cxnLst>
    <dgm:cxn modelId="{F1E92BE7-7108-462F-89AA-2BC03C594656}" type="presOf" srcId="{A19B2EA7-D348-4EDA-AAAB-6B20796CDA75}" destId="{AAAF8B74-39D7-48FC-B27C-AB2DD6B33C35}" srcOrd="1" destOrd="0" presId="urn:microsoft.com/office/officeart/2005/8/layout/list1"/>
    <dgm:cxn modelId="{B2595D2A-B49E-422C-A153-D6A9F056E6F7}" type="presOf" srcId="{B076F956-71BC-48D0-807A-AC61CB31E2CC}" destId="{4C05D53C-42DC-43B4-A305-A3849811725A}" srcOrd="1" destOrd="0" presId="urn:microsoft.com/office/officeart/2005/8/layout/list1"/>
    <dgm:cxn modelId="{3D159129-A2A1-4318-94DF-2A70C2EB9BC8}" srcId="{0A395805-75C4-497A-B138-21E09DB755EE}" destId="{5970327B-41FD-4385-BC4F-A0406025E644}" srcOrd="3" destOrd="0" parTransId="{F0270171-F54E-47E5-A6E1-FF3F03213C76}" sibTransId="{B8C3D853-6F80-4305-AAD1-D828BDD7D9AB}"/>
    <dgm:cxn modelId="{5CB890DD-8FA0-4005-BC3F-E68F67E5111B}" type="presOf" srcId="{ABD806AE-D3E4-4308-A04E-4594D200DBDD}" destId="{7D7B6B6E-808E-438C-A429-50C37C04ABFE}" srcOrd="0" destOrd="0" presId="urn:microsoft.com/office/officeart/2005/8/layout/list1"/>
    <dgm:cxn modelId="{0128FBC2-135C-4581-8A95-7BB18B14168B}" srcId="{0A395805-75C4-497A-B138-21E09DB755EE}" destId="{93C1D9E3-BEB4-44C4-B4F4-008F60649FBD}" srcOrd="1" destOrd="0" parTransId="{40539F1F-336D-4A81-A583-F04ACE12E9FE}" sibTransId="{2522F96C-686E-4C0B-94CC-6514F16497C0}"/>
    <dgm:cxn modelId="{FF3D81A2-F2A3-4B50-89D9-52461AA0E157}" type="presOf" srcId="{5970327B-41FD-4385-BC4F-A0406025E644}" destId="{0DAA8F58-68A0-420C-AC3E-76469B9D00DA}" srcOrd="1" destOrd="0" presId="urn:microsoft.com/office/officeart/2005/8/layout/list1"/>
    <dgm:cxn modelId="{6A956AE4-349E-40B4-8155-21103EA7F1BB}" type="presOf" srcId="{93C1D9E3-BEB4-44C4-B4F4-008F60649FBD}" destId="{12AB6C55-A774-4A5A-8271-0D7048E9CD2D}" srcOrd="0" destOrd="0" presId="urn:microsoft.com/office/officeart/2005/8/layout/list1"/>
    <dgm:cxn modelId="{B030CDAD-9055-4EA1-88E0-99C9C8A6C657}" srcId="{0A395805-75C4-497A-B138-21E09DB755EE}" destId="{A19B2EA7-D348-4EDA-AAAB-6B20796CDA75}" srcOrd="0" destOrd="0" parTransId="{B57B44CD-21F7-45A1-9D05-82762C6E5809}" sibTransId="{8B475EE7-DAE8-4302-ADC9-F34CA2146AE4}"/>
    <dgm:cxn modelId="{D2E346D3-70E6-497B-B067-64C59CD6F924}" type="presOf" srcId="{ABD806AE-D3E4-4308-A04E-4594D200DBDD}" destId="{A426B3DF-6050-4ED8-8291-7729612A1B6D}" srcOrd="1" destOrd="0" presId="urn:microsoft.com/office/officeart/2005/8/layout/list1"/>
    <dgm:cxn modelId="{A238ADE4-7558-4824-BC9A-509560422D69}" type="presOf" srcId="{B076F956-71BC-48D0-807A-AC61CB31E2CC}" destId="{4E71A762-7296-440B-B967-CB069ABC60FF}" srcOrd="0" destOrd="0" presId="urn:microsoft.com/office/officeart/2005/8/layout/list1"/>
    <dgm:cxn modelId="{CE842405-A810-4A9F-A21E-AC7FF9DA6FA8}" type="presOf" srcId="{5970327B-41FD-4385-BC4F-A0406025E644}" destId="{AE79F062-C0D2-4E9E-B892-DB79CD751129}" srcOrd="0" destOrd="0" presId="urn:microsoft.com/office/officeart/2005/8/layout/list1"/>
    <dgm:cxn modelId="{C2FD3523-00A2-4F72-91B1-3C111353AA5F}" type="presOf" srcId="{0A395805-75C4-497A-B138-21E09DB755EE}" destId="{21B58A33-8D92-4A4B-8D9C-2857F3D5B618}" srcOrd="0" destOrd="0" presId="urn:microsoft.com/office/officeart/2005/8/layout/list1"/>
    <dgm:cxn modelId="{67C4029C-331C-4444-BBE4-8EE3D0F70443}" type="presOf" srcId="{93C1D9E3-BEB4-44C4-B4F4-008F60649FBD}" destId="{E8299780-12C4-400D-AB63-6C3722396E1D}" srcOrd="1" destOrd="0" presId="urn:microsoft.com/office/officeart/2005/8/layout/list1"/>
    <dgm:cxn modelId="{950868CA-CAEE-4C3A-A9FE-3A0CE4845287}" srcId="{0A395805-75C4-497A-B138-21E09DB755EE}" destId="{B076F956-71BC-48D0-807A-AC61CB31E2CC}" srcOrd="2" destOrd="0" parTransId="{2F339D09-F978-4F67-95D0-DB790CE82D6D}" sibTransId="{4543E799-B0F2-4474-86B1-FDB6AB9CE691}"/>
    <dgm:cxn modelId="{6386E9E9-305E-48DC-8DA8-444645F6CDB7}" type="presOf" srcId="{A19B2EA7-D348-4EDA-AAAB-6B20796CDA75}" destId="{0FF0A835-F6E1-4A9E-96AA-AE2234F6D1B5}" srcOrd="0" destOrd="0" presId="urn:microsoft.com/office/officeart/2005/8/layout/list1"/>
    <dgm:cxn modelId="{D3BF2816-9E31-41B1-B502-97DFDB6E1242}" srcId="{0A395805-75C4-497A-B138-21E09DB755EE}" destId="{ABD806AE-D3E4-4308-A04E-4594D200DBDD}" srcOrd="4" destOrd="0" parTransId="{1501D456-94E5-4393-87C1-4447D2371A4F}" sibTransId="{530C99B4-4C52-47A6-915E-639FF9D9C5F4}"/>
    <dgm:cxn modelId="{D9A1DA81-9197-4797-A374-0ADD8525173E}" type="presParOf" srcId="{21B58A33-8D92-4A4B-8D9C-2857F3D5B618}" destId="{FB7AF3DC-F2EB-4D39-8AEC-10465D9310AC}" srcOrd="0" destOrd="0" presId="urn:microsoft.com/office/officeart/2005/8/layout/list1"/>
    <dgm:cxn modelId="{8CCDDD86-1B29-4EE2-B179-7822084DDE0E}" type="presParOf" srcId="{FB7AF3DC-F2EB-4D39-8AEC-10465D9310AC}" destId="{0FF0A835-F6E1-4A9E-96AA-AE2234F6D1B5}" srcOrd="0" destOrd="0" presId="urn:microsoft.com/office/officeart/2005/8/layout/list1"/>
    <dgm:cxn modelId="{7EFDFBA2-4987-4A54-BAE2-592EAC6658D3}" type="presParOf" srcId="{FB7AF3DC-F2EB-4D39-8AEC-10465D9310AC}" destId="{AAAF8B74-39D7-48FC-B27C-AB2DD6B33C35}" srcOrd="1" destOrd="0" presId="urn:microsoft.com/office/officeart/2005/8/layout/list1"/>
    <dgm:cxn modelId="{3D3EB760-1823-4D1D-8148-B7715F6E45FC}" type="presParOf" srcId="{21B58A33-8D92-4A4B-8D9C-2857F3D5B618}" destId="{8D8EBB3E-84B5-4C44-9DC9-2CEF2F469E65}" srcOrd="1" destOrd="0" presId="urn:microsoft.com/office/officeart/2005/8/layout/list1"/>
    <dgm:cxn modelId="{CC1187BC-FAEB-4AD0-B195-D095D0529A12}" type="presParOf" srcId="{21B58A33-8D92-4A4B-8D9C-2857F3D5B618}" destId="{559F4DC7-E4DE-47D5-B7A4-CC238E1EE5DA}" srcOrd="2" destOrd="0" presId="urn:microsoft.com/office/officeart/2005/8/layout/list1"/>
    <dgm:cxn modelId="{2AF6383B-8F2B-4A4A-ABF4-F5870718AC03}" type="presParOf" srcId="{21B58A33-8D92-4A4B-8D9C-2857F3D5B618}" destId="{920C6590-0FDB-40B8-9454-C113C6CA8529}" srcOrd="3" destOrd="0" presId="urn:microsoft.com/office/officeart/2005/8/layout/list1"/>
    <dgm:cxn modelId="{BC357416-8FDC-4CCC-BD9F-B22825C03922}" type="presParOf" srcId="{21B58A33-8D92-4A4B-8D9C-2857F3D5B618}" destId="{7C7E51DA-DAD4-4545-BFDB-620332102A79}" srcOrd="4" destOrd="0" presId="urn:microsoft.com/office/officeart/2005/8/layout/list1"/>
    <dgm:cxn modelId="{266D62AF-443A-4E5D-AB96-7A60100E027C}" type="presParOf" srcId="{7C7E51DA-DAD4-4545-BFDB-620332102A79}" destId="{12AB6C55-A774-4A5A-8271-0D7048E9CD2D}" srcOrd="0" destOrd="0" presId="urn:microsoft.com/office/officeart/2005/8/layout/list1"/>
    <dgm:cxn modelId="{7C6266F2-B77B-457F-A8F8-05C43B2A7E57}" type="presParOf" srcId="{7C7E51DA-DAD4-4545-BFDB-620332102A79}" destId="{E8299780-12C4-400D-AB63-6C3722396E1D}" srcOrd="1" destOrd="0" presId="urn:microsoft.com/office/officeart/2005/8/layout/list1"/>
    <dgm:cxn modelId="{780D28EA-9C0C-4D6B-9DBD-93FACFAEE39D}" type="presParOf" srcId="{21B58A33-8D92-4A4B-8D9C-2857F3D5B618}" destId="{CDF35FB0-4CCF-478C-9E91-11EF91138C90}" srcOrd="5" destOrd="0" presId="urn:microsoft.com/office/officeart/2005/8/layout/list1"/>
    <dgm:cxn modelId="{FEE41294-625B-42F0-9F8B-8D262A17325B}" type="presParOf" srcId="{21B58A33-8D92-4A4B-8D9C-2857F3D5B618}" destId="{A701CBD5-B917-4983-8A8A-666D454CA505}" srcOrd="6" destOrd="0" presId="urn:microsoft.com/office/officeart/2005/8/layout/list1"/>
    <dgm:cxn modelId="{D88A05FE-C072-41E0-AAC4-A888895D39F2}" type="presParOf" srcId="{21B58A33-8D92-4A4B-8D9C-2857F3D5B618}" destId="{D2770232-8D58-4DD7-BA34-97EFC5579120}" srcOrd="7" destOrd="0" presId="urn:microsoft.com/office/officeart/2005/8/layout/list1"/>
    <dgm:cxn modelId="{75FBCA14-A628-4E59-A39A-6B98001FD718}" type="presParOf" srcId="{21B58A33-8D92-4A4B-8D9C-2857F3D5B618}" destId="{EFC43ED3-1241-4F78-8412-86187C2818E7}" srcOrd="8" destOrd="0" presId="urn:microsoft.com/office/officeart/2005/8/layout/list1"/>
    <dgm:cxn modelId="{EB2E5351-DB9E-48C3-97AB-CD2B214CDF2B}" type="presParOf" srcId="{EFC43ED3-1241-4F78-8412-86187C2818E7}" destId="{4E71A762-7296-440B-B967-CB069ABC60FF}" srcOrd="0" destOrd="0" presId="urn:microsoft.com/office/officeart/2005/8/layout/list1"/>
    <dgm:cxn modelId="{7C91FDD9-24DF-4BE2-AC20-213FCF685869}" type="presParOf" srcId="{EFC43ED3-1241-4F78-8412-86187C2818E7}" destId="{4C05D53C-42DC-43B4-A305-A3849811725A}" srcOrd="1" destOrd="0" presId="urn:microsoft.com/office/officeart/2005/8/layout/list1"/>
    <dgm:cxn modelId="{39C9BD12-91C4-4698-BE43-F13CB5244FFF}" type="presParOf" srcId="{21B58A33-8D92-4A4B-8D9C-2857F3D5B618}" destId="{0388236F-A940-48D0-AB9D-F101D2D4DA5E}" srcOrd="9" destOrd="0" presId="urn:microsoft.com/office/officeart/2005/8/layout/list1"/>
    <dgm:cxn modelId="{10398209-CAB2-4E8A-B08E-A64B2BF79180}" type="presParOf" srcId="{21B58A33-8D92-4A4B-8D9C-2857F3D5B618}" destId="{20BAC8DD-FEEE-476E-A94A-E52FF96754F4}" srcOrd="10" destOrd="0" presId="urn:microsoft.com/office/officeart/2005/8/layout/list1"/>
    <dgm:cxn modelId="{ADA0E27E-30C9-4EC3-82C6-8B7342221719}" type="presParOf" srcId="{21B58A33-8D92-4A4B-8D9C-2857F3D5B618}" destId="{16B76608-7237-48A3-843D-A4558E808F02}" srcOrd="11" destOrd="0" presId="urn:microsoft.com/office/officeart/2005/8/layout/list1"/>
    <dgm:cxn modelId="{C1BE7C09-71C3-4160-8294-405688275867}" type="presParOf" srcId="{21B58A33-8D92-4A4B-8D9C-2857F3D5B618}" destId="{714865A1-B5D0-4B5B-8F49-6F28B2F31D74}" srcOrd="12" destOrd="0" presId="urn:microsoft.com/office/officeart/2005/8/layout/list1"/>
    <dgm:cxn modelId="{6132F907-B953-4FEB-8C49-1F683593FB6C}" type="presParOf" srcId="{714865A1-B5D0-4B5B-8F49-6F28B2F31D74}" destId="{AE79F062-C0D2-4E9E-B892-DB79CD751129}" srcOrd="0" destOrd="0" presId="urn:microsoft.com/office/officeart/2005/8/layout/list1"/>
    <dgm:cxn modelId="{E59DB3CF-81EC-4D6A-A52B-0358982AF4F5}" type="presParOf" srcId="{714865A1-B5D0-4B5B-8F49-6F28B2F31D74}" destId="{0DAA8F58-68A0-420C-AC3E-76469B9D00DA}" srcOrd="1" destOrd="0" presId="urn:microsoft.com/office/officeart/2005/8/layout/list1"/>
    <dgm:cxn modelId="{33DFD65D-5A19-46CF-9BAD-AF4F598E234B}" type="presParOf" srcId="{21B58A33-8D92-4A4B-8D9C-2857F3D5B618}" destId="{1FCE89F9-B093-4E8C-8284-5B519B06DF22}" srcOrd="13" destOrd="0" presId="urn:microsoft.com/office/officeart/2005/8/layout/list1"/>
    <dgm:cxn modelId="{1B96057C-3595-4E18-BCC5-1EE716B0E13E}" type="presParOf" srcId="{21B58A33-8D92-4A4B-8D9C-2857F3D5B618}" destId="{61E49F5F-BE08-4A42-9921-78286E5E1FB5}" srcOrd="14" destOrd="0" presId="urn:microsoft.com/office/officeart/2005/8/layout/list1"/>
    <dgm:cxn modelId="{A3485927-BB97-4434-8494-1EA670E149C6}" type="presParOf" srcId="{21B58A33-8D92-4A4B-8D9C-2857F3D5B618}" destId="{1C194555-2C11-4389-A6CB-0DB830BB43D0}" srcOrd="15" destOrd="0" presId="urn:microsoft.com/office/officeart/2005/8/layout/list1"/>
    <dgm:cxn modelId="{74DEAA1F-B44C-4D92-AD4F-1CDACB336131}" type="presParOf" srcId="{21B58A33-8D92-4A4B-8D9C-2857F3D5B618}" destId="{6CD78D9D-43EA-48BB-9163-ED15B5496689}" srcOrd="16" destOrd="0" presId="urn:microsoft.com/office/officeart/2005/8/layout/list1"/>
    <dgm:cxn modelId="{D4288E80-1F0C-48FB-AD2D-F98748D05800}" type="presParOf" srcId="{6CD78D9D-43EA-48BB-9163-ED15B5496689}" destId="{7D7B6B6E-808E-438C-A429-50C37C04ABFE}" srcOrd="0" destOrd="0" presId="urn:microsoft.com/office/officeart/2005/8/layout/list1"/>
    <dgm:cxn modelId="{476C2262-4CD8-4A19-8F4F-8198C7AEA00F}" type="presParOf" srcId="{6CD78D9D-43EA-48BB-9163-ED15B5496689}" destId="{A426B3DF-6050-4ED8-8291-7729612A1B6D}" srcOrd="1" destOrd="0" presId="urn:microsoft.com/office/officeart/2005/8/layout/list1"/>
    <dgm:cxn modelId="{DB327F2B-1CD3-47B7-82E8-0F84C41C3A75}" type="presParOf" srcId="{21B58A33-8D92-4A4B-8D9C-2857F3D5B618}" destId="{18778924-4F9F-4D1B-A1FE-15912B880335}" srcOrd="17" destOrd="0" presId="urn:microsoft.com/office/officeart/2005/8/layout/list1"/>
    <dgm:cxn modelId="{F18165F0-9CAF-4D7E-AC91-31B61E309099}" type="presParOf" srcId="{21B58A33-8D92-4A4B-8D9C-2857F3D5B618}" destId="{4EB1EFA6-58F7-4D7C-BCB9-558A5570B0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5D4CB4-7FF9-42BF-A4CE-D5905C197CF5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307D20-0BE3-4AC7-890F-75B822D7EBF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Обеззараживание рабочих объектов физическими и химическими способами</a:t>
          </a:r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7732558-DF8E-40B0-8D0F-304E9D938948}" type="parTrans" cxnId="{BDB99F16-F8F7-4DC7-BAF7-12A1417E100A}">
      <dgm:prSet/>
      <dgm:spPr/>
      <dgm:t>
        <a:bodyPr/>
        <a:lstStyle/>
        <a:p>
          <a:endParaRPr lang="ru-RU"/>
        </a:p>
      </dgm:t>
    </dgm:pt>
    <dgm:pt modelId="{65E07CD6-DA53-43C6-B8DE-2282282C3C5E}" type="sibTrans" cxnId="{BDB99F16-F8F7-4DC7-BAF7-12A1417E100A}">
      <dgm:prSet/>
      <dgm:spPr/>
      <dgm:t>
        <a:bodyPr/>
        <a:lstStyle/>
        <a:p>
          <a:endParaRPr lang="ru-RU"/>
        </a:p>
      </dgm:t>
    </dgm:pt>
    <dgm:pt modelId="{D380906B-812F-47EB-9E92-F49FC6F37DC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Выполнение объёмов и типов уборки, как в чистой, так и в инфицированной зоне лаборатории, с применением ультрафиолетового облучения воздуха</a:t>
          </a:r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F5A916E-5CB0-4E05-9231-EFF7D342534E}" type="parTrans" cxnId="{9E05D924-19A5-4F34-85A0-9285537454E0}">
      <dgm:prSet/>
      <dgm:spPr/>
      <dgm:t>
        <a:bodyPr/>
        <a:lstStyle/>
        <a:p>
          <a:endParaRPr lang="ru-RU"/>
        </a:p>
      </dgm:t>
    </dgm:pt>
    <dgm:pt modelId="{9C7FD8FE-7D1F-43B1-BF10-43DCAAA48E44}" type="sibTrans" cxnId="{9E05D924-19A5-4F34-85A0-9285537454E0}">
      <dgm:prSet/>
      <dgm:spPr/>
      <dgm:t>
        <a:bodyPr/>
        <a:lstStyle/>
        <a:p>
          <a:endParaRPr lang="ru-RU"/>
        </a:p>
      </dgm:t>
    </dgm:pt>
    <dgm:pt modelId="{B89EEA53-A49A-4654-8AF6-2AE6878C7FF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Использование в уборке многокомпонентных дезинфицирующих средств, в состав которых входят действующие вещества: моющие, дезодорирующие и антикоррозийные добавки</a:t>
          </a:r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D6E3E5F-7BDB-4F85-A154-758C4E7378C4}" type="sibTrans" cxnId="{0307F8E1-3ED5-4A25-9A01-9D116A723756}">
      <dgm:prSet/>
      <dgm:spPr/>
      <dgm:t>
        <a:bodyPr/>
        <a:lstStyle/>
        <a:p>
          <a:endParaRPr lang="ru-RU"/>
        </a:p>
      </dgm:t>
    </dgm:pt>
    <dgm:pt modelId="{DA62DD11-243E-40F5-BD13-8E9064A8266E}" type="parTrans" cxnId="{0307F8E1-3ED5-4A25-9A01-9D116A723756}">
      <dgm:prSet/>
      <dgm:spPr/>
      <dgm:t>
        <a:bodyPr/>
        <a:lstStyle/>
        <a:p>
          <a:endParaRPr lang="ru-RU"/>
        </a:p>
      </dgm:t>
    </dgm:pt>
    <dgm:pt modelId="{1360FA12-770A-4E98-8216-F8BE86B76668}" type="pres">
      <dgm:prSet presAssocID="{8B5D4CB4-7FF9-42BF-A4CE-D5905C197CF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CE6010-4CBB-4429-B37D-9E7F67B69895}" type="pres">
      <dgm:prSet presAssocID="{81307D20-0BE3-4AC7-890F-75B822D7EBF0}" presName="comp" presStyleCnt="0"/>
      <dgm:spPr/>
    </dgm:pt>
    <dgm:pt modelId="{FD4F95B3-DE23-4117-99A3-3C5050B4EF22}" type="pres">
      <dgm:prSet presAssocID="{81307D20-0BE3-4AC7-890F-75B822D7EBF0}" presName="box" presStyleLbl="node1" presStyleIdx="0" presStyleCnt="3" custLinFactNeighborX="-233" custLinFactNeighborY="-1800"/>
      <dgm:spPr/>
      <dgm:t>
        <a:bodyPr/>
        <a:lstStyle/>
        <a:p>
          <a:endParaRPr lang="ru-RU"/>
        </a:p>
      </dgm:t>
    </dgm:pt>
    <dgm:pt modelId="{2A7A11FD-0267-4C06-B009-C2DE42CB2155}" type="pres">
      <dgm:prSet presAssocID="{81307D20-0BE3-4AC7-890F-75B822D7EBF0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1ADA9BA-7E05-4831-AAB2-DC88494740E6}" type="pres">
      <dgm:prSet presAssocID="{81307D20-0BE3-4AC7-890F-75B822D7EBF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6F0BB-3545-4524-BBB3-90D651DBF89A}" type="pres">
      <dgm:prSet presAssocID="{65E07CD6-DA53-43C6-B8DE-2282282C3C5E}" presName="spacer" presStyleCnt="0"/>
      <dgm:spPr/>
    </dgm:pt>
    <dgm:pt modelId="{58D7A891-287D-4770-BCE8-F94977530A25}" type="pres">
      <dgm:prSet presAssocID="{B89EEA53-A49A-4654-8AF6-2AE6878C7FF8}" presName="comp" presStyleCnt="0"/>
      <dgm:spPr/>
    </dgm:pt>
    <dgm:pt modelId="{B8519867-0D76-46BA-A283-C130B5E0AA62}" type="pres">
      <dgm:prSet presAssocID="{B89EEA53-A49A-4654-8AF6-2AE6878C7FF8}" presName="box" presStyleLbl="node1" presStyleIdx="1" presStyleCnt="3"/>
      <dgm:spPr/>
      <dgm:t>
        <a:bodyPr/>
        <a:lstStyle/>
        <a:p>
          <a:endParaRPr lang="ru-RU"/>
        </a:p>
      </dgm:t>
    </dgm:pt>
    <dgm:pt modelId="{F2EECC68-3EDB-4E4B-BE4D-E93A7A67D3BC}" type="pres">
      <dgm:prSet presAssocID="{B89EEA53-A49A-4654-8AF6-2AE6878C7FF8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C43AA03-748E-4ECC-B2B5-6BF76CFA91B8}" type="pres">
      <dgm:prSet presAssocID="{B89EEA53-A49A-4654-8AF6-2AE6878C7FF8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960F79-3F1F-489C-8983-CAF1B71A10AE}" type="pres">
      <dgm:prSet presAssocID="{9D6E3E5F-7BDB-4F85-A154-758C4E7378C4}" presName="spacer" presStyleCnt="0"/>
      <dgm:spPr/>
    </dgm:pt>
    <dgm:pt modelId="{F89C4C6F-4410-4513-9DFF-249E159AC1F4}" type="pres">
      <dgm:prSet presAssocID="{D380906B-812F-47EB-9E92-F49FC6F37DCA}" presName="comp" presStyleCnt="0"/>
      <dgm:spPr/>
    </dgm:pt>
    <dgm:pt modelId="{FDDB0E94-2182-4AC6-8A93-51FA920B1187}" type="pres">
      <dgm:prSet presAssocID="{D380906B-812F-47EB-9E92-F49FC6F37DCA}" presName="box" presStyleLbl="node1" presStyleIdx="2" presStyleCnt="3"/>
      <dgm:spPr/>
      <dgm:t>
        <a:bodyPr/>
        <a:lstStyle/>
        <a:p>
          <a:endParaRPr lang="ru-RU"/>
        </a:p>
      </dgm:t>
    </dgm:pt>
    <dgm:pt modelId="{815BBCCE-E021-4266-B53C-56A7C135DB9A}" type="pres">
      <dgm:prSet presAssocID="{D380906B-812F-47EB-9E92-F49FC6F37DCA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1E7BB15-F250-43C8-905D-E40F56D24D3A}" type="pres">
      <dgm:prSet presAssocID="{D380906B-812F-47EB-9E92-F49FC6F37DCA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4294E7-B437-4CE8-9858-21C62E1540D7}" type="presOf" srcId="{81307D20-0BE3-4AC7-890F-75B822D7EBF0}" destId="{61ADA9BA-7E05-4831-AAB2-DC88494740E6}" srcOrd="1" destOrd="0" presId="urn:microsoft.com/office/officeart/2005/8/layout/vList4#1"/>
    <dgm:cxn modelId="{F7CB9D96-CC3E-4082-8E7F-813AF39AF989}" type="presOf" srcId="{8B5D4CB4-7FF9-42BF-A4CE-D5905C197CF5}" destId="{1360FA12-770A-4E98-8216-F8BE86B76668}" srcOrd="0" destOrd="0" presId="urn:microsoft.com/office/officeart/2005/8/layout/vList4#1"/>
    <dgm:cxn modelId="{BDB99F16-F8F7-4DC7-BAF7-12A1417E100A}" srcId="{8B5D4CB4-7FF9-42BF-A4CE-D5905C197CF5}" destId="{81307D20-0BE3-4AC7-890F-75B822D7EBF0}" srcOrd="0" destOrd="0" parTransId="{A7732558-DF8E-40B0-8D0F-304E9D938948}" sibTransId="{65E07CD6-DA53-43C6-B8DE-2282282C3C5E}"/>
    <dgm:cxn modelId="{099BF92C-DC0F-4BEC-8A57-29B4509989CC}" type="presOf" srcId="{D380906B-812F-47EB-9E92-F49FC6F37DCA}" destId="{F1E7BB15-F250-43C8-905D-E40F56D24D3A}" srcOrd="1" destOrd="0" presId="urn:microsoft.com/office/officeart/2005/8/layout/vList4#1"/>
    <dgm:cxn modelId="{08DF25D8-BC96-4C69-A249-91CF555C0E80}" type="presOf" srcId="{81307D20-0BE3-4AC7-890F-75B822D7EBF0}" destId="{FD4F95B3-DE23-4117-99A3-3C5050B4EF22}" srcOrd="0" destOrd="0" presId="urn:microsoft.com/office/officeart/2005/8/layout/vList4#1"/>
    <dgm:cxn modelId="{0307F8E1-3ED5-4A25-9A01-9D116A723756}" srcId="{8B5D4CB4-7FF9-42BF-A4CE-D5905C197CF5}" destId="{B89EEA53-A49A-4654-8AF6-2AE6878C7FF8}" srcOrd="1" destOrd="0" parTransId="{DA62DD11-243E-40F5-BD13-8E9064A8266E}" sibTransId="{9D6E3E5F-7BDB-4F85-A154-758C4E7378C4}"/>
    <dgm:cxn modelId="{55CC99F7-A952-4540-90ED-5C02C58F30D8}" type="presOf" srcId="{D380906B-812F-47EB-9E92-F49FC6F37DCA}" destId="{FDDB0E94-2182-4AC6-8A93-51FA920B1187}" srcOrd="0" destOrd="0" presId="urn:microsoft.com/office/officeart/2005/8/layout/vList4#1"/>
    <dgm:cxn modelId="{9E05D924-19A5-4F34-85A0-9285537454E0}" srcId="{8B5D4CB4-7FF9-42BF-A4CE-D5905C197CF5}" destId="{D380906B-812F-47EB-9E92-F49FC6F37DCA}" srcOrd="2" destOrd="0" parTransId="{2F5A916E-5CB0-4E05-9231-EFF7D342534E}" sibTransId="{9C7FD8FE-7D1F-43B1-BF10-43DCAAA48E44}"/>
    <dgm:cxn modelId="{39EC3F93-A0F0-4534-9E21-3608F71D1438}" type="presOf" srcId="{B89EEA53-A49A-4654-8AF6-2AE6878C7FF8}" destId="{BC43AA03-748E-4ECC-B2B5-6BF76CFA91B8}" srcOrd="1" destOrd="0" presId="urn:microsoft.com/office/officeart/2005/8/layout/vList4#1"/>
    <dgm:cxn modelId="{82404E9F-D81C-48CA-86D8-A2B555B94C6C}" type="presOf" srcId="{B89EEA53-A49A-4654-8AF6-2AE6878C7FF8}" destId="{B8519867-0D76-46BA-A283-C130B5E0AA62}" srcOrd="0" destOrd="0" presId="urn:microsoft.com/office/officeart/2005/8/layout/vList4#1"/>
    <dgm:cxn modelId="{1AE9D64A-D16C-4503-A1FD-269568A0FCFF}" type="presParOf" srcId="{1360FA12-770A-4E98-8216-F8BE86B76668}" destId="{7DCE6010-4CBB-4429-B37D-9E7F67B69895}" srcOrd="0" destOrd="0" presId="urn:microsoft.com/office/officeart/2005/8/layout/vList4#1"/>
    <dgm:cxn modelId="{6460676E-36A9-40A7-BEEF-0689528E0C53}" type="presParOf" srcId="{7DCE6010-4CBB-4429-B37D-9E7F67B69895}" destId="{FD4F95B3-DE23-4117-99A3-3C5050B4EF22}" srcOrd="0" destOrd="0" presId="urn:microsoft.com/office/officeart/2005/8/layout/vList4#1"/>
    <dgm:cxn modelId="{2253F6BC-8438-4337-B600-4867C5ECA930}" type="presParOf" srcId="{7DCE6010-4CBB-4429-B37D-9E7F67B69895}" destId="{2A7A11FD-0267-4C06-B009-C2DE42CB2155}" srcOrd="1" destOrd="0" presId="urn:microsoft.com/office/officeart/2005/8/layout/vList4#1"/>
    <dgm:cxn modelId="{A70CDA14-1888-4337-854D-9E10F9697509}" type="presParOf" srcId="{7DCE6010-4CBB-4429-B37D-9E7F67B69895}" destId="{61ADA9BA-7E05-4831-AAB2-DC88494740E6}" srcOrd="2" destOrd="0" presId="urn:microsoft.com/office/officeart/2005/8/layout/vList4#1"/>
    <dgm:cxn modelId="{1A18CA94-5058-4638-8F08-102BFE974EB6}" type="presParOf" srcId="{1360FA12-770A-4E98-8216-F8BE86B76668}" destId="{C896F0BB-3545-4524-BBB3-90D651DBF89A}" srcOrd="1" destOrd="0" presId="urn:microsoft.com/office/officeart/2005/8/layout/vList4#1"/>
    <dgm:cxn modelId="{4373156F-2E55-476F-A6A1-D1792C6BC104}" type="presParOf" srcId="{1360FA12-770A-4E98-8216-F8BE86B76668}" destId="{58D7A891-287D-4770-BCE8-F94977530A25}" srcOrd="2" destOrd="0" presId="urn:microsoft.com/office/officeart/2005/8/layout/vList4#1"/>
    <dgm:cxn modelId="{455836CA-6ACE-4459-9249-9A760471D36D}" type="presParOf" srcId="{58D7A891-287D-4770-BCE8-F94977530A25}" destId="{B8519867-0D76-46BA-A283-C130B5E0AA62}" srcOrd="0" destOrd="0" presId="urn:microsoft.com/office/officeart/2005/8/layout/vList4#1"/>
    <dgm:cxn modelId="{94028402-CCC1-4635-A8AF-85F7A4B75F54}" type="presParOf" srcId="{58D7A891-287D-4770-BCE8-F94977530A25}" destId="{F2EECC68-3EDB-4E4B-BE4D-E93A7A67D3BC}" srcOrd="1" destOrd="0" presId="urn:microsoft.com/office/officeart/2005/8/layout/vList4#1"/>
    <dgm:cxn modelId="{1839CB92-C956-4017-BFB0-BFB637C1CFD5}" type="presParOf" srcId="{58D7A891-287D-4770-BCE8-F94977530A25}" destId="{BC43AA03-748E-4ECC-B2B5-6BF76CFA91B8}" srcOrd="2" destOrd="0" presId="urn:microsoft.com/office/officeart/2005/8/layout/vList4#1"/>
    <dgm:cxn modelId="{CFEB143F-7058-45D0-8E2F-22D1C170885C}" type="presParOf" srcId="{1360FA12-770A-4E98-8216-F8BE86B76668}" destId="{BF960F79-3F1F-489C-8983-CAF1B71A10AE}" srcOrd="3" destOrd="0" presId="urn:microsoft.com/office/officeart/2005/8/layout/vList4#1"/>
    <dgm:cxn modelId="{EF72823B-9314-4BDE-9095-28FFCAF4BAF8}" type="presParOf" srcId="{1360FA12-770A-4E98-8216-F8BE86B76668}" destId="{F89C4C6F-4410-4513-9DFF-249E159AC1F4}" srcOrd="4" destOrd="0" presId="urn:microsoft.com/office/officeart/2005/8/layout/vList4#1"/>
    <dgm:cxn modelId="{C414B82C-76E6-49B5-BFF6-151EB0DE946E}" type="presParOf" srcId="{F89C4C6F-4410-4513-9DFF-249E159AC1F4}" destId="{FDDB0E94-2182-4AC6-8A93-51FA920B1187}" srcOrd="0" destOrd="0" presId="urn:microsoft.com/office/officeart/2005/8/layout/vList4#1"/>
    <dgm:cxn modelId="{FC5C0F70-EA62-4919-8791-491707F33A41}" type="presParOf" srcId="{F89C4C6F-4410-4513-9DFF-249E159AC1F4}" destId="{815BBCCE-E021-4266-B53C-56A7C135DB9A}" srcOrd="1" destOrd="0" presId="urn:microsoft.com/office/officeart/2005/8/layout/vList4#1"/>
    <dgm:cxn modelId="{A1151785-1A77-4419-B1E5-30F615AB7D6C}" type="presParOf" srcId="{F89C4C6F-4410-4513-9DFF-249E159AC1F4}" destId="{F1E7BB15-F250-43C8-905D-E40F56D24D3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E18E70-5475-490F-A71C-837AC5AC3FFC}" type="doc">
      <dgm:prSet loTypeId="urn:microsoft.com/office/officeart/2008/layout/VerticalCurvedList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DF7A2E9E-E6D0-48C1-8C2F-A73FC24EC6F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Использование новых технологий взятия крови через одноразовые замкнутые вакуумные системы, направленно на обеспечение биологической безопасности</a:t>
          </a:r>
          <a:endParaRPr lang="ru-RU" dirty="0"/>
        </a:p>
      </dgm:t>
    </dgm:pt>
    <dgm:pt modelId="{70B189AA-98C6-4055-926C-2E9B41463AD4}" type="parTrans" cxnId="{9D6C7382-BC19-48DC-8FD5-20F0DB43399C}">
      <dgm:prSet/>
      <dgm:spPr/>
      <dgm:t>
        <a:bodyPr/>
        <a:lstStyle/>
        <a:p>
          <a:endParaRPr lang="ru-RU"/>
        </a:p>
      </dgm:t>
    </dgm:pt>
    <dgm:pt modelId="{4EC502D4-30E0-492F-AE8A-1A5DD45FF3D0}" type="sibTrans" cxnId="{9D6C7382-BC19-48DC-8FD5-20F0DB43399C}">
      <dgm:prSet/>
      <dgm:spPr/>
      <dgm:t>
        <a:bodyPr/>
        <a:lstStyle/>
        <a:p>
          <a:endParaRPr lang="ru-RU"/>
        </a:p>
      </dgm:t>
    </dgm:pt>
    <dgm:pt modelId="{BF68187C-F06B-464A-A57F-95014CA7FEB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Использование автоматов-анализаторов при исследовании крови из первичной пробирки (иногда - через крышку)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72D4D17-8623-4C16-B83C-3FB7285B1B8A}" type="parTrans" cxnId="{48F72C2C-EFBB-4E68-9C74-C7D7E902C37D}">
      <dgm:prSet/>
      <dgm:spPr/>
      <dgm:t>
        <a:bodyPr/>
        <a:lstStyle/>
        <a:p>
          <a:endParaRPr lang="ru-RU"/>
        </a:p>
      </dgm:t>
    </dgm:pt>
    <dgm:pt modelId="{6AAFB945-0B5E-4702-BC6C-DD8E0CA1492F}" type="sibTrans" cxnId="{48F72C2C-EFBB-4E68-9C74-C7D7E902C37D}">
      <dgm:prSet/>
      <dgm:spPr/>
      <dgm:t>
        <a:bodyPr/>
        <a:lstStyle/>
        <a:p>
          <a:endParaRPr lang="ru-RU"/>
        </a:p>
      </dgm:t>
    </dgm:pt>
    <dgm:pt modelId="{CF545749-603B-455B-A566-140BA0ECA8BE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Обработка материалов в автоматическом режиме или с использованием лабораторных программ </a:t>
          </a:r>
          <a:endParaRPr lang="ru-RU" dirty="0"/>
        </a:p>
      </dgm:t>
    </dgm:pt>
    <dgm:pt modelId="{F53693F2-F572-4124-9627-93FE330C783A}" type="parTrans" cxnId="{136C9F68-0B94-4FDC-BC67-5E04AA7AF3BC}">
      <dgm:prSet/>
      <dgm:spPr/>
      <dgm:t>
        <a:bodyPr/>
        <a:lstStyle/>
        <a:p>
          <a:endParaRPr lang="ru-RU"/>
        </a:p>
      </dgm:t>
    </dgm:pt>
    <dgm:pt modelId="{9872A16A-AAAE-47FE-9C76-37885C4D0BBE}" type="sibTrans" cxnId="{136C9F68-0B94-4FDC-BC67-5E04AA7AF3BC}">
      <dgm:prSet/>
      <dgm:spPr/>
      <dgm:t>
        <a:bodyPr/>
        <a:lstStyle/>
        <a:p>
          <a:endParaRPr lang="ru-RU"/>
        </a:p>
      </dgm:t>
    </dgm:pt>
    <dgm:pt modelId="{0180A7B8-53CE-47A8-A9AB-34556A2C53B7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Внедрение в медицинские организации аппаратных способов дезинфекции лабораторных отходов,  нельзя переводить безопасные условия работы персонала в опасные за счет «дезинфекции на местах выполнения анализа»</a:t>
          </a:r>
          <a:endParaRPr lang="ru-RU" dirty="0"/>
        </a:p>
      </dgm:t>
    </dgm:pt>
    <dgm:pt modelId="{7A15C732-276E-48CD-8DB6-EEB61CDAF6BF}" type="parTrans" cxnId="{901863EA-25CF-4615-91BC-33EB41B72A47}">
      <dgm:prSet/>
      <dgm:spPr/>
      <dgm:t>
        <a:bodyPr/>
        <a:lstStyle/>
        <a:p>
          <a:endParaRPr lang="ru-RU"/>
        </a:p>
      </dgm:t>
    </dgm:pt>
    <dgm:pt modelId="{FFA1F426-6B21-4007-8905-7AE79F0310BB}" type="sibTrans" cxnId="{901863EA-25CF-4615-91BC-33EB41B72A47}">
      <dgm:prSet/>
      <dgm:spPr/>
      <dgm:t>
        <a:bodyPr/>
        <a:lstStyle/>
        <a:p>
          <a:endParaRPr lang="ru-RU"/>
        </a:p>
      </dgm:t>
    </dgm:pt>
    <dgm:pt modelId="{75E75ADE-63A8-4E3E-9C17-4164DC15E540}" type="pres">
      <dgm:prSet presAssocID="{1CE18E70-5475-490F-A71C-837AC5AC3F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6A2A76F-E0DB-4704-955F-61A5D2EFAA06}" type="pres">
      <dgm:prSet presAssocID="{1CE18E70-5475-490F-A71C-837AC5AC3FFC}" presName="Name1" presStyleCnt="0"/>
      <dgm:spPr/>
    </dgm:pt>
    <dgm:pt modelId="{CF934CFA-1AAF-4B8D-B3E9-4BA0A51CAA96}" type="pres">
      <dgm:prSet presAssocID="{1CE18E70-5475-490F-A71C-837AC5AC3FFC}" presName="cycle" presStyleCnt="0"/>
      <dgm:spPr/>
    </dgm:pt>
    <dgm:pt modelId="{8F69DB46-F7E7-4635-9D5D-CF4F68D5E867}" type="pres">
      <dgm:prSet presAssocID="{1CE18E70-5475-490F-A71C-837AC5AC3FFC}" presName="srcNode" presStyleLbl="node1" presStyleIdx="0" presStyleCnt="4"/>
      <dgm:spPr/>
    </dgm:pt>
    <dgm:pt modelId="{CEEB4774-02A2-4A9E-90EA-3CC947D06734}" type="pres">
      <dgm:prSet presAssocID="{1CE18E70-5475-490F-A71C-837AC5AC3FFC}" presName="conn" presStyleLbl="parChTrans1D2" presStyleIdx="0" presStyleCnt="1"/>
      <dgm:spPr/>
      <dgm:t>
        <a:bodyPr/>
        <a:lstStyle/>
        <a:p>
          <a:endParaRPr lang="ru-RU"/>
        </a:p>
      </dgm:t>
    </dgm:pt>
    <dgm:pt modelId="{ED4144E6-F5EB-47E9-90AF-E1DD2DAEFBB6}" type="pres">
      <dgm:prSet presAssocID="{1CE18E70-5475-490F-A71C-837AC5AC3FFC}" presName="extraNode" presStyleLbl="node1" presStyleIdx="0" presStyleCnt="4"/>
      <dgm:spPr/>
    </dgm:pt>
    <dgm:pt modelId="{EFB32A3D-798A-4B2B-ADBC-39D89E3F0DCF}" type="pres">
      <dgm:prSet presAssocID="{1CE18E70-5475-490F-A71C-837AC5AC3FFC}" presName="dstNode" presStyleLbl="node1" presStyleIdx="0" presStyleCnt="4"/>
      <dgm:spPr/>
    </dgm:pt>
    <dgm:pt modelId="{6221287B-87D1-49BB-A48A-7BA818A95C10}" type="pres">
      <dgm:prSet presAssocID="{DF7A2E9E-E6D0-48C1-8C2F-A73FC24EC6F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4AC37-935C-4B40-9011-C56AC504A017}" type="pres">
      <dgm:prSet presAssocID="{DF7A2E9E-E6D0-48C1-8C2F-A73FC24EC6F8}" presName="accent_1" presStyleCnt="0"/>
      <dgm:spPr/>
    </dgm:pt>
    <dgm:pt modelId="{B80D301D-41A0-489C-A7DE-00FF0A90B6DD}" type="pres">
      <dgm:prSet presAssocID="{DF7A2E9E-E6D0-48C1-8C2F-A73FC24EC6F8}" presName="accentRepeatNode" presStyleLbl="solidFgAcc1" presStyleIdx="0" presStyleCnt="4"/>
      <dgm:spPr>
        <a:solidFill>
          <a:schemeClr val="accent2">
            <a:lumMod val="20000"/>
            <a:lumOff val="80000"/>
          </a:schemeClr>
        </a:solidFill>
      </dgm:spPr>
    </dgm:pt>
    <dgm:pt modelId="{93D8D9AD-EC50-4A42-BA49-586055D36801}" type="pres">
      <dgm:prSet presAssocID="{BF68187C-F06B-464A-A57F-95014CA7FEB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59DD6-EFC2-44F5-8240-7503CD97697F}" type="pres">
      <dgm:prSet presAssocID="{BF68187C-F06B-464A-A57F-95014CA7FEB6}" presName="accent_2" presStyleCnt="0"/>
      <dgm:spPr/>
    </dgm:pt>
    <dgm:pt modelId="{F3D63807-CA34-4BEF-9893-97BA256DD79C}" type="pres">
      <dgm:prSet presAssocID="{BF68187C-F06B-464A-A57F-95014CA7FEB6}" presName="accentRepeatNode" presStyleLbl="solidFgAcc1" presStyleIdx="1" presStyleCnt="4"/>
      <dgm:spPr>
        <a:solidFill>
          <a:schemeClr val="accent2">
            <a:lumMod val="20000"/>
            <a:lumOff val="80000"/>
          </a:schemeClr>
        </a:solidFill>
      </dgm:spPr>
    </dgm:pt>
    <dgm:pt modelId="{50BDF756-1ADB-4F3A-BFCD-D4ED98FF51C0}" type="pres">
      <dgm:prSet presAssocID="{CF545749-603B-455B-A566-140BA0ECA8B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2BA47-EB9D-45DE-A222-62D033EA19E4}" type="pres">
      <dgm:prSet presAssocID="{CF545749-603B-455B-A566-140BA0ECA8BE}" presName="accent_3" presStyleCnt="0"/>
      <dgm:spPr/>
    </dgm:pt>
    <dgm:pt modelId="{EA837966-D76B-4046-8012-AC5F08161490}" type="pres">
      <dgm:prSet presAssocID="{CF545749-603B-455B-A566-140BA0ECA8BE}" presName="accentRepeatNode" presStyleLbl="solidFgAcc1" presStyleIdx="2" presStyleCnt="4"/>
      <dgm:spPr>
        <a:solidFill>
          <a:schemeClr val="accent2">
            <a:lumMod val="20000"/>
            <a:lumOff val="80000"/>
          </a:schemeClr>
        </a:solidFill>
      </dgm:spPr>
    </dgm:pt>
    <dgm:pt modelId="{1732F86F-88F1-49B4-917C-C79077A5BF62}" type="pres">
      <dgm:prSet presAssocID="{0180A7B8-53CE-47A8-A9AB-34556A2C53B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E6AA5-487E-495F-A1B7-AF6B7BEBCD49}" type="pres">
      <dgm:prSet presAssocID="{0180A7B8-53CE-47A8-A9AB-34556A2C53B7}" presName="accent_4" presStyleCnt="0"/>
      <dgm:spPr/>
    </dgm:pt>
    <dgm:pt modelId="{F0F43B9C-8A3F-4E85-83EB-2356822666AB}" type="pres">
      <dgm:prSet presAssocID="{0180A7B8-53CE-47A8-A9AB-34556A2C53B7}" presName="accentRepeatNode" presStyleLbl="solidFgAcc1" presStyleIdx="3" presStyleCnt="4"/>
      <dgm:spPr>
        <a:solidFill>
          <a:schemeClr val="accent2">
            <a:lumMod val="20000"/>
            <a:lumOff val="80000"/>
          </a:schemeClr>
        </a:solidFill>
      </dgm:spPr>
    </dgm:pt>
  </dgm:ptLst>
  <dgm:cxnLst>
    <dgm:cxn modelId="{366A2F92-BD5E-48B1-90D0-D8EB690F4639}" type="presOf" srcId="{DF7A2E9E-E6D0-48C1-8C2F-A73FC24EC6F8}" destId="{6221287B-87D1-49BB-A48A-7BA818A95C10}" srcOrd="0" destOrd="0" presId="urn:microsoft.com/office/officeart/2008/layout/VerticalCurvedList"/>
    <dgm:cxn modelId="{CF58E300-F2AB-4B5F-A254-0C925B16BA82}" type="presOf" srcId="{BF68187C-F06B-464A-A57F-95014CA7FEB6}" destId="{93D8D9AD-EC50-4A42-BA49-586055D36801}" srcOrd="0" destOrd="0" presId="urn:microsoft.com/office/officeart/2008/layout/VerticalCurvedList"/>
    <dgm:cxn modelId="{901863EA-25CF-4615-91BC-33EB41B72A47}" srcId="{1CE18E70-5475-490F-A71C-837AC5AC3FFC}" destId="{0180A7B8-53CE-47A8-A9AB-34556A2C53B7}" srcOrd="3" destOrd="0" parTransId="{7A15C732-276E-48CD-8DB6-EEB61CDAF6BF}" sibTransId="{FFA1F426-6B21-4007-8905-7AE79F0310BB}"/>
    <dgm:cxn modelId="{2E226235-0BAE-48AD-902B-B791A5F5B826}" type="presOf" srcId="{4EC502D4-30E0-492F-AE8A-1A5DD45FF3D0}" destId="{CEEB4774-02A2-4A9E-90EA-3CC947D06734}" srcOrd="0" destOrd="0" presId="urn:microsoft.com/office/officeart/2008/layout/VerticalCurvedList"/>
    <dgm:cxn modelId="{14AAB3F5-7F79-4440-8105-6231B0A81249}" type="presOf" srcId="{0180A7B8-53CE-47A8-A9AB-34556A2C53B7}" destId="{1732F86F-88F1-49B4-917C-C79077A5BF62}" srcOrd="0" destOrd="0" presId="urn:microsoft.com/office/officeart/2008/layout/VerticalCurvedList"/>
    <dgm:cxn modelId="{9D6C7382-BC19-48DC-8FD5-20F0DB43399C}" srcId="{1CE18E70-5475-490F-A71C-837AC5AC3FFC}" destId="{DF7A2E9E-E6D0-48C1-8C2F-A73FC24EC6F8}" srcOrd="0" destOrd="0" parTransId="{70B189AA-98C6-4055-926C-2E9B41463AD4}" sibTransId="{4EC502D4-30E0-492F-AE8A-1A5DD45FF3D0}"/>
    <dgm:cxn modelId="{136C9F68-0B94-4FDC-BC67-5E04AA7AF3BC}" srcId="{1CE18E70-5475-490F-A71C-837AC5AC3FFC}" destId="{CF545749-603B-455B-A566-140BA0ECA8BE}" srcOrd="2" destOrd="0" parTransId="{F53693F2-F572-4124-9627-93FE330C783A}" sibTransId="{9872A16A-AAAE-47FE-9C76-37885C4D0BBE}"/>
    <dgm:cxn modelId="{48F72C2C-EFBB-4E68-9C74-C7D7E902C37D}" srcId="{1CE18E70-5475-490F-A71C-837AC5AC3FFC}" destId="{BF68187C-F06B-464A-A57F-95014CA7FEB6}" srcOrd="1" destOrd="0" parTransId="{C72D4D17-8623-4C16-B83C-3FB7285B1B8A}" sibTransId="{6AAFB945-0B5E-4702-BC6C-DD8E0CA1492F}"/>
    <dgm:cxn modelId="{336034EF-4AC6-40E4-9ABE-3EFD30F4A4F8}" type="presOf" srcId="{CF545749-603B-455B-A566-140BA0ECA8BE}" destId="{50BDF756-1ADB-4F3A-BFCD-D4ED98FF51C0}" srcOrd="0" destOrd="0" presId="urn:microsoft.com/office/officeart/2008/layout/VerticalCurvedList"/>
    <dgm:cxn modelId="{CB68801C-C462-488D-92D0-C49DC30ABFBA}" type="presOf" srcId="{1CE18E70-5475-490F-A71C-837AC5AC3FFC}" destId="{75E75ADE-63A8-4E3E-9C17-4164DC15E540}" srcOrd="0" destOrd="0" presId="urn:microsoft.com/office/officeart/2008/layout/VerticalCurvedList"/>
    <dgm:cxn modelId="{4FCF5724-1EA6-40D2-B906-E08D7DEBBA05}" type="presParOf" srcId="{75E75ADE-63A8-4E3E-9C17-4164DC15E540}" destId="{46A2A76F-E0DB-4704-955F-61A5D2EFAA06}" srcOrd="0" destOrd="0" presId="urn:microsoft.com/office/officeart/2008/layout/VerticalCurvedList"/>
    <dgm:cxn modelId="{1ED2C7FF-DBD0-4C16-ADDB-3FEE9A17199F}" type="presParOf" srcId="{46A2A76F-E0DB-4704-955F-61A5D2EFAA06}" destId="{CF934CFA-1AAF-4B8D-B3E9-4BA0A51CAA96}" srcOrd="0" destOrd="0" presId="urn:microsoft.com/office/officeart/2008/layout/VerticalCurvedList"/>
    <dgm:cxn modelId="{D3DC68E0-1F3B-4D4D-8F31-9D1C8E488382}" type="presParOf" srcId="{CF934CFA-1AAF-4B8D-B3E9-4BA0A51CAA96}" destId="{8F69DB46-F7E7-4635-9D5D-CF4F68D5E867}" srcOrd="0" destOrd="0" presId="urn:microsoft.com/office/officeart/2008/layout/VerticalCurvedList"/>
    <dgm:cxn modelId="{39D36DF5-7132-4A41-96D5-8A12CECDD83C}" type="presParOf" srcId="{CF934CFA-1AAF-4B8D-B3E9-4BA0A51CAA96}" destId="{CEEB4774-02A2-4A9E-90EA-3CC947D06734}" srcOrd="1" destOrd="0" presId="urn:microsoft.com/office/officeart/2008/layout/VerticalCurvedList"/>
    <dgm:cxn modelId="{6859C847-73B9-4712-B4DD-5BA04EC4B578}" type="presParOf" srcId="{CF934CFA-1AAF-4B8D-B3E9-4BA0A51CAA96}" destId="{ED4144E6-F5EB-47E9-90AF-E1DD2DAEFBB6}" srcOrd="2" destOrd="0" presId="urn:microsoft.com/office/officeart/2008/layout/VerticalCurvedList"/>
    <dgm:cxn modelId="{3CD28247-065C-43BA-A381-0B3C67C0AA19}" type="presParOf" srcId="{CF934CFA-1AAF-4B8D-B3E9-4BA0A51CAA96}" destId="{EFB32A3D-798A-4B2B-ADBC-39D89E3F0DCF}" srcOrd="3" destOrd="0" presId="urn:microsoft.com/office/officeart/2008/layout/VerticalCurvedList"/>
    <dgm:cxn modelId="{DDFCE880-2408-4035-88A5-59119DECEAF6}" type="presParOf" srcId="{46A2A76F-E0DB-4704-955F-61A5D2EFAA06}" destId="{6221287B-87D1-49BB-A48A-7BA818A95C10}" srcOrd="1" destOrd="0" presId="urn:microsoft.com/office/officeart/2008/layout/VerticalCurvedList"/>
    <dgm:cxn modelId="{46992874-7174-4793-86EB-F2AAF4BF818F}" type="presParOf" srcId="{46A2A76F-E0DB-4704-955F-61A5D2EFAA06}" destId="{F374AC37-935C-4B40-9011-C56AC504A017}" srcOrd="2" destOrd="0" presId="urn:microsoft.com/office/officeart/2008/layout/VerticalCurvedList"/>
    <dgm:cxn modelId="{C7A75CD2-6AC2-49DE-8B23-13276C1EC1DF}" type="presParOf" srcId="{F374AC37-935C-4B40-9011-C56AC504A017}" destId="{B80D301D-41A0-489C-A7DE-00FF0A90B6DD}" srcOrd="0" destOrd="0" presId="urn:microsoft.com/office/officeart/2008/layout/VerticalCurvedList"/>
    <dgm:cxn modelId="{70F44029-1053-4473-ABFE-4E6AB6EFA30A}" type="presParOf" srcId="{46A2A76F-E0DB-4704-955F-61A5D2EFAA06}" destId="{93D8D9AD-EC50-4A42-BA49-586055D36801}" srcOrd="3" destOrd="0" presId="urn:microsoft.com/office/officeart/2008/layout/VerticalCurvedList"/>
    <dgm:cxn modelId="{48A18FCF-F5F9-4326-A3E7-ECF7CE5E331F}" type="presParOf" srcId="{46A2A76F-E0DB-4704-955F-61A5D2EFAA06}" destId="{A6F59DD6-EFC2-44F5-8240-7503CD97697F}" srcOrd="4" destOrd="0" presId="urn:microsoft.com/office/officeart/2008/layout/VerticalCurvedList"/>
    <dgm:cxn modelId="{EAE35A79-2EB3-4D9E-9C3D-167C08E6CD4B}" type="presParOf" srcId="{A6F59DD6-EFC2-44F5-8240-7503CD97697F}" destId="{F3D63807-CA34-4BEF-9893-97BA256DD79C}" srcOrd="0" destOrd="0" presId="urn:microsoft.com/office/officeart/2008/layout/VerticalCurvedList"/>
    <dgm:cxn modelId="{F81F87FD-16A5-4ACE-B26F-0AD295C8BEB4}" type="presParOf" srcId="{46A2A76F-E0DB-4704-955F-61A5D2EFAA06}" destId="{50BDF756-1ADB-4F3A-BFCD-D4ED98FF51C0}" srcOrd="5" destOrd="0" presId="urn:microsoft.com/office/officeart/2008/layout/VerticalCurvedList"/>
    <dgm:cxn modelId="{03C075F6-93D5-492B-AFC2-1AFEA33DFE97}" type="presParOf" srcId="{46A2A76F-E0DB-4704-955F-61A5D2EFAA06}" destId="{AE32BA47-EB9D-45DE-A222-62D033EA19E4}" srcOrd="6" destOrd="0" presId="urn:microsoft.com/office/officeart/2008/layout/VerticalCurvedList"/>
    <dgm:cxn modelId="{50CBEFCE-9373-4025-B557-3FA8DA9E3F43}" type="presParOf" srcId="{AE32BA47-EB9D-45DE-A222-62D033EA19E4}" destId="{EA837966-D76B-4046-8012-AC5F08161490}" srcOrd="0" destOrd="0" presId="urn:microsoft.com/office/officeart/2008/layout/VerticalCurvedList"/>
    <dgm:cxn modelId="{7FA0D732-FB2A-47B3-8CAE-1D199C76EF3D}" type="presParOf" srcId="{46A2A76F-E0DB-4704-955F-61A5D2EFAA06}" destId="{1732F86F-88F1-49B4-917C-C79077A5BF62}" srcOrd="7" destOrd="0" presId="urn:microsoft.com/office/officeart/2008/layout/VerticalCurvedList"/>
    <dgm:cxn modelId="{4FDE1A7C-AB78-49A1-9194-2E18C4E7154E}" type="presParOf" srcId="{46A2A76F-E0DB-4704-955F-61A5D2EFAA06}" destId="{8E0E6AA5-487E-495F-A1B7-AF6B7BEBCD49}" srcOrd="8" destOrd="0" presId="urn:microsoft.com/office/officeart/2008/layout/VerticalCurvedList"/>
    <dgm:cxn modelId="{1E82E82A-7724-4A70-AAE1-0CA7BA96EACE}" type="presParOf" srcId="{8E0E6AA5-487E-495F-A1B7-AF6B7BEBCD49}" destId="{F0F43B9C-8A3F-4E85-83EB-2356822666A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2342D9-C03E-4291-A1FD-E0C2D08AE031}">
      <dsp:nvSpPr>
        <dsp:cNvPr id="0" name=""/>
        <dsp:cNvSpPr/>
      </dsp:nvSpPr>
      <dsp:spPr>
        <a:xfrm rot="5400000">
          <a:off x="-369722" y="371269"/>
          <a:ext cx="2464817" cy="17253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i="1" kern="1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rPr>
            <a:t>Группа III</a:t>
          </a:r>
          <a:endParaRPr lang="ru-RU" sz="2900" kern="1200" dirty="0">
            <a:solidFill>
              <a:srgbClr val="C0000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-5400000">
        <a:off x="1" y="864232"/>
        <a:ext cx="1725372" cy="739445"/>
      </dsp:txXfrm>
    </dsp:sp>
    <dsp:sp modelId="{34A9A33E-0FB5-4F8E-BF95-70D4921CEB64}">
      <dsp:nvSpPr>
        <dsp:cNvPr id="0" name=""/>
        <dsp:cNvSpPr/>
      </dsp:nvSpPr>
      <dsp:spPr>
        <a:xfrm rot="5400000">
          <a:off x="3588993" y="-1858630"/>
          <a:ext cx="1602131" cy="5332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i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700" b="1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Возбудители бактерийных, вирусных, риккетсиозных, грибковых, протозойных инфекционных болезней, выделенных в самостоятельные нозологические формы. Аттенуированные штаммы групп I</a:t>
          </a:r>
          <a:r>
            <a:rPr lang="ru-RU" sz="1700" b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-</a:t>
          </a:r>
          <a:r>
            <a:rPr lang="ru-RU" sz="1700" b="1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III</a:t>
          </a:r>
          <a:r>
            <a:rPr lang="ru-RU" sz="1700" b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 </a:t>
          </a:r>
          <a:r>
            <a:rPr lang="ru-RU" sz="1700" b="1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бактерий, вирусов, риккетсий, грибов, простейших</a:t>
          </a:r>
          <a:r>
            <a:rPr lang="ru-RU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/>
          </a:r>
          <a:br>
            <a:rPr lang="ru-RU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</a:b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723826" y="84747"/>
        <a:ext cx="5254255" cy="1445711"/>
      </dsp:txXfrm>
    </dsp:sp>
    <dsp:sp modelId="{EA6CFF57-04D9-471D-9116-E00F66F74C0B}">
      <dsp:nvSpPr>
        <dsp:cNvPr id="0" name=""/>
        <dsp:cNvSpPr/>
      </dsp:nvSpPr>
      <dsp:spPr>
        <a:xfrm rot="5400000">
          <a:off x="-369722" y="2554204"/>
          <a:ext cx="2464817" cy="17253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Группа IV</a:t>
          </a:r>
          <a:endParaRPr lang="ru-RU" sz="29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3047167"/>
        <a:ext cx="1725372" cy="739445"/>
      </dsp:txXfrm>
    </dsp:sp>
    <dsp:sp modelId="{08DDD323-31A4-4AE0-8571-13E55589575E}">
      <dsp:nvSpPr>
        <dsp:cNvPr id="0" name=""/>
        <dsp:cNvSpPr/>
      </dsp:nvSpPr>
      <dsp:spPr>
        <a:xfrm rot="5400000">
          <a:off x="3588993" y="357189"/>
          <a:ext cx="1602131" cy="5332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Возбудители бактерийных, вирусных, грибковых септицемий, менингитов, пневмоний, энтеритов, токсикоинфекций, острых бактерийных отравлений. Облигатная непатогенная микрофлора, населяющая слизистые и кожные покровы человека</a:t>
          </a:r>
        </a:p>
      </dsp:txBody>
      <dsp:txXfrm rot="-5400000">
        <a:off x="1723826" y="2300566"/>
        <a:ext cx="5254255" cy="14457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7FFE6-3331-4A0A-8E51-8D62E2230647}">
      <dsp:nvSpPr>
        <dsp:cNvPr id="0" name=""/>
        <dsp:cNvSpPr/>
      </dsp:nvSpPr>
      <dsp:spPr>
        <a:xfrm>
          <a:off x="0" y="784281"/>
          <a:ext cx="8229600" cy="1335600"/>
        </a:xfrm>
        <a:prstGeom prst="rect">
          <a:avLst/>
        </a:prstGeom>
        <a:solidFill>
          <a:schemeClr val="accent2">
            <a:lumMod val="7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E32539-D30F-481B-AA88-CE90C29E4E83}">
      <dsp:nvSpPr>
        <dsp:cNvPr id="0" name=""/>
        <dsp:cNvSpPr/>
      </dsp:nvSpPr>
      <dsp:spPr>
        <a:xfrm>
          <a:off x="438571" y="72015"/>
          <a:ext cx="6830485" cy="156456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СанПиН 2.1.3.2630-10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i="0" kern="12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Санитарно-эпидемиологические требования к организациям, осуществляющим медицинскую деятельность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0" kern="12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(с изменениями на 10 июня 2016 года)</a:t>
          </a:r>
          <a:endParaRPr lang="ru-RU" sz="1400" b="1" i="0" kern="1200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14947" y="148391"/>
        <a:ext cx="6677733" cy="1411808"/>
      </dsp:txXfrm>
    </dsp:sp>
    <dsp:sp modelId="{2301394B-99D2-414D-829B-91C913F33AE9}">
      <dsp:nvSpPr>
        <dsp:cNvPr id="0" name=""/>
        <dsp:cNvSpPr/>
      </dsp:nvSpPr>
      <dsp:spPr>
        <a:xfrm>
          <a:off x="0" y="3188361"/>
          <a:ext cx="8229600" cy="1335600"/>
        </a:xfrm>
        <a:prstGeom prst="rect">
          <a:avLst/>
        </a:prstGeom>
        <a:solidFill>
          <a:schemeClr val="accent2">
            <a:lumMod val="7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54EEA3-41EC-4C33-B551-E29750EF44AC}">
      <dsp:nvSpPr>
        <dsp:cNvPr id="0" name=""/>
        <dsp:cNvSpPr/>
      </dsp:nvSpPr>
      <dsp:spPr>
        <a:xfrm>
          <a:off x="442390" y="2404861"/>
          <a:ext cx="6912864" cy="156456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СанПиН  1.3.2322-08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Безопасность работы с микроорганизмами III-IV групп патогенности (опасности) и возбудителями паразитарных болезней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(с изменениями на 29 июня 2011 года)</a:t>
          </a:r>
        </a:p>
      </dsp:txBody>
      <dsp:txXfrm>
        <a:off x="518766" y="2481237"/>
        <a:ext cx="6760112" cy="14118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7A5501-FB91-4F03-84A6-7674DF4D7F86}">
      <dsp:nvSpPr>
        <dsp:cNvPr id="0" name=""/>
        <dsp:cNvSpPr/>
      </dsp:nvSpPr>
      <dsp:spPr>
        <a:xfrm rot="5400000">
          <a:off x="4598580" y="-1402473"/>
          <a:ext cx="1918782" cy="4881318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 1.3.2322-08   "Безопасность работы с микроорганизмами III-IV групп патогенности (опасности) и возбудителями паразитарных болезней"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 соответствии с </a:t>
          </a: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п. 2.2.2-2.2.3                                                 </a:t>
          </a:r>
          <a:endParaRPr lang="ru-RU" sz="20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3117313" y="172461"/>
        <a:ext cx="4787651" cy="1731448"/>
      </dsp:txXfrm>
    </dsp:sp>
    <dsp:sp modelId="{8A6F2A74-636D-48AE-A68F-741D03B0F417}">
      <dsp:nvSpPr>
        <dsp:cNvPr id="0" name=""/>
        <dsp:cNvSpPr/>
      </dsp:nvSpPr>
      <dsp:spPr>
        <a:xfrm>
          <a:off x="0" y="31312"/>
          <a:ext cx="3115977" cy="2038175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Получение информации о тонкостях работы с ПБА и обучение принципам безопасного труда на всех этапах технологического процесса </a:t>
          </a:r>
          <a:endParaRPr lang="ru-RU" sz="1800" b="1" kern="1200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99496" y="130808"/>
        <a:ext cx="2916985" cy="1839183"/>
      </dsp:txXfrm>
    </dsp:sp>
    <dsp:sp modelId="{34810408-BA34-42DE-9029-F00938545549}">
      <dsp:nvSpPr>
        <dsp:cNvPr id="0" name=""/>
        <dsp:cNvSpPr/>
      </dsp:nvSpPr>
      <dsp:spPr>
        <a:xfrm rot="5400000">
          <a:off x="4523436" y="770352"/>
          <a:ext cx="2123531" cy="4831305"/>
        </a:xfrm>
        <a:prstGeom prst="round2SameRect">
          <a:avLst/>
        </a:prstGeom>
        <a:solidFill>
          <a:schemeClr val="accent1">
            <a:lumMod val="60000"/>
            <a:lumOff val="4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1564767"/>
              <a:satOff val="-11805"/>
              <a:lumOff val="-3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 1.3.2322-08   "Безопасность работы с микроорганизмами III-IV групп патогенности (опасности) и возбудителями паразитарных болезней"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регламентируется    </a:t>
          </a:r>
          <a:r>
            <a:rPr lang="ru-RU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п.  3.8</a:t>
          </a:r>
          <a:endParaRPr lang="ru-RU" sz="20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3169549" y="2227901"/>
        <a:ext cx="4727643" cy="1916207"/>
      </dsp:txXfrm>
    </dsp:sp>
    <dsp:sp modelId="{8A103575-8F20-4106-A8C4-7311E002CCFF}">
      <dsp:nvSpPr>
        <dsp:cNvPr id="0" name=""/>
        <dsp:cNvSpPr/>
      </dsp:nvSpPr>
      <dsp:spPr>
        <a:xfrm>
          <a:off x="1306" y="2248747"/>
          <a:ext cx="3168243" cy="1874516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Прохождение регулярных тренировочных занятий по ликвидации аварий </a:t>
          </a:r>
        </a:p>
      </dsp:txBody>
      <dsp:txXfrm>
        <a:off x="92812" y="2340253"/>
        <a:ext cx="2985231" cy="16915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B0A93-AB8F-4455-8E8F-143D1CE043BB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53BD9-25B4-42FC-9845-0231F6C008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955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53BD9-25B4-42FC-9845-0231F6C0087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53BD9-25B4-42FC-9845-0231F6C0087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60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921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781406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 userDrawn="1"/>
        </p:nvGrpSpPr>
        <p:grpSpPr>
          <a:xfrm>
            <a:off x="-141288" y="3206750"/>
            <a:ext cx="9426576" cy="3651250"/>
            <a:chOff x="-141288" y="3206750"/>
            <a:chExt cx="9426576" cy="3651250"/>
          </a:xfrm>
        </p:grpSpPr>
        <p:sp>
          <p:nvSpPr>
            <p:cNvPr id="3103" name="Freeform 31"/>
            <p:cNvSpPr>
              <a:spLocks/>
            </p:cNvSpPr>
            <p:nvPr/>
          </p:nvSpPr>
          <p:spPr bwMode="gray">
            <a:xfrm>
              <a:off x="0" y="3481388"/>
              <a:ext cx="9155113" cy="3376612"/>
            </a:xfrm>
            <a:custGeom>
              <a:avLst/>
              <a:gdLst>
                <a:gd name="T0" fmla="*/ 0 w 5767"/>
                <a:gd name="T1" fmla="*/ 1760 h 2127"/>
                <a:gd name="T2" fmla="*/ 5767 w 5767"/>
                <a:gd name="T3" fmla="*/ 0 h 2127"/>
                <a:gd name="T4" fmla="*/ 5760 w 5767"/>
                <a:gd name="T5" fmla="*/ 2127 h 2127"/>
                <a:gd name="T6" fmla="*/ 0 w 5767"/>
                <a:gd name="T7" fmla="*/ 2127 h 2127"/>
                <a:gd name="T8" fmla="*/ 0 w 5767"/>
                <a:gd name="T9" fmla="*/ 1760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7" h="2127">
                  <a:moveTo>
                    <a:pt x="0" y="1760"/>
                  </a:moveTo>
                  <a:lnTo>
                    <a:pt x="5767" y="0"/>
                  </a:lnTo>
                  <a:lnTo>
                    <a:pt x="5760" y="2127"/>
                  </a:lnTo>
                  <a:lnTo>
                    <a:pt x="0" y="2127"/>
                  </a:lnTo>
                  <a:lnTo>
                    <a:pt x="0" y="17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4" name="AutoShape 32" descr="06"/>
            <p:cNvSpPr>
              <a:spLocks noChangeArrowheads="1"/>
            </p:cNvSpPr>
            <p:nvPr/>
          </p:nvSpPr>
          <p:spPr bwMode="gray">
            <a:xfrm rot="-1015610">
              <a:off x="-141288" y="5310188"/>
              <a:ext cx="2541588" cy="573087"/>
            </a:xfrm>
            <a:prstGeom prst="parallelogram">
              <a:avLst>
                <a:gd name="adj" fmla="val 30059"/>
              </a:avLst>
            </a:prstGeom>
            <a:blipFill dpi="0" rotWithShape="1">
              <a:blip r:embed="rId2" cstate="print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5" name="AutoShape 33" descr="05"/>
            <p:cNvSpPr>
              <a:spLocks noChangeArrowheads="1"/>
            </p:cNvSpPr>
            <p:nvPr/>
          </p:nvSpPr>
          <p:spPr bwMode="gray">
            <a:xfrm rot="-1015610">
              <a:off x="2154238" y="4610100"/>
              <a:ext cx="2546350" cy="573088"/>
            </a:xfrm>
            <a:prstGeom prst="parallelogram">
              <a:avLst>
                <a:gd name="adj" fmla="val 30115"/>
              </a:avLst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6" name="AutoShape 34" descr="03"/>
            <p:cNvSpPr>
              <a:spLocks noChangeArrowheads="1"/>
            </p:cNvSpPr>
            <p:nvPr/>
          </p:nvSpPr>
          <p:spPr bwMode="gray">
            <a:xfrm rot="-1015610">
              <a:off x="4448175" y="3908425"/>
              <a:ext cx="2552700" cy="573088"/>
            </a:xfrm>
            <a:prstGeom prst="parallelogram">
              <a:avLst>
                <a:gd name="adj" fmla="val 30190"/>
              </a:avLst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7" name="AutoShape 35" descr="02"/>
            <p:cNvSpPr>
              <a:spLocks noChangeArrowheads="1"/>
            </p:cNvSpPr>
            <p:nvPr/>
          </p:nvSpPr>
          <p:spPr bwMode="gray">
            <a:xfrm rot="-1015610">
              <a:off x="6751638" y="3206750"/>
              <a:ext cx="2533650" cy="573088"/>
            </a:xfrm>
            <a:prstGeom prst="parallelogram">
              <a:avLst>
                <a:gd name="adj" fmla="val 29965"/>
              </a:avLst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" name="Параллелограмм 1"/>
            <p:cNvSpPr/>
            <p:nvPr userDrawn="1"/>
          </p:nvSpPr>
          <p:spPr>
            <a:xfrm rot="20593941">
              <a:off x="2164620" y="4613085"/>
              <a:ext cx="2524524" cy="563677"/>
            </a:xfrm>
            <a:prstGeom prst="parallelogram">
              <a:avLst>
                <a:gd name="adj" fmla="val 28094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365321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492988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363576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472113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3380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722252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878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322313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7012413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321573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614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268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191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9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6354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7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B6333-B575-41FD-8DA3-62CCBB971647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8652F-D1C7-4349-A968-FB32B8684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  <p:sldLayoutId id="2147483673" r:id="rId12"/>
    <p:sldLayoutId id="2147483649" r:id="rId13"/>
    <p:sldLayoutId id="2147483651" r:id="rId14"/>
    <p:sldLayoutId id="2147483652" r:id="rId15"/>
    <p:sldLayoutId id="2147483653" r:id="rId16"/>
    <p:sldLayoutId id="2147483654" r:id="rId17"/>
    <p:sldLayoutId id="2147483656" r:id="rId18"/>
    <p:sldLayoutId id="2147483657" r:id="rId19"/>
    <p:sldLayoutId id="2147483658" r:id="rId20"/>
    <p:sldLayoutId id="2147483659" r:id="rId21"/>
    <p:sldLayoutId id="2147483660" r:id="rId22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14.png"/><Relationship Id="rId7" Type="http://schemas.openxmlformats.org/officeDocument/2006/relationships/image" Target="../media/image3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4.png"/><Relationship Id="rId7" Type="http://schemas.openxmlformats.org/officeDocument/2006/relationships/image" Target="../media/image4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9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4.jpeg"/><Relationship Id="rId7" Type="http://schemas.openxmlformats.org/officeDocument/2006/relationships/image" Target="../media/image4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24.png"/><Relationship Id="rId4" Type="http://schemas.openxmlformats.org/officeDocument/2006/relationships/image" Target="../media/image45.png"/><Relationship Id="rId9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12" Type="http://schemas.openxmlformats.org/officeDocument/2006/relationships/image" Target="../media/image5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11" Type="http://schemas.openxmlformats.org/officeDocument/2006/relationships/image" Target="../media/image14.png"/><Relationship Id="rId5" Type="http://schemas.openxmlformats.org/officeDocument/2006/relationships/image" Target="../media/image51.jpeg"/><Relationship Id="rId10" Type="http://schemas.openxmlformats.org/officeDocument/2006/relationships/image" Target="../media/image24.pn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6.jpeg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4.pn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4.png"/><Relationship Id="rId9" Type="http://schemas.microsoft.com/office/2007/relationships/diagramDrawing" Target="../diagrams/drawing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45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3.png"/><Relationship Id="rId9" Type="http://schemas.microsoft.com/office/2007/relationships/diagramDrawing" Target="../diagrams/drawing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45.png"/><Relationship Id="rId7" Type="http://schemas.openxmlformats.org/officeDocument/2006/relationships/image" Target="../media/image6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10" Type="http://schemas.openxmlformats.org/officeDocument/2006/relationships/image" Target="../media/image66.jpeg"/><Relationship Id="rId4" Type="http://schemas.openxmlformats.org/officeDocument/2006/relationships/image" Target="../media/image60.png"/><Relationship Id="rId9" Type="http://schemas.openxmlformats.org/officeDocument/2006/relationships/image" Target="../media/image6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4.png"/><Relationship Id="rId7" Type="http://schemas.openxmlformats.org/officeDocument/2006/relationships/image" Target="../media/image6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10" Type="http://schemas.openxmlformats.org/officeDocument/2006/relationships/image" Target="../media/image13.png"/><Relationship Id="rId4" Type="http://schemas.openxmlformats.org/officeDocument/2006/relationships/image" Target="../media/image24.png"/><Relationship Id="rId9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45.png"/><Relationship Id="rId7" Type="http://schemas.openxmlformats.org/officeDocument/2006/relationships/image" Target="../media/image7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60.png"/><Relationship Id="rId9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4.png"/><Relationship Id="rId7" Type="http://schemas.openxmlformats.org/officeDocument/2006/relationships/image" Target="../media/image7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24.png"/><Relationship Id="rId9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jpeg"/><Relationship Id="rId5" Type="http://schemas.openxmlformats.org/officeDocument/2006/relationships/image" Target="../media/image45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83.jpeg"/><Relationship Id="rId3" Type="http://schemas.openxmlformats.org/officeDocument/2006/relationships/image" Target="../media/image14.png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8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11" Type="http://schemas.openxmlformats.org/officeDocument/2006/relationships/image" Target="../media/image81.jpeg"/><Relationship Id="rId5" Type="http://schemas.openxmlformats.org/officeDocument/2006/relationships/diagramData" Target="../diagrams/data6.xml"/><Relationship Id="rId10" Type="http://schemas.openxmlformats.org/officeDocument/2006/relationships/image" Target="../media/image80.jpeg"/><Relationship Id="rId4" Type="http://schemas.openxmlformats.org/officeDocument/2006/relationships/image" Target="../media/image24.png"/><Relationship Id="rId9" Type="http://schemas.microsoft.com/office/2007/relationships/diagramDrawing" Target="../diagrams/drawing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14.png"/><Relationship Id="rId7" Type="http://schemas.openxmlformats.org/officeDocument/2006/relationships/image" Target="../media/image8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45.png"/><Relationship Id="rId4" Type="http://schemas.openxmlformats.org/officeDocument/2006/relationships/image" Target="../media/image24.png"/><Relationship Id="rId9" Type="http://schemas.openxmlformats.org/officeDocument/2006/relationships/image" Target="../media/image8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0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59156" cy="107097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r>
              <a:rPr lang="ru-RU" sz="1600" b="1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Омск. 25 апреля 2018 г.</a:t>
            </a:r>
            <a:endParaRPr lang="ru-RU" sz="1600" b="1" kern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 с микроорганизмами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743200" y="5805264"/>
            <a:ext cx="6400800" cy="936104"/>
          </a:xfrm>
        </p:spPr>
        <p:txBody>
          <a:bodyPr>
            <a:noAutofit/>
          </a:bodyPr>
          <a:lstStyle/>
          <a:p>
            <a:pPr algn="r">
              <a:lnSpc>
                <a:spcPct val="90000"/>
              </a:lnSpc>
            </a:pP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Денищенко Е.Г.</a:t>
            </a:r>
            <a:endParaRPr lang="en-US" sz="1600" b="1" i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старший фельдшер-лаборант  лаборатории экспресс – диагностики лабораторного отделения БУЗОО «ОКБ»</a:t>
            </a:r>
          </a:p>
        </p:txBody>
      </p:sp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56" y="1070976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Рисунок 9" descr="эмблем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684739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Рисунок2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61407"/>
            <a:ext cx="678282" cy="963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1" name="Picture 1" descr="C:\Users\HOME\Desktop\Новая папка (4)\3-4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645024"/>
            <a:ext cx="5502920" cy="176879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406553" y="4178298"/>
            <a:ext cx="184150" cy="366713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endParaRPr lang="ru-RU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blackWhite">
          <a:xfrm>
            <a:off x="1475656" y="1871514"/>
            <a:ext cx="5760640" cy="4690341"/>
          </a:xfrm>
          <a:prstGeom prst="roundRect">
            <a:avLst>
              <a:gd name="adj" fmla="val 9106"/>
            </a:avLst>
          </a:prstGeom>
          <a:solidFill>
            <a:schemeClr val="accent2">
              <a:lumMod val="75000"/>
            </a:schemeClr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/>
            <a:endParaRPr lang="ru-RU" sz="1600" b="1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blackWhite">
          <a:xfrm>
            <a:off x="2131318" y="1871515"/>
            <a:ext cx="5393010" cy="693390"/>
          </a:xfrm>
          <a:prstGeom prst="roundRect">
            <a:avLst>
              <a:gd name="adj" fmla="val 9106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/>
            <a:r>
              <a:rPr lang="en-US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ВЗЯТИЕ 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БИОЛОГИЧЕСКОГО ОБРАЗЦА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blackWhite">
          <a:xfrm>
            <a:off x="2120677" y="2790823"/>
            <a:ext cx="5402188" cy="710185"/>
          </a:xfrm>
          <a:prstGeom prst="roundRect">
            <a:avLst>
              <a:gd name="adj" fmla="val 9106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/>
            <a:r>
              <a:rPr lang="en-US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ТРАНСПОРТИРОВКА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blackWhite">
          <a:xfrm>
            <a:off x="2122140" y="3798886"/>
            <a:ext cx="5402188" cy="746125"/>
          </a:xfrm>
          <a:prstGeom prst="roundRect">
            <a:avLst>
              <a:gd name="adj" fmla="val 9106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/>
            <a:r>
              <a:rPr lang="en-US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ПРОБОПОДГОТОВКА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11"/>
          <p:cNvSpPr>
            <a:spLocks noChangeArrowheads="1"/>
          </p:cNvSpPr>
          <p:nvPr/>
        </p:nvSpPr>
        <p:spPr bwMode="blackWhite">
          <a:xfrm>
            <a:off x="2120677" y="4806948"/>
            <a:ext cx="5402188" cy="638276"/>
          </a:xfrm>
          <a:prstGeom prst="roundRect">
            <a:avLst>
              <a:gd name="adj" fmla="val 9106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/>
            <a:r>
              <a:rPr lang="en-US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ВЫПОЛНЕНИЕ АНАЛИЗА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blackWhite">
          <a:xfrm>
            <a:off x="2131318" y="5815011"/>
            <a:ext cx="5391547" cy="638325"/>
          </a:xfrm>
          <a:prstGeom prst="roundRect">
            <a:avLst>
              <a:gd name="adj" fmla="val 9106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/>
            <a:r>
              <a:rPr lang="en-US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УТИЛИЗАЦИЯ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24" name="Рисунок 23" descr="эмблем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061729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выполнения клинических лабораторных исследований: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0878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99592" y="1095127"/>
            <a:ext cx="6984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Организация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помещений лаборатории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1" descr="clip-biohazard_43048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520" y="1809603"/>
            <a:ext cx="1179711" cy="10282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020272" y="2977788"/>
            <a:ext cx="181874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«Биологическая опасность» 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8" name="Рисунок 17" descr="эмблема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159306" y="2307819"/>
            <a:ext cx="18187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«Звонок» </a:t>
            </a:r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7047001" y="4843509"/>
            <a:ext cx="181874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Запирающиеся двери»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598" y="1614386"/>
            <a:ext cx="3818574" cy="50914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4932040" y="2544546"/>
            <a:ext cx="2304256" cy="2933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210885" y="4838383"/>
            <a:ext cx="2953403" cy="2630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1187624" y="2646373"/>
            <a:ext cx="1296144" cy="9999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9"/>
            <a:ext cx="7772400" cy="36004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98984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1739717"/>
            <a:ext cx="604867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гардероб для верхней одежды</a:t>
            </a:r>
            <a:endParaRPr lang="ru-RU" sz="16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помещения для проведения подготовительных работ (моечная, приготовление и разлив питательных сред и др.)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для стерилизации  лабораторной посуды (стерилизационная)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с холодильной камерой или холодильниками для диагностических препаратов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для работы с документами и литературой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для отдыха и приема пищи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кабинет заведующего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для хранения и одевания рабочей одежды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подсобные помещения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туалет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429000"/>
            <a:ext cx="1944216" cy="160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5013176"/>
            <a:ext cx="1944216" cy="15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916832"/>
            <a:ext cx="1944216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Прямоугольник 1"/>
          <p:cNvSpPr/>
          <p:nvPr/>
        </p:nvSpPr>
        <p:spPr>
          <a:xfrm>
            <a:off x="323528" y="1013827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Помещения, в которых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проводится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</a:t>
            </a:r>
          </a:p>
          <a:p>
            <a:pPr lvl="0" indent="449263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ПБА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опасности (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«чистая»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зона) </a:t>
            </a:r>
          </a:p>
        </p:txBody>
      </p:sp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1260" y="1032411"/>
            <a:ext cx="83951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indent="449263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Помещения, в которых проводится работа с</a:t>
            </a:r>
          </a:p>
          <a:p>
            <a:pPr marL="0" marR="0" indent="449263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ПБА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опасности ( «заразная» зона) 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81260" y="2020799"/>
            <a:ext cx="637897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помещение для приема и регистрации материала (проб)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помещения для проведения бактериологических (вирусологических) исследований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помещения для проведения иммунологических исследований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для люминесцентной микроскопии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для </a:t>
            </a:r>
            <a:r>
              <a:rPr lang="ru-RU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паразитологических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исследований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помещения для ПЦР-диагностики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помещения для проведения центрифугирования биоматериала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термостатная комната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помещение для обеззараживания (автоклавная)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0" name="Рисунок 9" descr="эмблема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060848"/>
            <a:ext cx="2021256" cy="136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501008"/>
            <a:ext cx="2005518" cy="150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5103186"/>
            <a:ext cx="2066627" cy="154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Picture 2" descr="C:\Users\Sveta\Desktop\Рисунок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90872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7504" y="1050707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Защитная одежда  для персонала лаборатории.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175" y="1986607"/>
            <a:ext cx="3046274" cy="422108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62218"/>
            <a:ext cx="3184108" cy="42454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5004048" y="1034614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Защитная одежда для посетителей лаборатории.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811397" y="2283791"/>
            <a:ext cx="1363280" cy="2589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ХАЛАТЫ НА ВХОД</a:t>
            </a:r>
            <a:endParaRPr lang="ru-RU" sz="1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6"/>
          <p:cNvSpPr txBox="1">
            <a:spLocks/>
          </p:cNvSpPr>
          <p:nvPr/>
        </p:nvSpPr>
        <p:spPr>
          <a:xfrm>
            <a:off x="971600" y="260648"/>
            <a:ext cx="734481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1187271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Средства индивидуальной защиты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54206"/>
            <a:ext cx="2736304" cy="237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763335"/>
            <a:ext cx="2472275" cy="185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35996" y="1750939"/>
            <a:ext cx="2736304" cy="176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5420" y="4005866"/>
            <a:ext cx="2447470" cy="244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Прямоугольник 13"/>
          <p:cNvSpPr/>
          <p:nvPr/>
        </p:nvSpPr>
        <p:spPr>
          <a:xfrm>
            <a:off x="2699792" y="1979359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Маска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763086" y="4931687"/>
            <a:ext cx="1872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Защитные очки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452320" y="2132985"/>
            <a:ext cx="1512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Экран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308304" y="5040197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Респиратор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340197" y="1710048"/>
            <a:ext cx="21119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Перчатки</a:t>
            </a:r>
          </a:p>
        </p:txBody>
      </p:sp>
      <p:pic>
        <p:nvPicPr>
          <p:cNvPr id="14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8968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144000" cy="99896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Заголовок 6"/>
          <p:cNvSpPr txBox="1">
            <a:spLocks/>
          </p:cNvSpPr>
          <p:nvPr/>
        </p:nvSpPr>
        <p:spPr>
          <a:xfrm>
            <a:off x="971600" y="260648"/>
            <a:ext cx="734481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8" name="Рисунок 17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2008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719572" y="1244245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Средства индивидуальной защиты</a:t>
            </a:r>
          </a:p>
        </p:txBody>
      </p:sp>
      <p:pic>
        <p:nvPicPr>
          <p:cNvPr id="13" name="Picture 3" descr="D:\мои документы\главная медсестра 2016 год\отчет\фото для отчета\08.09.2015. лабор.служба фото\ПРОЗЕКТ.маркировка биоматериала  ф-л Кандратьева Н.И.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2088738"/>
            <a:ext cx="3342124" cy="43683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Documents and Settings\1\Рабочий стол\100SSCAM\SL3729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115125" y="2360280"/>
            <a:ext cx="4617786" cy="3462786"/>
          </a:xfrm>
          <a:prstGeom prst="rect">
            <a:avLst/>
          </a:prstGeom>
          <a:ln w="508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67544" y="180475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перчаток для профилактики инфекций, связанных с оказанием медицинской помощи, в медицинских организациях” 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3.5.1.0113-16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456" y="3100898"/>
            <a:ext cx="373662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4312" y="3114987"/>
            <a:ext cx="47525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Picture 2" descr="C:\Users\Sveta\Desktop\Рисунок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8968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144000" cy="99896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Заголовок 6"/>
          <p:cNvSpPr txBox="1">
            <a:spLocks/>
          </p:cNvSpPr>
          <p:nvPr/>
        </p:nvSpPr>
        <p:spPr>
          <a:xfrm>
            <a:off x="971600" y="260648"/>
            <a:ext cx="734481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8" name="Рисунок 17" descr="эмблема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719572" y="1160453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Средства индивидуальной защиты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24312" y="5621178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как снимать перчатки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37456" y="5621178"/>
            <a:ext cx="3614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–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надевать перчатки</a:t>
            </a:r>
          </a:p>
        </p:txBody>
      </p:sp>
    </p:spTree>
    <p:extLst>
      <p:ext uri="{BB962C8B-B14F-4D97-AF65-F5344CB8AC3E}">
        <p14:creationId xmlns:p14="http://schemas.microsoft.com/office/powerpoint/2010/main" val="35799958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0040" y="5540483"/>
            <a:ext cx="21957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рабочих зонах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раковины для мытья рук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416" y="1564917"/>
            <a:ext cx="2376264" cy="197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0" y="3744951"/>
            <a:ext cx="238167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-1"/>
            <a:ext cx="9144000" cy="992153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628" y="44624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Заголовок 6"/>
          <p:cNvSpPr txBox="1">
            <a:spLocks/>
          </p:cNvSpPr>
          <p:nvPr/>
        </p:nvSpPr>
        <p:spPr>
          <a:xfrm>
            <a:off x="1231470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эмблема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5" y="1584711"/>
            <a:ext cx="218544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1" name="Прямоугольник 20"/>
          <p:cNvSpPr/>
          <p:nvPr/>
        </p:nvSpPr>
        <p:spPr>
          <a:xfrm>
            <a:off x="3059832" y="5445224"/>
            <a:ext cx="33762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Возле раковин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дозаторы для жидкого антибактериального мыла и кожного антисептика, диспенсеры для бумажных полотенец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5118" y="1603017"/>
            <a:ext cx="1909857" cy="17461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2582" y="3456919"/>
            <a:ext cx="1916753" cy="190287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966267" y="1023119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 к обработке рук персонала: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436089" y="5546941"/>
            <a:ext cx="238438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 гигиенической обработки рук</a:t>
            </a:r>
          </a:p>
        </p:txBody>
      </p:sp>
      <p:pic>
        <p:nvPicPr>
          <p:cNvPr id="14" name="Picture 2" descr="C:\Users\Sveta\Desktop\Рисунок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59"/>
            <a:ext cx="9144000" cy="130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3576" y="1982072"/>
            <a:ext cx="2448272" cy="174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16832"/>
            <a:ext cx="2160240" cy="185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982072"/>
            <a:ext cx="16383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6291" y="4340825"/>
            <a:ext cx="239069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4221088"/>
            <a:ext cx="1728192" cy="182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27850" y="198207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628857"/>
            <a:ext cx="134595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0" name="Рисунок 9" descr="эмблема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3568" y="980728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Современное лабораторное оборудование 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отвечающее параметрам безопасности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-64571" y="3923556"/>
            <a:ext cx="27924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Биохимический анализатор</a:t>
            </a:r>
            <a:endParaRPr lang="ru-RU" sz="14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697" y="6044738"/>
            <a:ext cx="27924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Анализатор газов крови</a:t>
            </a:r>
            <a:endParaRPr lang="ru-RU" sz="14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78915" y="6044738"/>
            <a:ext cx="27924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Дистиллятор</a:t>
            </a:r>
            <a:endParaRPr lang="ru-RU" sz="14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668347" y="3618294"/>
            <a:ext cx="15528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Центрифуга</a:t>
            </a:r>
            <a:endParaRPr lang="ru-RU" sz="14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30619" y="5723383"/>
            <a:ext cx="15905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Анализатор глюкозы</a:t>
            </a:r>
            <a:endParaRPr lang="ru-RU" sz="14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05344" y="377277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Гематологический анализатор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14545" y="3778667"/>
            <a:ext cx="27924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Ламинарный бокс</a:t>
            </a:r>
            <a:endParaRPr lang="ru-RU" sz="14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805" y="4267436"/>
            <a:ext cx="2705177" cy="15378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6353347" y="5938826"/>
            <a:ext cx="27924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Автоматический коагулометр</a:t>
            </a:r>
            <a:endParaRPr lang="ru-RU" sz="14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9"/>
            <a:ext cx="7772400" cy="14401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3100" b="1" dirty="0">
                <a:solidFill>
                  <a:srgbClr val="0000FF"/>
                </a:solidFill>
              </a:rPr>
              <a:t/>
            </a:r>
            <a:br>
              <a:rPr lang="ru-RU" sz="3100" b="1" dirty="0">
                <a:solidFill>
                  <a:srgbClr val="0000FF"/>
                </a:solidFill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Биологическая безопасность </a:t>
            </a:r>
            <a:r>
              <a:rPr lang="ru-RU" sz="2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комплекс превентивных мер включающих в себя планирование, обустройство и обслуживание лабораторных помещений и оборудования, а также регламент работы персонала направленных на предотвращение, распространение и заражение людей и окружающей среды патогенными биологическими агентами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861049"/>
            <a:ext cx="2600046" cy="172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8223" y="3861048"/>
            <a:ext cx="3081342" cy="1747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86104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1" name="Picture 2" descr="C:\Users\Sveta\Desktop\Рисунок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2944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144000" cy="79208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Рисунок 15" descr="эмблема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8968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0" y="0"/>
            <a:ext cx="9144000" cy="99896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0" name="Рисунок 9" descr="эмблем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2008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116632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51520" y="1167135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Параметры безопасности лабораторного оборудования</a:t>
            </a:r>
          </a:p>
        </p:txBody>
      </p:sp>
      <p:graphicFrame>
        <p:nvGraphicFramePr>
          <p:cNvPr id="20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2750825"/>
              </p:ext>
            </p:extLst>
          </p:nvPr>
        </p:nvGraphicFramePr>
        <p:xfrm>
          <a:off x="601055" y="1732524"/>
          <a:ext cx="7643192" cy="5008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0020106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59"/>
            <a:ext cx="9144000" cy="130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0" y="-1"/>
            <a:ext cx="9144000" cy="92695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628" y="44624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6"/>
          <p:cNvSpPr txBox="1">
            <a:spLocks/>
          </p:cNvSpPr>
          <p:nvPr/>
        </p:nvSpPr>
        <p:spPr>
          <a:xfrm>
            <a:off x="1231470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2" name="Рисунок 11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1065346"/>
            <a:ext cx="7164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процедуры дезинфекции предметов</a:t>
            </a:r>
          </a:p>
          <a:p>
            <a:pPr lvl="0" algn="ctr"/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производственной среды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(СП 1.3.2322-08 п. 2.12.1-2.12.9 )</a:t>
            </a:r>
          </a:p>
        </p:txBody>
      </p:sp>
      <p:graphicFrame>
        <p:nvGraphicFramePr>
          <p:cNvPr id="1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524891"/>
              </p:ext>
            </p:extLst>
          </p:nvPr>
        </p:nvGraphicFramePr>
        <p:xfrm>
          <a:off x="457200" y="206084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4355"/>
            <a:ext cx="9144000" cy="130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0" y="-1"/>
            <a:ext cx="9144000" cy="99435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7089" y="116632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6"/>
          <p:cNvSpPr txBox="1">
            <a:spLocks/>
          </p:cNvSpPr>
          <p:nvPr/>
        </p:nvSpPr>
        <p:spPr>
          <a:xfrm>
            <a:off x="1231470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6" name="Рисунок 15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" y="0"/>
            <a:ext cx="75557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3040063" y="3594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856413" y="3952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384300" y="4889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gray">
          <a:xfrm>
            <a:off x="627856" y="2033618"/>
            <a:ext cx="7920037" cy="4392612"/>
          </a:xfrm>
          <a:prstGeom prst="roundRect">
            <a:avLst>
              <a:gd name="adj" fmla="val 10347"/>
            </a:avLst>
          </a:prstGeom>
          <a:gradFill rotWithShape="1">
            <a:gsLst>
              <a:gs pos="0">
                <a:srgbClr val="CCECFF">
                  <a:alpha val="0"/>
                </a:srgbClr>
              </a:gs>
              <a:gs pos="100000">
                <a:srgbClr val="CCECFF">
                  <a:gamma/>
                  <a:tint val="0"/>
                  <a:invGamma/>
                </a:srgbClr>
              </a:gs>
            </a:gsLst>
            <a:lin ang="18900000" scaled="1"/>
          </a:gradFill>
          <a:ln w="50800">
            <a:solidFill>
              <a:srgbClr val="7099E2"/>
            </a:solidFill>
            <a:round/>
            <a:headEnd/>
            <a:tailEnd/>
          </a:ln>
          <a:effectLst>
            <a:outerShdw dist="107763" dir="2700000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719931" y="2033618"/>
            <a:ext cx="7704137" cy="43195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vl="0"/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 descr="C:\Users\Ксюша\Desktop\88_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54" y="2529702"/>
            <a:ext cx="457200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1779923" y="5698070"/>
            <a:ext cx="252028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«Биологическая опасность» </a:t>
            </a:r>
          </a:p>
        </p:txBody>
      </p:sp>
      <p:pic>
        <p:nvPicPr>
          <p:cNvPr id="27" name="Picture 1030" descr="venous-Collection.gif                                          0000DE25 Macintosh                      7C26178F: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3" t="7813" b="6250"/>
          <a:stretch>
            <a:fillRect/>
          </a:stretch>
        </p:blipFill>
        <p:spPr bwMode="auto">
          <a:xfrm>
            <a:off x="5907882" y="2258645"/>
            <a:ext cx="20812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" name="Picture 11" descr="clip-biohazard_43048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6923">
            <a:off x="2547556" y="3625687"/>
            <a:ext cx="274933" cy="239634"/>
          </a:xfrm>
          <a:prstGeom prst="rect">
            <a:avLst/>
          </a:prstGeom>
          <a:noFill/>
          <a:scene3d>
            <a:camera prst="orthographicFront">
              <a:rot lat="0" lon="9600000" rev="0"/>
            </a:camera>
            <a:lightRig rig="threePt" dir="t"/>
          </a:scene3d>
        </p:spPr>
      </p:pic>
      <p:pic>
        <p:nvPicPr>
          <p:cNvPr id="29" name="Picture 11" descr="clip-biohazard_43048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85581">
            <a:off x="4750993" y="3208392"/>
            <a:ext cx="291717" cy="254263"/>
          </a:xfrm>
          <a:prstGeom prst="rect">
            <a:avLst/>
          </a:prstGeom>
          <a:noFill/>
          <a:scene3d>
            <a:camera prst="orthographicFront">
              <a:rot lat="0" lon="9600000" rev="0"/>
            </a:camera>
            <a:lightRig rig="threePt" dir="t"/>
          </a:scene3d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90196" y="4436268"/>
            <a:ext cx="2293937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" name="Picture 11" descr="clip-biohazard_430481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062" y="4686976"/>
            <a:ext cx="1094855" cy="95428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1268760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ТРАНСПОРТИРОВКА БИОМАТЕРИАЛА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284327"/>
            <a:ext cx="2057400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419872" y="2924944"/>
          <a:ext cx="1224136" cy="269746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2697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 rot="21195065">
            <a:off x="1187029" y="2924657"/>
            <a:ext cx="1305991" cy="34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00" b="1" dirty="0" smtClean="0">
                <a:latin typeface="Calibri"/>
                <a:ea typeface="Calibri"/>
                <a:cs typeface="Times New Roman"/>
              </a:rPr>
              <a:t>Для дезинфекции биологического материала</a:t>
            </a:r>
            <a:endParaRPr lang="ru-RU" sz="7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955" y="2422710"/>
            <a:ext cx="2141875" cy="274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0009" y="2273930"/>
            <a:ext cx="2705904" cy="228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0" y="0"/>
            <a:ext cx="9144000" cy="90872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628" y="44624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Заголовок 6"/>
          <p:cNvSpPr txBox="1">
            <a:spLocks/>
          </p:cNvSpPr>
          <p:nvPr/>
        </p:nvSpPr>
        <p:spPr>
          <a:xfrm>
            <a:off x="1231470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3183" y="1268908"/>
            <a:ext cx="84212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Дезинфекция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отходов производится непосредственно на местах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5856" y="5256123"/>
            <a:ext cx="23762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Жидкие </a:t>
            </a:r>
            <a:r>
              <a:rPr lang="ru-RU" sz="1600" b="1" dirty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биологические отходы от </a:t>
            </a:r>
            <a:r>
              <a:rPr lang="ru-RU" sz="16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биохимического анализатора</a:t>
            </a:r>
            <a:endParaRPr lang="ru-RU" sz="16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19648" y="4866218"/>
            <a:ext cx="2376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Смывные воды </a:t>
            </a:r>
            <a:r>
              <a:rPr lang="ru-RU" sz="1600" b="1" dirty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lang="ru-RU" sz="16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гематологического</a:t>
            </a:r>
          </a:p>
          <a:p>
            <a:pPr lvl="0" algn="ctr"/>
            <a:r>
              <a:rPr lang="ru-RU" sz="16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анализатора</a:t>
            </a:r>
            <a:endParaRPr lang="ru-RU" sz="16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3730769"/>
            <a:ext cx="27924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Дезинфекция биологического материала</a:t>
            </a:r>
            <a:endParaRPr lang="ru-RU" sz="16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526" y="4537658"/>
            <a:ext cx="2139434" cy="115955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11905" y="5796553"/>
            <a:ext cx="27924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C9C2D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Дезинфекция медицинских отходов класс Б</a:t>
            </a:r>
            <a:endParaRPr lang="ru-RU" sz="1600" b="1" dirty="0">
              <a:solidFill>
                <a:srgbClr val="C9C2D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эмблема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2008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8967"/>
            <a:ext cx="9144000" cy="130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0" y="-1"/>
            <a:ext cx="9144000" cy="998967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628" y="44624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Заголовок 6"/>
          <p:cNvSpPr txBox="1">
            <a:spLocks/>
          </p:cNvSpPr>
          <p:nvPr/>
        </p:nvSpPr>
        <p:spPr>
          <a:xfrm>
            <a:off x="1231470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9" name="Рисунок 18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" y="0"/>
            <a:ext cx="75557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 descr="safety_containers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6518" y="2448578"/>
            <a:ext cx="3014662" cy="19621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98776" y="4820971"/>
            <a:ext cx="3528392" cy="14163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2446710"/>
            <a:ext cx="22898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7" y="2448578"/>
            <a:ext cx="2099707" cy="194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3648" y="4571314"/>
            <a:ext cx="179070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Прямоугольник 1"/>
          <p:cNvSpPr/>
          <p:nvPr/>
        </p:nvSpPr>
        <p:spPr>
          <a:xfrm>
            <a:off x="1020254" y="1484784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Инвентарь для сбора и транспортировки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отходов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627784" y="2492896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Установки MEDISTER для термической дезинфекции медицинских отходов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0860" y="3429000"/>
            <a:ext cx="240026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Прямоугольник 10"/>
          <p:cNvSpPr/>
          <p:nvPr/>
        </p:nvSpPr>
        <p:spPr>
          <a:xfrm>
            <a:off x="5508104" y="2564904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УТИЛИЗАТОР ПАРОВОЙ БАЛТНЕР-Ш200 метод физического обеззараживания с последующей механической деструктуризацией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3717032"/>
            <a:ext cx="3668717" cy="152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Прямоугольник 13"/>
          <p:cNvSpPr/>
          <p:nvPr/>
        </p:nvSpPr>
        <p:spPr>
          <a:xfrm>
            <a:off x="323528" y="2492896"/>
            <a:ext cx="2069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Утилизатор медицинских отходов СМО-400 ТЗМОИ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356992"/>
            <a:ext cx="1877491" cy="2615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628" y="44624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Заголовок 6"/>
          <p:cNvSpPr txBox="1">
            <a:spLocks/>
          </p:cNvSpPr>
          <p:nvPr/>
        </p:nvSpPr>
        <p:spPr>
          <a:xfrm>
            <a:off x="1187624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9" name="Рисунок 18" descr="эмблема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2008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1" y="1124744"/>
            <a:ext cx="84212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Инновационные технологии физического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метода обеззараживания медицинских  отходов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628" y="44624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Заголовок 6"/>
          <p:cNvSpPr txBox="1">
            <a:spLocks/>
          </p:cNvSpPr>
          <p:nvPr/>
        </p:nvSpPr>
        <p:spPr>
          <a:xfrm>
            <a:off x="1187624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1400" b="1" kern="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2008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79328"/>
            <a:ext cx="5904656" cy="442999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67544" y="980728"/>
            <a:ext cx="84212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Инновационные технологии физического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метода обеззараживания медицинских  отходов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6237312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Аппаратный способ утилизации медицинских отходов в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Большереченской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центральной районной больнице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2622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8968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99896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116632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2008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95751" y="134076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Тенденции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совершенствования биологической безопасности в лабораториях: </a:t>
            </a:r>
          </a:p>
        </p:txBody>
      </p:sp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828038"/>
              </p:ext>
            </p:extLst>
          </p:nvPr>
        </p:nvGraphicFramePr>
        <p:xfrm>
          <a:off x="223570" y="1951475"/>
          <a:ext cx="8411129" cy="490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78" y="2478197"/>
            <a:ext cx="326037" cy="49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842" y="3651301"/>
            <a:ext cx="285807" cy="37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842" y="4837132"/>
            <a:ext cx="290619" cy="38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78" y="5920833"/>
            <a:ext cx="326038" cy="373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1650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10466" y="-27384"/>
            <a:ext cx="9133534" cy="99896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628" y="0"/>
            <a:ext cx="8514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6"/>
          <p:cNvSpPr txBox="1">
            <a:spLocks/>
          </p:cNvSpPr>
          <p:nvPr/>
        </p:nvSpPr>
        <p:spPr>
          <a:xfrm>
            <a:off x="1231470" y="260648"/>
            <a:ext cx="7084946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7" name="Рисунок 16" descr="эмблема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57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318" y="1725254"/>
            <a:ext cx="3644021" cy="242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712" y="4247434"/>
            <a:ext cx="4464496" cy="2498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56382" y="1772816"/>
            <a:ext cx="3957340" cy="232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9" name="Прямоугольник 18"/>
          <p:cNvSpPr/>
          <p:nvPr/>
        </p:nvSpPr>
        <p:spPr>
          <a:xfrm>
            <a:off x="1038862" y="1152043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лабораторных исследований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эмблем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72008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30627" y="3431033"/>
            <a:ext cx="62827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572912"/>
              </p:ext>
            </p:extLst>
          </p:nvPr>
        </p:nvGraphicFramePr>
        <p:xfrm>
          <a:off x="1043081" y="2160632"/>
          <a:ext cx="7057838" cy="4652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 descr="C:\Users\Sveta\Desktop\Рисунок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854952"/>
            <a:ext cx="9180512" cy="1262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144000" cy="83671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Рисунок 15" descr="эмблема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504" y="1124744"/>
            <a:ext cx="89475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МИКРООРГАНИЗМОВ - ВОЗБУДИТЕЛЕЙ ИНФЕКЦИОННЫХ ЗАБОЛЕВАНИЙ ЧЕЛОВЕКА, ПРОСТЕЙШИХ, ГЕЛЬМИНТОВ И ЯДОВ БИОЛОГИЧЕСКОГО ПРОИСХОЖДЕНИЯ ПО ГРУППАМ ПАТОГЕННОСТИ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765918" y="1176591"/>
            <a:ext cx="5126561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 каждого структурного подразделения, связанная с использованием патогенных биологических агентов III - IV групп патогенности, осуществляется на основании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Санитарно-эпидемиологического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заключения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035599"/>
            <a:ext cx="2304256" cy="33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50" y="1308230"/>
            <a:ext cx="3514253" cy="509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Users\Sveta\Desktop\Рисунок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4952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144000" cy="85495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Рисунок 15" descr="эмблема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508104" y="6372617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/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52-ФЗ   от 30.03.1999г.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ctr"/>
            <a:r>
              <a:rPr lang="ru-RU" sz="1600" b="1" dirty="0">
                <a:solidFill>
                  <a:srgbClr val="69676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69676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8" name="Содержимое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0826457"/>
              </p:ext>
            </p:extLst>
          </p:nvPr>
        </p:nvGraphicFramePr>
        <p:xfrm>
          <a:off x="395536" y="206084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16597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санитарно-эпидемиологические правила, определяющие требования к содержанию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клинико-диагностических лабораторий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медицинских организаций:</a:t>
            </a:r>
          </a:p>
        </p:txBody>
      </p:sp>
      <p:pic>
        <p:nvPicPr>
          <p:cNvPr id="11" name="Picture 2" descr="C:\Users\Sveta\Desktop\Рисунок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4952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144000" cy="85495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Рисунок 15" descr="эмблема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29" y="2036845"/>
            <a:ext cx="3528392" cy="47045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95536" y="106551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руководителя медицинской организации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indent="342900"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«Допуске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персонала к работе с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патогенными биологическими агентами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 - IV групп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опасности»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1" name="Picture 3" descr="C:\Users\HOME\Desktop\Новая папка (4)\images (4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8208" y="2924944"/>
            <a:ext cx="3895514" cy="2592288"/>
          </a:xfrm>
          <a:prstGeom prst="rect">
            <a:avLst/>
          </a:prstGeom>
          <a:noFill/>
          <a:effectLst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5" name="Picture 2" descr="C:\Users\Sveta\Desktop\Рисунок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956" y="925736"/>
            <a:ext cx="9232956" cy="12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0" y="0"/>
            <a:ext cx="9144000" cy="92573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8" name="Рисунок 17" descr="эмблема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504" y="1103839"/>
            <a:ext cx="9036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Условия допуска персонала к работе с ПБА III – IV групп: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Содержимое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276535"/>
              </p:ext>
            </p:extLst>
          </p:nvPr>
        </p:nvGraphicFramePr>
        <p:xfrm>
          <a:off x="611560" y="1772817"/>
          <a:ext cx="800216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2" descr="C:\Users\Sveta\Desktop\Рисунок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4952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252520" cy="83671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Рисунок 15" descr="эмблема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1189201"/>
            <a:ext cx="5004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Инструктаж по соблюдению требований биологической безопасности  проводится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 раз в год</a:t>
            </a: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528392" cy="2495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6545"/>
              </p:ext>
            </p:extLst>
          </p:nvPr>
        </p:nvGraphicFramePr>
        <p:xfrm>
          <a:off x="971600" y="1700808"/>
          <a:ext cx="2088232" cy="1224136"/>
        </p:xfrm>
        <a:graphic>
          <a:graphicData uri="http://schemas.openxmlformats.org/drawingml/2006/table">
            <a:tbl>
              <a:tblPr/>
              <a:tblGrid>
                <a:gridCol w="2088232"/>
              </a:tblGrid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Calibri"/>
                          <a:cs typeface="Times New Roman"/>
                        </a:rPr>
                        <a:t>ЖУРНАЛ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900" b="1" dirty="0" smtClean="0">
                          <a:latin typeface="Calibri"/>
                          <a:ea typeface="Calibri"/>
                          <a:cs typeface="Times New Roman"/>
                        </a:rPr>
                        <a:t>регистрации инструктажа на рабочем месте по соблюдению требований биологической безопасности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ru-RU" sz="800" b="1" dirty="0">
                          <a:latin typeface="+mj-lt"/>
                          <a:ea typeface="Calibri"/>
                          <a:cs typeface="Times New Roman" pitchFamily="18" charset="0"/>
                        </a:rPr>
                        <a:t>лаборатории экспресс – диагностики лабораторного </a:t>
                      </a:r>
                      <a:r>
                        <a:rPr lang="ru-RU" sz="800" b="1" dirty="0" smtClean="0">
                          <a:latin typeface="+mj-lt"/>
                          <a:ea typeface="Calibri"/>
                          <a:cs typeface="Times New Roman" pitchFamily="18" charset="0"/>
                        </a:rPr>
                        <a:t>отделения БУЗОО «ОКБ»</a:t>
                      </a:r>
                      <a:endParaRPr lang="ru-RU" sz="800" b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339752" y="3068960"/>
          <a:ext cx="1093654" cy="381506"/>
        </p:xfrm>
        <a:graphic>
          <a:graphicData uri="http://schemas.openxmlformats.org/drawingml/2006/table">
            <a:tbl>
              <a:tblPr/>
              <a:tblGrid>
                <a:gridCol w="1093654"/>
              </a:tblGrid>
              <a:tr h="381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800" dirty="0">
                          <a:latin typeface="Calibri"/>
                          <a:ea typeface="Calibri"/>
                          <a:cs typeface="Times New Roman"/>
                        </a:rPr>
                        <a:t>начат____</a:t>
                      </a:r>
                      <a:r>
                        <a:rPr lang="ru-RU" sz="800" u="sng" dirty="0">
                          <a:latin typeface="Calibri"/>
                          <a:ea typeface="Calibri"/>
                          <a:cs typeface="Times New Roman"/>
                        </a:rPr>
                        <a:t>01.02.2013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800" dirty="0" err="1">
                          <a:latin typeface="Calibri"/>
                          <a:ea typeface="Calibri"/>
                          <a:cs typeface="Times New Roman"/>
                        </a:rPr>
                        <a:t>окончен________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8" name="Picture 2" descr="C:\Users\Sveta\Desktop\Рисунок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21" name="Рисунок 20" descr="эмблема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44624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7720" y="2198822"/>
            <a:ext cx="4176464" cy="271633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5191809"/>
            <a:ext cx="513111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предупреждения профессионального заражения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показана вакцинация от инфекций, вызываемых </a:t>
            </a: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организмами, с которыми сотрудник имеет постоянный контакт. 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89226"/>
            <a:ext cx="352056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838177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00FF"/>
                </a:solidFill>
              </a:rPr>
              <a:t/>
            </a:r>
            <a:br>
              <a:rPr lang="ru-RU" sz="3100" b="1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2" descr="C:\Users\Sveta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6960"/>
            <a:ext cx="9144000" cy="12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Симпозиум лаборантов</a:t>
            </a:r>
          </a:p>
          <a:p>
            <a:pPr algn="ctr"/>
            <a:r>
              <a:rPr lang="ru-RU" sz="14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«Инновационные подходы в лабораторной диагностике»</a:t>
            </a:r>
          </a:p>
          <a:p>
            <a:pPr algn="ctr"/>
            <a:endParaRPr lang="ru-RU" sz="1400" b="1" kern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0" y="0"/>
            <a:ext cx="9144000" cy="92696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12157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«Современное состояние  и тенденции совершенствования биологической безопасности при работе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 микроорганизмами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kern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групп патогенности в клинико-диагностических лабораториях» </a:t>
            </a:r>
          </a:p>
        </p:txBody>
      </p:sp>
      <p:pic>
        <p:nvPicPr>
          <p:cNvPr id="16" name="Рисунок 15" descr="эмблем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4807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8826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115668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Аспекты безопасности при проведении лабораторных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исследований: </a:t>
            </a: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82005"/>
            <a:ext cx="8778875" cy="505936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28536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2863</TotalTime>
  <Words>1722</Words>
  <Application>Microsoft Office PowerPoint</Application>
  <PresentationFormat>Экран (4:3)</PresentationFormat>
  <Paragraphs>245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 «Современное состояние  и тенденции совершенствования биологической безопасности при работе с микроорганизмами III – IV групп патогенности в клинико-диагностических лабораториях»  </vt:lpstr>
      <vt:lpstr>   Биологическая безопасность - это комплекс превентивных мер включающих в себя планирование, обустройство и обслуживание лабораторных помещений и оборудования, а также регламент работы персонала направленных на предотвращение, распространение и заражение людей и окружающей среды патогенными биологическими агентами  </vt:lpstr>
      <vt:lpstr>  </vt:lpstr>
      <vt:lpstr>  </vt:lpstr>
      <vt:lpstr>  </vt:lpstr>
      <vt:lpstr>Презентация PowerPoint</vt:lpstr>
      <vt:lpstr>  </vt:lpstr>
      <vt:lpstr>  </vt:lpstr>
      <vt:lpstr>  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  </vt:lpstr>
      <vt:lpstr>  </vt:lpstr>
      <vt:lpstr>Презентация PowerPoint</vt:lpstr>
      <vt:lpstr>Презентация PowerPoint</vt:lpstr>
      <vt:lpstr>  </vt:lpstr>
      <vt:lpstr>Презентация PowerPoint</vt:lpstr>
      <vt:lpstr>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500</cp:revision>
  <dcterms:created xsi:type="dcterms:W3CDTF">2013-06-02T05:34:26Z</dcterms:created>
  <dcterms:modified xsi:type="dcterms:W3CDTF">2018-05-05T09:29:57Z</dcterms:modified>
</cp:coreProperties>
</file>