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8E4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48" autoAdjust="0"/>
  </p:normalViewPr>
  <p:slideViewPr>
    <p:cSldViewPr>
      <p:cViewPr varScale="1">
        <p:scale>
          <a:sx n="89" d="100"/>
          <a:sy n="89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2087377" cy="6313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67744" y="980728"/>
            <a:ext cx="6696744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 sz="4800" b="1" dirty="0" smtClean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endParaRPr lang="ru-RU" sz="4800" b="1" dirty="0" smtClean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endParaRPr lang="ru-RU" sz="1200" b="1" dirty="0" smtClean="0">
              <a:solidFill>
                <a:srgbClr val="00808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309319"/>
            <a:ext cx="9143999" cy="55465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-1928"/>
            <a:ext cx="9143999" cy="5506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836712"/>
            <a:ext cx="61926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ДИСКУССИЯ</a:t>
            </a:r>
          </a:p>
        </p:txBody>
      </p:sp>
      <p:pic>
        <p:nvPicPr>
          <p:cNvPr id="7" name="Picture 2" descr="C:\Users\User\Doctor Web\Searches\Desktop\собрание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429000"/>
            <a:ext cx="4752528" cy="2642405"/>
          </a:xfrm>
          <a:prstGeom prst="rect">
            <a:avLst/>
          </a:prstGeom>
          <a:noFill/>
        </p:spPr>
      </p:pic>
      <p:pic>
        <p:nvPicPr>
          <p:cNvPr id="9" name="Picture 3" descr="C:\Users\User\Doctor Web\Searches\Desktop\rup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844824"/>
            <a:ext cx="2200368" cy="3299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77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18</cp:revision>
  <dcterms:created xsi:type="dcterms:W3CDTF">2018-03-24T17:43:40Z</dcterms:created>
  <dcterms:modified xsi:type="dcterms:W3CDTF">2018-04-12T12:24:43Z</dcterms:modified>
</cp:coreProperties>
</file>