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0"/>
  </p:handoutMasterIdLst>
  <p:sldIdLst>
    <p:sldId id="262" r:id="rId2"/>
    <p:sldId id="295" r:id="rId3"/>
    <p:sldId id="297" r:id="rId4"/>
    <p:sldId id="296" r:id="rId5"/>
    <p:sldId id="264" r:id="rId6"/>
    <p:sldId id="266" r:id="rId7"/>
    <p:sldId id="335" r:id="rId8"/>
    <p:sldId id="336" r:id="rId9"/>
    <p:sldId id="337" r:id="rId10"/>
    <p:sldId id="294" r:id="rId11"/>
    <p:sldId id="298" r:id="rId12"/>
    <p:sldId id="299" r:id="rId13"/>
    <p:sldId id="300" r:id="rId14"/>
    <p:sldId id="329" r:id="rId15"/>
    <p:sldId id="306" r:id="rId16"/>
    <p:sldId id="305" r:id="rId17"/>
    <p:sldId id="304" r:id="rId18"/>
    <p:sldId id="303" r:id="rId19"/>
    <p:sldId id="302" r:id="rId20"/>
    <p:sldId id="301" r:id="rId21"/>
    <p:sldId id="307" r:id="rId22"/>
    <p:sldId id="308" r:id="rId23"/>
    <p:sldId id="313" r:id="rId24"/>
    <p:sldId id="312" r:id="rId25"/>
    <p:sldId id="330" r:id="rId26"/>
    <p:sldId id="314" r:id="rId27"/>
    <p:sldId id="315" r:id="rId28"/>
    <p:sldId id="331" r:id="rId29"/>
    <p:sldId id="316" r:id="rId30"/>
    <p:sldId id="317" r:id="rId31"/>
    <p:sldId id="318" r:id="rId32"/>
    <p:sldId id="319" r:id="rId33"/>
    <p:sldId id="332" r:id="rId34"/>
    <p:sldId id="309" r:id="rId35"/>
    <p:sldId id="321" r:id="rId36"/>
    <p:sldId id="322" r:id="rId37"/>
    <p:sldId id="333" r:id="rId38"/>
    <p:sldId id="323" r:id="rId39"/>
    <p:sldId id="324" r:id="rId40"/>
    <p:sldId id="334" r:id="rId41"/>
    <p:sldId id="325" r:id="rId42"/>
    <p:sldId id="320" r:id="rId43"/>
    <p:sldId id="273" r:id="rId44"/>
    <p:sldId id="274" r:id="rId45"/>
    <p:sldId id="275" r:id="rId46"/>
    <p:sldId id="276" r:id="rId47"/>
    <p:sldId id="277" r:id="rId48"/>
    <p:sldId id="278" r:id="rId49"/>
    <p:sldId id="279" r:id="rId50"/>
    <p:sldId id="280" r:id="rId51"/>
    <p:sldId id="281" r:id="rId52"/>
    <p:sldId id="282" r:id="rId53"/>
    <p:sldId id="283" r:id="rId54"/>
    <p:sldId id="284" r:id="rId55"/>
    <p:sldId id="285" r:id="rId56"/>
    <p:sldId id="289" r:id="rId57"/>
    <p:sldId id="291" r:id="rId58"/>
    <p:sldId id="326" r:id="rId5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6600"/>
    <a:srgbClr val="B00000"/>
    <a:srgbClr val="DA0000"/>
    <a:srgbClr val="E98D05"/>
    <a:srgbClr val="8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1074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2E3738-DE70-4251-B742-36576844B634}" type="datetimeFigureOut">
              <a:rPr lang="ru-RU" smtClean="0"/>
              <a:pPr/>
              <a:t>02.11.2018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41A70-B8DC-49E7-B1D8-D73676FB34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625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57D06-CE7F-4A8A-8AE8-33AB18D953B9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1E96F-6440-40CC-94B6-DF8077133E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637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7FB9C-1F0C-4ED9-A97F-88438AEEE412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3E187-4810-4F9A-84E4-CF80660DAD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072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E892C-8CAD-4466-84C0-ABD9607E45F4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76327-B06A-4F1F-A99B-BD50A06C9F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345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52601-99D3-4F67-8853-B2075B9661D2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43272-1545-4BA2-A45A-BBD707918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189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B6399-C781-4C4C-9BE7-BCCA46B9C5CE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AFC5F-A50C-4ABB-BADA-B6E0BDD6B7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606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52B68-C9D1-4C50-813C-6FD4DB9E65F5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DD195-2587-40B5-9342-3C87ABC11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022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252A8-84A3-4296-8042-FDD8C1AAFF94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1C1F6-9246-40DC-A00B-8E8B711103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318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FABAB-73B3-40F3-AE0E-3DC3247D0784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FEACD-BAD3-4BE9-9E5A-890876F581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633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A3DA-420E-4BE2-B4FC-D2A22B46EAC3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116BA-A164-41F5-AD53-A3691AD5CF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3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73DF7-CC0C-43E4-807B-CD1A86B4034B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5666E-58EA-41DE-8368-945BF1B6C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46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DAE96-7DCB-4D3F-B829-C1B064F4CD49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90B2E-D98C-4063-9E79-8BB9CF55D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106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51481A-418B-4499-BD58-14270D13169A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B1725A0-2477-49D6-9573-459657D7A6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2.png"/><Relationship Id="rId7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.png"/><Relationship Id="rId7" Type="http://schemas.openxmlformats.org/officeDocument/2006/relationships/image" Target="../media/image2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.png"/><Relationship Id="rId7" Type="http://schemas.openxmlformats.org/officeDocument/2006/relationships/image" Target="../media/image2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2.png"/><Relationship Id="rId7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.png"/><Relationship Id="rId7" Type="http://schemas.openxmlformats.org/officeDocument/2006/relationships/image" Target="../media/image2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.png"/><Relationship Id="rId7" Type="http://schemas.openxmlformats.org/officeDocument/2006/relationships/image" Target="../media/image2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.png"/><Relationship Id="rId7" Type="http://schemas.openxmlformats.org/officeDocument/2006/relationships/image" Target="../media/image2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.png"/><Relationship Id="rId7" Type="http://schemas.openxmlformats.org/officeDocument/2006/relationships/image" Target="../media/image2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.png"/><Relationship Id="rId7" Type="http://schemas.openxmlformats.org/officeDocument/2006/relationships/image" Target="../media/image2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.png"/><Relationship Id="rId7" Type="http://schemas.openxmlformats.org/officeDocument/2006/relationships/image" Target="../media/image2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image" Target="../media/image2.png"/><Relationship Id="rId7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gif"/><Relationship Id="rId7" Type="http://schemas.openxmlformats.org/officeDocument/2006/relationships/image" Target="../media/image3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36.png"/><Relationship Id="rId5" Type="http://schemas.openxmlformats.org/officeDocument/2006/relationships/image" Target="../media/image1.png"/><Relationship Id="rId10" Type="http://schemas.openxmlformats.org/officeDocument/2006/relationships/image" Target="../media/image35.png"/><Relationship Id="rId4" Type="http://schemas.openxmlformats.org/officeDocument/2006/relationships/image" Target="../media/image11.gif"/><Relationship Id="rId9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2.png"/><Relationship Id="rId7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10" Type="http://schemas.openxmlformats.org/officeDocument/2006/relationships/image" Target="../media/image39.emf"/><Relationship Id="rId4" Type="http://schemas.openxmlformats.org/officeDocument/2006/relationships/image" Target="../media/image3.jpeg"/><Relationship Id="rId9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2.png"/><Relationship Id="rId7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10" Type="http://schemas.openxmlformats.org/officeDocument/2006/relationships/image" Target="../media/image39.emf"/><Relationship Id="rId4" Type="http://schemas.openxmlformats.org/officeDocument/2006/relationships/image" Target="../media/image3.jpeg"/><Relationship Id="rId9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2.png"/><Relationship Id="rId7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2.png"/><Relationship Id="rId7" Type="http://schemas.openxmlformats.org/officeDocument/2006/relationships/image" Target="../media/image4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2.png"/><Relationship Id="rId7" Type="http://schemas.openxmlformats.org/officeDocument/2006/relationships/image" Target="../media/image4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2.png"/><Relationship Id="rId7" Type="http://schemas.openxmlformats.org/officeDocument/2006/relationships/image" Target="../media/image4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Relationship Id="rId9" Type="http://schemas.openxmlformats.org/officeDocument/2006/relationships/image" Target="../media/image47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gif"/><Relationship Id="rId7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1.gif"/><Relationship Id="rId9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2.png"/><Relationship Id="rId7" Type="http://schemas.openxmlformats.org/officeDocument/2006/relationships/image" Target="../media/image4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2.png"/><Relationship Id="rId7" Type="http://schemas.openxmlformats.org/officeDocument/2006/relationships/image" Target="../media/image4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2.png"/><Relationship Id="rId7" Type="http://schemas.openxmlformats.org/officeDocument/2006/relationships/image" Target="../media/image4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gif"/><Relationship Id="rId7" Type="http://schemas.openxmlformats.org/officeDocument/2006/relationships/image" Target="../media/image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image" Target="../media/image11.gif"/><Relationship Id="rId9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2.png"/><Relationship Id="rId7" Type="http://schemas.openxmlformats.org/officeDocument/2006/relationships/image" Target="../media/image5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2.png"/><Relationship Id="rId7" Type="http://schemas.openxmlformats.org/officeDocument/2006/relationships/image" Target="../media/image5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2.png"/><Relationship Id="rId7" Type="http://schemas.openxmlformats.org/officeDocument/2006/relationships/image" Target="../media/image5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2.png"/><Relationship Id="rId7" Type="http://schemas.openxmlformats.org/officeDocument/2006/relationships/image" Target="../media/image5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gif"/><Relationship Id="rId7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1.gif"/><Relationship Id="rId9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gif"/><Relationship Id="rId7" Type="http://schemas.openxmlformats.org/officeDocument/2006/relationships/image" Target="../media/image3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image" Target="../media/image11.gif"/><Relationship Id="rId9" Type="http://schemas.openxmlformats.org/officeDocument/2006/relationships/image" Target="../media/image14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gif"/><Relationship Id="rId7" Type="http://schemas.openxmlformats.org/officeDocument/2006/relationships/image" Target="../media/image3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1.gif"/><Relationship Id="rId9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2.png"/><Relationship Id="rId7" Type="http://schemas.openxmlformats.org/officeDocument/2006/relationships/image" Target="../media/image6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2.png"/><Relationship Id="rId7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2.png"/><Relationship Id="rId7" Type="http://schemas.openxmlformats.org/officeDocument/2006/relationships/image" Target="../media/image7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13.png"/><Relationship Id="rId4" Type="http://schemas.openxmlformats.org/officeDocument/2006/relationships/image" Target="../media/image3.jpeg"/><Relationship Id="rId9" Type="http://schemas.openxmlformats.org/officeDocument/2006/relationships/image" Target="../media/image10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jpeg"/><Relationship Id="rId10" Type="http://schemas.openxmlformats.org/officeDocument/2006/relationships/image" Target="../media/image79.gif"/><Relationship Id="rId4" Type="http://schemas.openxmlformats.org/officeDocument/2006/relationships/image" Target="../media/image2.png"/><Relationship Id="rId9" Type="http://schemas.openxmlformats.org/officeDocument/2006/relationships/image" Target="../media/image78.gi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77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jpeg"/><Relationship Id="rId4" Type="http://schemas.openxmlformats.org/officeDocument/2006/relationships/image" Target="../media/image2.png"/><Relationship Id="rId9" Type="http://schemas.openxmlformats.org/officeDocument/2006/relationships/image" Target="../media/image7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image" Target="../media/image2.png"/><Relationship Id="rId7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2.png"/><Relationship Id="rId7" Type="http://schemas.openxmlformats.org/officeDocument/2006/relationships/image" Target="../media/image19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" descr="http://www.playcast.ru/uploads/2015/07/07/142502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1285860"/>
            <a:ext cx="9144001" cy="535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428596" y="1357298"/>
            <a:ext cx="8319298" cy="341632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7200" b="1" dirty="0" smtClean="0">
                <a:solidFill>
                  <a:srgbClr val="B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Торжественная</a:t>
            </a:r>
          </a:p>
          <a:p>
            <a:pPr algn="ctr"/>
            <a:r>
              <a:rPr lang="ru-RU" sz="7200" b="1" dirty="0" smtClean="0">
                <a:solidFill>
                  <a:srgbClr val="B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церемония </a:t>
            </a:r>
          </a:p>
          <a:p>
            <a:pPr algn="ctr"/>
            <a:r>
              <a:rPr lang="ru-RU" sz="7200" b="1" dirty="0" smtClean="0">
                <a:solidFill>
                  <a:srgbClr val="B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награждения</a:t>
            </a:r>
            <a:endParaRPr lang="ru-RU" sz="7200" b="1" dirty="0">
              <a:solidFill>
                <a:srgbClr val="B00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6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372200" y="3645024"/>
            <a:ext cx="2521467" cy="283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750149"/>
            <a:ext cx="2426597" cy="27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Группа 29"/>
          <p:cNvGrpSpPr/>
          <p:nvPr/>
        </p:nvGrpSpPr>
        <p:grpSpPr>
          <a:xfrm>
            <a:off x="2857488" y="4643446"/>
            <a:ext cx="3571900" cy="1714512"/>
            <a:chOff x="1923738" y="548680"/>
            <a:chExt cx="1594670" cy="936104"/>
          </a:xfrm>
        </p:grpSpPr>
        <p:pic>
          <p:nvPicPr>
            <p:cNvPr id="31" name="Picture 2" descr="C:\Users\Sveta\Desktop\21853927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3738" y="987696"/>
              <a:ext cx="1594670" cy="49708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3" descr="C:\Users\Sveta\Desktop\clipart-gold-wreath-6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548680"/>
              <a:ext cx="727657" cy="72848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>
              <a:off x="2101091" y="606174"/>
              <a:ext cx="747556" cy="604953"/>
            </a:xfrm>
            <a:prstGeom prst="rect">
              <a:avLst/>
            </a:prstGeom>
            <a:effectLst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6000" b="1" dirty="0" smtClean="0">
                  <a:solidFill>
                    <a:srgbClr val="C00000"/>
                  </a:solidFill>
                  <a:latin typeface="+mn-lt"/>
                </a:rPr>
                <a:t>30</a:t>
              </a:r>
              <a:endParaRPr lang="ru-RU" sz="6000" b="1" dirty="0" smtClean="0">
                <a:solidFill>
                  <a:srgbClr val="C00000"/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3714712" y="2643182"/>
            <a:ext cx="542928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Евсеева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Татьяна Владимировна</a:t>
            </a:r>
            <a:endParaRPr lang="ru-RU" altLang="ru-RU" sz="4400" b="1" i="1" dirty="0">
              <a:solidFill>
                <a:srgbClr val="0066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1285860"/>
            <a:ext cx="9099643" cy="1092607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900"/>
              </a:lnSpc>
            </a:pPr>
            <a:r>
              <a:rPr lang="ru-RU" sz="3600" b="1" cap="all" dirty="0" smtClean="0">
                <a:solidFill>
                  <a:srgbClr val="C00000"/>
                </a:solidFill>
                <a:latin typeface="+mn-lt"/>
              </a:rPr>
              <a:t>Грамота </a:t>
            </a:r>
          </a:p>
          <a:p>
            <a:pPr algn="r">
              <a:lnSpc>
                <a:spcPts val="39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Министерства здравоохранения Омской области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098" name="Picture 2" descr="D:\РАБОТА\ТИМОФЕЕВА Елена\ОПСА ключевой член\для сценария ОПСА\2018г\30 лет колледжу 26.10.18\фото для слайдов\Евсеева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357430"/>
            <a:ext cx="3571900" cy="428628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26" name="Picture 2" descr="http://kartinki-cvetov.ru/animaciya/animaciya36.gif"/>
          <p:cNvPicPr>
            <a:picLocks noChangeAspect="1" noChangeArrowheads="1" noCrop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4" y="4786322"/>
            <a:ext cx="4071966" cy="185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3714712" y="2643182"/>
            <a:ext cx="542928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Белкина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Лариса Владиславовна</a:t>
            </a:r>
            <a:endParaRPr lang="ru-RU" altLang="ru-RU" sz="4400" b="1" i="1" dirty="0">
              <a:solidFill>
                <a:srgbClr val="0066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6" name="Picture 2" descr="http://kartinki-cvetov.ru/animaciya/animaciya36.gif"/>
          <p:cNvPicPr>
            <a:picLocks noChangeAspect="1" noChangeArrowheads="1" noCrop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4" y="4786322"/>
            <a:ext cx="4071966" cy="185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AppData\Local\Temp\Rar$DIa0.846\Белкина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428868"/>
            <a:ext cx="3923909" cy="4143404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Прямоугольник 21"/>
          <p:cNvSpPr/>
          <p:nvPr/>
        </p:nvSpPr>
        <p:spPr>
          <a:xfrm>
            <a:off x="0" y="1285860"/>
            <a:ext cx="9099643" cy="1092607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900"/>
              </a:lnSpc>
            </a:pPr>
            <a:r>
              <a:rPr lang="ru-RU" sz="3600" b="1" cap="all" dirty="0" smtClean="0">
                <a:solidFill>
                  <a:srgbClr val="C00000"/>
                </a:solidFill>
                <a:latin typeface="+mn-lt"/>
              </a:rPr>
              <a:t>Грамота </a:t>
            </a:r>
          </a:p>
          <a:p>
            <a:pPr algn="r">
              <a:lnSpc>
                <a:spcPts val="39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Министерства здравоохранения Омской области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3714712" y="2643182"/>
            <a:ext cx="542928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err="1" smtClean="0">
                <a:solidFill>
                  <a:srgbClr val="006600"/>
                </a:solidFill>
              </a:rPr>
              <a:t>Галимов</a:t>
            </a:r>
            <a:r>
              <a:rPr lang="ru-RU" altLang="ru-RU" sz="4400" b="1" i="1" dirty="0" smtClean="0">
                <a:solidFill>
                  <a:srgbClr val="006600"/>
                </a:solidFill>
              </a:rPr>
              <a:t>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Карим </a:t>
            </a:r>
          </a:p>
          <a:p>
            <a:pPr algn="ctr" eaLnBrk="1" hangingPunct="1"/>
            <a:r>
              <a:rPr lang="ru-RU" altLang="ru-RU" sz="4400" b="1" i="1" dirty="0" err="1" smtClean="0">
                <a:solidFill>
                  <a:srgbClr val="006600"/>
                </a:solidFill>
              </a:rPr>
              <a:t>Гаисович</a:t>
            </a:r>
            <a:endParaRPr lang="ru-RU" altLang="ru-RU" sz="4400" b="1" i="1" dirty="0">
              <a:solidFill>
                <a:srgbClr val="0066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6" name="Picture 2" descr="http://kartinki-cvetov.ru/animaciya/animaciya36.gif"/>
          <p:cNvPicPr>
            <a:picLocks noChangeAspect="1" noChangeArrowheads="1" noCrop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4" y="4786322"/>
            <a:ext cx="4071966" cy="185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\AppData\Local\Temp\Rar$DIa0.230\Галимов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428868"/>
            <a:ext cx="3969885" cy="4143404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Прямоугольник 21"/>
          <p:cNvSpPr/>
          <p:nvPr/>
        </p:nvSpPr>
        <p:spPr>
          <a:xfrm>
            <a:off x="0" y="1285860"/>
            <a:ext cx="9099643" cy="1092607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900"/>
              </a:lnSpc>
            </a:pPr>
            <a:r>
              <a:rPr lang="ru-RU" sz="3600" b="1" cap="all" dirty="0" smtClean="0">
                <a:solidFill>
                  <a:srgbClr val="C00000"/>
                </a:solidFill>
                <a:latin typeface="+mn-lt"/>
              </a:rPr>
              <a:t>Грамота </a:t>
            </a:r>
          </a:p>
          <a:p>
            <a:pPr algn="r">
              <a:lnSpc>
                <a:spcPts val="39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Министерства здравоохранения Омской области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3714712" y="2643182"/>
            <a:ext cx="542928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Денисюк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Лилия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Ивановна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Picture 2" descr="C:\Users\admin\AppData\Local\Temp\Rar$DIa0.099\Денисюк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571744"/>
            <a:ext cx="4156688" cy="3857652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" descr="http://kartinki-cvetov.ru/animaciya/animaciya36.gif"/>
          <p:cNvPicPr>
            <a:picLocks noChangeAspect="1" noChangeArrowheads="1" noCrop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4" y="4786322"/>
            <a:ext cx="4071966" cy="185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0" y="1285860"/>
            <a:ext cx="9099643" cy="1092607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900"/>
              </a:lnSpc>
            </a:pPr>
            <a:r>
              <a:rPr lang="ru-RU" sz="3600" b="1" cap="all" dirty="0" smtClean="0">
                <a:solidFill>
                  <a:srgbClr val="C00000"/>
                </a:solidFill>
                <a:latin typeface="+mn-lt"/>
              </a:rPr>
              <a:t>Грамота </a:t>
            </a:r>
          </a:p>
          <a:p>
            <a:pPr algn="r">
              <a:lnSpc>
                <a:spcPts val="39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Министерства здравоохранения Омской области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6" name="Picture 2" descr="http://kartinki-cvetov.ru/animaciya/animaciya36.gif"/>
          <p:cNvPicPr>
            <a:picLocks noChangeAspect="1" noChangeArrowheads="1" noCrop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643182"/>
            <a:ext cx="8457217" cy="387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785786" y="1714488"/>
            <a:ext cx="7643866" cy="1200329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7200" b="1" dirty="0" smtClean="0">
                <a:solidFill>
                  <a:srgbClr val="B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ПОЗДРАВЛЯЕМ !</a:t>
            </a:r>
            <a:endParaRPr lang="ru-RU" sz="7200" b="1" cap="all" dirty="0">
              <a:solidFill>
                <a:srgbClr val="B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3714712" y="2500306"/>
            <a:ext cx="542928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Андрианова Ольга Викторовна</a:t>
            </a:r>
            <a:endParaRPr lang="ru-RU" altLang="ru-RU" sz="4400" b="1" i="1" dirty="0">
              <a:solidFill>
                <a:srgbClr val="0066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2" name="Picture 2" descr="Картинки по запросу анимация цветы"/>
          <p:cNvPicPr>
            <a:picLocks noChangeAspect="1" noChangeArrowheads="1" noCrop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50206">
            <a:off x="4411991" y="4404929"/>
            <a:ext cx="4100678" cy="219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admin\AppData\Local\Temp\Rar$DIa0.775\Андрианова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428868"/>
            <a:ext cx="3920376" cy="3857652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0" y="1285860"/>
            <a:ext cx="9099643" cy="1169551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2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БЛАГОДАРНОСТЬ </a:t>
            </a:r>
          </a:p>
          <a:p>
            <a:pPr algn="r">
              <a:lnSpc>
                <a:spcPts val="42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Министерства здравоохранения Омской области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3357554" y="2500306"/>
            <a:ext cx="542928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err="1" smtClean="0">
                <a:solidFill>
                  <a:srgbClr val="006600"/>
                </a:solidFill>
              </a:rPr>
              <a:t>Деговцова</a:t>
            </a:r>
            <a:r>
              <a:rPr lang="ru-RU" altLang="ru-RU" sz="4400" b="1" i="1" dirty="0" smtClean="0">
                <a:solidFill>
                  <a:srgbClr val="006600"/>
                </a:solidFill>
              </a:rPr>
              <a:t>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Елена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Алексеевна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2" name="Picture 2" descr="Картинки по запросу анимация цветы"/>
          <p:cNvPicPr>
            <a:picLocks noChangeAspect="1" noChangeArrowheads="1" noCrop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50206">
            <a:off x="4411991" y="4404929"/>
            <a:ext cx="4100678" cy="219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\AppData\Local\Temp\Rar$DIa0.050\Деговцова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2483892"/>
            <a:ext cx="3500462" cy="4016942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Прямоугольник 25"/>
          <p:cNvSpPr/>
          <p:nvPr/>
        </p:nvSpPr>
        <p:spPr>
          <a:xfrm>
            <a:off x="0" y="1285860"/>
            <a:ext cx="9099643" cy="1169551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2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БЛАГОДАРНОСТЬ </a:t>
            </a:r>
          </a:p>
          <a:p>
            <a:pPr algn="r">
              <a:lnSpc>
                <a:spcPts val="42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Министерства здравоохранения Омской области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3357554" y="2500306"/>
            <a:ext cx="542928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Ружина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Ольга Викторовна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2" name="Picture 2" descr="Картинки по запросу анимация цветы"/>
          <p:cNvPicPr>
            <a:picLocks noChangeAspect="1" noChangeArrowheads="1" noCrop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50206">
            <a:off x="4411991" y="4404929"/>
            <a:ext cx="4100678" cy="219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admin\AppData\Local\Temp\Rar$DIa0.505\Ружина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500306"/>
            <a:ext cx="3516927" cy="4000504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0" y="1285860"/>
            <a:ext cx="9099643" cy="1169551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2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БЛАГОДАРНОСТЬ </a:t>
            </a:r>
          </a:p>
          <a:p>
            <a:pPr algn="r">
              <a:lnSpc>
                <a:spcPts val="42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Министерства здравоохранения Омской области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3357554" y="2500306"/>
            <a:ext cx="542928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err="1" smtClean="0">
                <a:solidFill>
                  <a:srgbClr val="006600"/>
                </a:solidFill>
              </a:rPr>
              <a:t>Мягченко</a:t>
            </a:r>
            <a:r>
              <a:rPr lang="ru-RU" altLang="ru-RU" sz="4400" b="1" i="1" dirty="0" smtClean="0">
                <a:solidFill>
                  <a:srgbClr val="006600"/>
                </a:solidFill>
              </a:rPr>
              <a:t>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Юлия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Валерьевна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0" y="1285860"/>
            <a:ext cx="9099643" cy="1169551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2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БЛАГОДАРНОСТЬ </a:t>
            </a:r>
          </a:p>
          <a:p>
            <a:pPr algn="r">
              <a:lnSpc>
                <a:spcPts val="42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Министерства здравоохранения Омской области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2" name="Picture 2" descr="Картинки по запросу анимация цветы"/>
          <p:cNvPicPr>
            <a:picLocks noChangeAspect="1" noChangeArrowheads="1" noCrop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50206">
            <a:off x="4411991" y="4404929"/>
            <a:ext cx="4100678" cy="219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2" name="Picture 2" descr="D:\РАБОТА\ТИМОФЕЕВА Елена\ОПСА ключевой член\для сценария ОПСА\2018г\30 лет колледжу 26.10.18\фото для слайдов\Мягченко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500306"/>
            <a:ext cx="3143272" cy="404135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3714712" y="2500306"/>
            <a:ext cx="542928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Белоусова Татьяна Николаевна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2" name="Picture 2" descr="Картинки по запросу анимация цветы"/>
          <p:cNvPicPr>
            <a:picLocks noChangeAspect="1" noChangeArrowheads="1" noCrop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50206">
            <a:off x="4411991" y="4404929"/>
            <a:ext cx="4100678" cy="219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admin\AppData\Local\Temp\Rar$DIa0.722\Белоусова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14282" y="2571744"/>
            <a:ext cx="3929090" cy="3929090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0" y="1285860"/>
            <a:ext cx="9099643" cy="1169551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2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БЛАГОДАРНОСТЬ </a:t>
            </a:r>
          </a:p>
          <a:p>
            <a:pPr algn="r">
              <a:lnSpc>
                <a:spcPts val="42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Министерства здравоохранения Омской области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6" descr="https://foto.co.id/wp-content/uploads/2017/02/Bokeh-Effect-jpeg-627x3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85860"/>
            <a:ext cx="9144000" cy="535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428596" y="1714488"/>
            <a:ext cx="8572560" cy="2308324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7200" b="1" dirty="0" smtClean="0">
                <a:solidFill>
                  <a:srgbClr val="B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Приветствуем </a:t>
            </a:r>
            <a:r>
              <a:rPr lang="ru-RU" sz="7200" b="1" cap="all" dirty="0" smtClean="0">
                <a:solidFill>
                  <a:srgbClr val="B0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ветеранов</a:t>
            </a:r>
            <a:endParaRPr lang="ru-RU" sz="7200" b="1" cap="all" dirty="0">
              <a:solidFill>
                <a:srgbClr val="B00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6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372200" y="3645024"/>
            <a:ext cx="2521467" cy="283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750149"/>
            <a:ext cx="2426597" cy="27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29"/>
          <p:cNvGrpSpPr/>
          <p:nvPr/>
        </p:nvGrpSpPr>
        <p:grpSpPr>
          <a:xfrm>
            <a:off x="2857488" y="4643446"/>
            <a:ext cx="3571900" cy="1714512"/>
            <a:chOff x="1923738" y="548680"/>
            <a:chExt cx="1594670" cy="936104"/>
          </a:xfrm>
        </p:grpSpPr>
        <p:pic>
          <p:nvPicPr>
            <p:cNvPr id="31" name="Picture 2" descr="C:\Users\Sveta\Desktop\21853927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3738" y="987696"/>
              <a:ext cx="1594670" cy="49708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3" descr="C:\Users\Sveta\Desktop\clipart-gold-wreath-6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548680"/>
              <a:ext cx="727657" cy="72848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>
              <a:off x="2101091" y="606174"/>
              <a:ext cx="747556" cy="604953"/>
            </a:xfrm>
            <a:prstGeom prst="rect">
              <a:avLst/>
            </a:prstGeom>
            <a:effectLst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6000" b="1" dirty="0" smtClean="0">
                  <a:solidFill>
                    <a:srgbClr val="C00000"/>
                  </a:solidFill>
                  <a:latin typeface="+mn-lt"/>
                </a:rPr>
                <a:t>30</a:t>
              </a:r>
              <a:endParaRPr lang="ru-RU" sz="6000" b="1" dirty="0" smtClean="0">
                <a:solidFill>
                  <a:srgbClr val="C00000"/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3714712" y="2500306"/>
            <a:ext cx="542928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Большаков Владимир Владимирович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2" name="Picture 2" descr="Картинки по запросу анимация цветы"/>
          <p:cNvPicPr>
            <a:picLocks noChangeAspect="1" noChangeArrowheads="1" noCrop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50206">
            <a:off x="4272289" y="4401520"/>
            <a:ext cx="4100678" cy="224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admin\AppData\Local\Temp\Rar$DIa0.766\Большаков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571744"/>
            <a:ext cx="3643338" cy="3476041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0" y="1285860"/>
            <a:ext cx="9099643" cy="1169551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2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БЛАГОДАРНОСТЬ </a:t>
            </a:r>
          </a:p>
          <a:p>
            <a:pPr algn="r">
              <a:lnSpc>
                <a:spcPts val="42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Министерства здравоохранения Омской области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3714712" y="2428868"/>
            <a:ext cx="542928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Сербинова  Валентина Андреевна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9218" name="Picture 2" descr="C:\Users\admin\AppData\Local\Temp\Rar$DIa0.501\Сербинова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748" y="2643182"/>
            <a:ext cx="3956062" cy="3513830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" descr="Картинки по запросу анимация цветы"/>
          <p:cNvPicPr>
            <a:picLocks noChangeAspect="1" noChangeArrowheads="1" noCrop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50206">
            <a:off x="4272289" y="4401520"/>
            <a:ext cx="4100678" cy="224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0" y="1285860"/>
            <a:ext cx="9099643" cy="1169551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2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БЛАГОДАРНОСТЬ </a:t>
            </a:r>
          </a:p>
          <a:p>
            <a:pPr algn="r">
              <a:lnSpc>
                <a:spcPts val="42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Министерства здравоохранения Омской области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6" name="Picture 8" descr="http://dussch3.ru/uploads/12_2017_OHPbPfuc11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</p:spPr>
      </p:pic>
      <p:pic>
        <p:nvPicPr>
          <p:cNvPr id="29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92" y="1285860"/>
            <a:ext cx="1158865" cy="106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561536" y="3772763"/>
            <a:ext cx="254084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411835" y="996857"/>
            <a:ext cx="2194617" cy="3018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3296291" y="889210"/>
            <a:ext cx="254084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4756351" y="2657295"/>
            <a:ext cx="2797464" cy="4722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29"/>
          <p:cNvGrpSpPr/>
          <p:nvPr/>
        </p:nvGrpSpPr>
        <p:grpSpPr>
          <a:xfrm>
            <a:off x="7000892" y="1428736"/>
            <a:ext cx="1857388" cy="1000132"/>
            <a:chOff x="1923738" y="548680"/>
            <a:chExt cx="1594670" cy="936104"/>
          </a:xfrm>
        </p:grpSpPr>
        <p:pic>
          <p:nvPicPr>
            <p:cNvPr id="31" name="Picture 2" descr="C:\Users\Sveta\Desktop\21853927.png"/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3738" y="987696"/>
              <a:ext cx="1594670" cy="49708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3" descr="C:\Users\Sveta\Desktop\clipart-gold-wreath-6.jpg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548680"/>
              <a:ext cx="727657" cy="72848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>
              <a:off x="2101091" y="606174"/>
              <a:ext cx="747556" cy="568104"/>
            </a:xfrm>
            <a:prstGeom prst="rect">
              <a:avLst/>
            </a:prstGeom>
            <a:effectLst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3200" b="1" dirty="0" smtClean="0">
                  <a:solidFill>
                    <a:srgbClr val="C00000"/>
                  </a:solidFill>
                  <a:latin typeface="+mn-lt"/>
                </a:rPr>
                <a:t>30</a:t>
              </a:r>
              <a:endParaRPr lang="ru-RU" sz="3200" b="1" dirty="0" smtClean="0">
                <a:solidFill>
                  <a:srgbClr val="C00000"/>
                </a:solidFill>
                <a:latin typeface="+mn-lt"/>
              </a:endParaRPr>
            </a:p>
          </p:txBody>
        </p:sp>
      </p:grpSp>
      <p:sp>
        <p:nvSpPr>
          <p:cNvPr id="48130" name="AutoShape 2" descr="https://s1.1zoom.ru/b5050/794/381938-svetik_2560x1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132" name="AutoShape 4" descr="https://s1.1zoom.ru/b5050/794/381938-svetik_2560x1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134" name="AutoShape 6" descr="https://s1.1zoom.ru/b5050/794/381938-svetik_2560x16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2" name="Прямоугольник 13"/>
          <p:cNvSpPr>
            <a:spLocks noChangeArrowheads="1"/>
          </p:cNvSpPr>
          <p:nvPr/>
        </p:nvSpPr>
        <p:spPr bwMode="auto">
          <a:xfrm>
            <a:off x="3786150" y="2643182"/>
            <a:ext cx="53578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err="1" smtClean="0">
                <a:solidFill>
                  <a:srgbClr val="006600"/>
                </a:solidFill>
              </a:rPr>
              <a:t>Кулябина</a:t>
            </a:r>
            <a:r>
              <a:rPr lang="ru-RU" altLang="ru-RU" sz="4400" b="1" i="1" dirty="0" smtClean="0">
                <a:solidFill>
                  <a:srgbClr val="006600"/>
                </a:solidFill>
              </a:rPr>
              <a:t>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Ольга Владимировна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1285860"/>
            <a:ext cx="9144000" cy="1195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4300"/>
              </a:lnSpc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Нагрудный знак РАМС </a:t>
            </a:r>
            <a:endParaRPr 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4300"/>
              </a:lnSpc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верность профессии»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Группа 26"/>
          <p:cNvGrpSpPr/>
          <p:nvPr/>
        </p:nvGrpSpPr>
        <p:grpSpPr>
          <a:xfrm>
            <a:off x="6060296" y="4417670"/>
            <a:ext cx="2825639" cy="2268441"/>
            <a:chOff x="6060296" y="4417670"/>
            <a:chExt cx="2825639" cy="2268441"/>
          </a:xfrm>
        </p:grpSpPr>
        <p:pic>
          <p:nvPicPr>
            <p:cNvPr id="58372" name="Picture 4" descr="http://www.playcast.ru/uploads/2015/11/24/16020836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960791">
              <a:off x="6060296" y="4417670"/>
              <a:ext cx="2825639" cy="2268441"/>
            </a:xfrm>
            <a:prstGeom prst="rect">
              <a:avLst/>
            </a:prstGeom>
            <a:noFill/>
          </p:spPr>
        </p:pic>
        <p:pic>
          <p:nvPicPr>
            <p:cNvPr id="26" name="Picture 12" descr="Анимации  на прозрачном фоне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9454" y="5214950"/>
              <a:ext cx="1158865" cy="10623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42" name="Picture 2" descr="C:\Users\admin\Desktop\olga-kulyabina-foto-anastasiya-nefyodova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324" y="2500306"/>
            <a:ext cx="2862792" cy="414136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24" name="Рисунок 23" descr="Знак [Converted]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36" y="4857760"/>
            <a:ext cx="1785950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2" name="Прямоугольник 13"/>
          <p:cNvSpPr>
            <a:spLocks noChangeArrowheads="1"/>
          </p:cNvSpPr>
          <p:nvPr/>
        </p:nvSpPr>
        <p:spPr bwMode="auto">
          <a:xfrm>
            <a:off x="3786150" y="2643182"/>
            <a:ext cx="53578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Горкун Екатерина Анатольевна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1285860"/>
            <a:ext cx="91440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Нагрудный знак РАМС </a:t>
            </a:r>
            <a:endParaRPr 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верность профессии»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6060296" y="4417670"/>
            <a:ext cx="2825639" cy="2268441"/>
            <a:chOff x="6060296" y="4417670"/>
            <a:chExt cx="2825639" cy="2268441"/>
          </a:xfrm>
        </p:grpSpPr>
        <p:pic>
          <p:nvPicPr>
            <p:cNvPr id="58372" name="Picture 4" descr="http://www.playcast.ru/uploads/2015/11/24/16020836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960791">
              <a:off x="6060296" y="4417670"/>
              <a:ext cx="2825639" cy="2268441"/>
            </a:xfrm>
            <a:prstGeom prst="rect">
              <a:avLst/>
            </a:prstGeom>
            <a:noFill/>
          </p:spPr>
        </p:pic>
        <p:pic>
          <p:nvPicPr>
            <p:cNvPr id="26" name="Picture 12" descr="Анимации  на прозрачном фоне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9454" y="5214950"/>
              <a:ext cx="1158865" cy="10623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C:\Users\User\Doctor Web\Searches\Desktop\33. Горкун Е.А.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536" y="2521573"/>
            <a:ext cx="2880320" cy="4027406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24" name="Рисунок 23" descr="Знак [Converted]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4725144"/>
            <a:ext cx="1857388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grpSp>
        <p:nvGrpSpPr>
          <p:cNvPr id="4" name="Группа 26"/>
          <p:cNvGrpSpPr/>
          <p:nvPr/>
        </p:nvGrpSpPr>
        <p:grpSpPr>
          <a:xfrm>
            <a:off x="1285852" y="2500306"/>
            <a:ext cx="6500858" cy="4185805"/>
            <a:chOff x="6060296" y="4417670"/>
            <a:chExt cx="2825639" cy="2268441"/>
          </a:xfrm>
        </p:grpSpPr>
        <p:pic>
          <p:nvPicPr>
            <p:cNvPr id="58372" name="Picture 4" descr="http://www.playcast.ru/uploads/2015/11/24/16020836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9518"/>
            <a:stretch>
              <a:fillRect/>
            </a:stretch>
          </p:blipFill>
          <p:spPr bwMode="auto">
            <a:xfrm rot="960791">
              <a:off x="6060296" y="4417670"/>
              <a:ext cx="2825639" cy="2268441"/>
            </a:xfrm>
            <a:prstGeom prst="rect">
              <a:avLst/>
            </a:prstGeom>
            <a:noFill/>
          </p:spPr>
        </p:pic>
        <p:pic>
          <p:nvPicPr>
            <p:cNvPr id="26" name="Picture 12" descr="Анимации  на прозрачном фоне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9454" y="5214950"/>
              <a:ext cx="1158865" cy="10623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Прямоугольник 26"/>
          <p:cNvSpPr/>
          <p:nvPr/>
        </p:nvSpPr>
        <p:spPr>
          <a:xfrm>
            <a:off x="785786" y="1714488"/>
            <a:ext cx="7643866" cy="1200329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7200" b="1" dirty="0" smtClean="0">
                <a:solidFill>
                  <a:srgbClr val="B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ПОЗДРАВЛЯЕМ !</a:t>
            </a:r>
            <a:endParaRPr lang="ru-RU" sz="7200" b="1" cap="all" dirty="0">
              <a:solidFill>
                <a:srgbClr val="B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2" name="Прямоугольник 13"/>
          <p:cNvSpPr>
            <a:spLocks noChangeArrowheads="1"/>
          </p:cNvSpPr>
          <p:nvPr/>
        </p:nvSpPr>
        <p:spPr bwMode="auto">
          <a:xfrm>
            <a:off x="3500430" y="2214554"/>
            <a:ext cx="53578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Филиппова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Елена Александровна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1285860"/>
            <a:ext cx="9144000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Почетная грамота РАМС </a:t>
            </a:r>
          </a:p>
        </p:txBody>
      </p:sp>
      <p:pic>
        <p:nvPicPr>
          <p:cNvPr id="27" name="Picture 6" descr="http://www.playcast.ru/uploads/2014/09/13/982716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530833">
            <a:off x="5875184" y="4412130"/>
            <a:ext cx="2812505" cy="2517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2" name="Picture 2" descr="D:\РАБОТА\ТИМОФЕЕВА Елена\ОПСА ключевой член\для сценария ОПСА\2018г\30 лет колледжу 26.10.18\фото для слайдов\Филиппова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88830" y="2214554"/>
            <a:ext cx="3668789" cy="4000528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2" name="Прямоугольник 13"/>
          <p:cNvSpPr>
            <a:spLocks noChangeArrowheads="1"/>
          </p:cNvSpPr>
          <p:nvPr/>
        </p:nvSpPr>
        <p:spPr bwMode="auto">
          <a:xfrm>
            <a:off x="4214810" y="2214554"/>
            <a:ext cx="464347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err="1" smtClean="0">
                <a:solidFill>
                  <a:srgbClr val="006600"/>
                </a:solidFill>
              </a:rPr>
              <a:t>Плехова</a:t>
            </a:r>
            <a:r>
              <a:rPr lang="ru-RU" altLang="ru-RU" sz="4400" b="1" i="1" dirty="0" smtClean="0">
                <a:solidFill>
                  <a:srgbClr val="006600"/>
                </a:solidFill>
              </a:rPr>
              <a:t> Екатерина Владимировна</a:t>
            </a:r>
            <a:endParaRPr lang="ru-RU" altLang="ru-RU" sz="4400" b="1" i="1" dirty="0">
              <a:solidFill>
                <a:srgbClr val="0066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1285860"/>
            <a:ext cx="9144000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Почетная грамота РАМС </a:t>
            </a:r>
          </a:p>
        </p:txBody>
      </p:sp>
      <p:pic>
        <p:nvPicPr>
          <p:cNvPr id="27" name="Picture 6" descr="http://www.playcast.ru/uploads/2014/09/13/982716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530833">
            <a:off x="5875184" y="4412130"/>
            <a:ext cx="2812505" cy="2517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admin\AppData\Local\Temp\Rar$DIa0.492\Плехова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214554"/>
            <a:ext cx="3945763" cy="4000528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7" name="Picture 6" descr="http://www.playcast.ru/uploads/2014/09/13/982716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32" y="2857496"/>
            <a:ext cx="5572164" cy="400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785786" y="1714488"/>
            <a:ext cx="7643866" cy="1200329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7200" b="1" dirty="0" smtClean="0">
                <a:solidFill>
                  <a:srgbClr val="B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ПОЗДРАВЛЯЕМ !</a:t>
            </a:r>
            <a:endParaRPr lang="ru-RU" sz="7200" b="1" cap="all" dirty="0">
              <a:solidFill>
                <a:srgbClr val="B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2" name="Прямоугольник 13"/>
          <p:cNvSpPr>
            <a:spLocks noChangeArrowheads="1"/>
          </p:cNvSpPr>
          <p:nvPr/>
        </p:nvSpPr>
        <p:spPr bwMode="auto">
          <a:xfrm>
            <a:off x="3357554" y="2571744"/>
            <a:ext cx="535785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Вершинина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Ирина Петровна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1142984"/>
            <a:ext cx="91440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Нагрудный знак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«Почетный член ОПСА»</a:t>
            </a:r>
          </a:p>
        </p:txBody>
      </p:sp>
      <p:pic>
        <p:nvPicPr>
          <p:cNvPr id="62466" name="Picture 2" descr="D:\РАБОТА\ТИМОФЕЕВА Елена\ОПСА ключевой член\для сценария ОПСА\2018г\30 лет колледжу 26.10.18\фото для слайдов\Вершинина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357429"/>
            <a:ext cx="3214710" cy="4187671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24" name="Picture 4" descr="D:\Документы\ОПСА\Форумы\2016 г\Рег. форум Общественное сестр. движение Омской области 1956-2016 гг\Книга Общ. сестр. движ. ОО 1956-2016 гг\Черновая книга\9. Галерея славы\10. Почетные члены ОПСА\Почетный член ОПСА\IMG_20161114_222716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2" y="4214818"/>
            <a:ext cx="1785950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" descr="http://forumsmile.ru/u/6/7/c/67c8540be1800fa79c2b110c9fa6b704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456345">
            <a:off x="6011530" y="4566606"/>
            <a:ext cx="2907164" cy="186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laycast.ru/uploads/2017/10/18/236812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9144000" cy="5457811"/>
          </a:xfrm>
          <a:prstGeom prst="rect">
            <a:avLst/>
          </a:prstGeom>
          <a:noFill/>
        </p:spPr>
      </p:pic>
      <p:pic>
        <p:nvPicPr>
          <p:cNvPr id="29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496" y="2357430"/>
            <a:ext cx="2071702" cy="195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869055">
            <a:off x="727278" y="3115460"/>
            <a:ext cx="2593143" cy="426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092741" y="193119"/>
            <a:ext cx="1851767" cy="403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5819991" y="3390686"/>
            <a:ext cx="2143902" cy="426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5819991" y="343816"/>
            <a:ext cx="2143902" cy="426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29"/>
          <p:cNvGrpSpPr/>
          <p:nvPr/>
        </p:nvGrpSpPr>
        <p:grpSpPr>
          <a:xfrm>
            <a:off x="3286116" y="2143116"/>
            <a:ext cx="5357850" cy="3143272"/>
            <a:chOff x="1923738" y="548680"/>
            <a:chExt cx="1594670" cy="936104"/>
          </a:xfrm>
          <a:effectLst>
            <a:glow rad="228600">
              <a:srgbClr val="006600">
                <a:alpha val="40000"/>
              </a:srgbClr>
            </a:glow>
          </a:effectLst>
        </p:grpSpPr>
        <p:pic>
          <p:nvPicPr>
            <p:cNvPr id="31" name="Picture 2" descr="C:\Users\Sveta\Desktop\21853927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3738" y="987696"/>
              <a:ext cx="1594670" cy="49708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3" descr="C:\Users\Sveta\Desktop\clipart-gold-wreath-6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548680"/>
              <a:ext cx="727657" cy="72848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>
              <a:off x="2115098" y="612505"/>
              <a:ext cx="747556" cy="487266"/>
            </a:xfrm>
            <a:prstGeom prst="rect">
              <a:avLst/>
            </a:prstGeom>
            <a:effectLst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9600" b="1" dirty="0" smtClean="0">
                  <a:solidFill>
                    <a:srgbClr val="C00000"/>
                  </a:solidFill>
                  <a:latin typeface="+mn-lt"/>
                </a:rPr>
                <a:t>30</a:t>
              </a:r>
              <a:endParaRPr lang="ru-RU" sz="9600" b="1" dirty="0" smtClean="0">
                <a:solidFill>
                  <a:srgbClr val="C00000"/>
                </a:solidFill>
                <a:latin typeface="+mn-lt"/>
              </a:endParaRPr>
            </a:p>
          </p:txBody>
        </p:sp>
      </p:grpSp>
      <p:sp>
        <p:nvSpPr>
          <p:cNvPr id="1026" name="AutoShape 2" descr="https://f.vividscreen.info/soft/f1bc111976f8aba433fa247c692b45c0/Autumn-View-1920x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2" name="Прямоугольник 13"/>
          <p:cNvSpPr>
            <a:spLocks noChangeArrowheads="1"/>
          </p:cNvSpPr>
          <p:nvPr/>
        </p:nvSpPr>
        <p:spPr bwMode="auto">
          <a:xfrm>
            <a:off x="3786150" y="2571744"/>
            <a:ext cx="53578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Проценко Татьяна Ивановна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1428736"/>
            <a:ext cx="9144000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Почетная грамота ОПСА</a:t>
            </a:r>
          </a:p>
        </p:txBody>
      </p:sp>
      <p:pic>
        <p:nvPicPr>
          <p:cNvPr id="27" name="Picture 2" descr="http://forumsmile.ru/u/6/6/a/66a29fcdea91ef56032232c163b71424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4786322"/>
            <a:ext cx="3465827" cy="207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admin\AppData\Local\Temp\Rar$DIa0.156\Проценко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214554"/>
            <a:ext cx="3985916" cy="4078611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2" name="Прямоугольник 13"/>
          <p:cNvSpPr>
            <a:spLocks noChangeArrowheads="1"/>
          </p:cNvSpPr>
          <p:nvPr/>
        </p:nvSpPr>
        <p:spPr bwMode="auto">
          <a:xfrm>
            <a:off x="3357554" y="2214554"/>
            <a:ext cx="53578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Носова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Юлия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Павловна</a:t>
            </a:r>
            <a:endParaRPr lang="ru-RU" altLang="ru-RU" sz="4400" b="1" i="1" dirty="0">
              <a:solidFill>
                <a:srgbClr val="0066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1357298"/>
            <a:ext cx="9144000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Почетная грамота ОПСА</a:t>
            </a:r>
          </a:p>
        </p:txBody>
      </p:sp>
      <p:pic>
        <p:nvPicPr>
          <p:cNvPr id="27" name="Picture 2" descr="http://forumsmile.ru/u/6/6/a/66a29fcdea91ef56032232c163b71424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4786322"/>
            <a:ext cx="3465827" cy="207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admin\AppData\Local\Temp\Rar$DIa0.636\Носова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071678"/>
            <a:ext cx="3303990" cy="4535655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2" name="Прямоугольник 13"/>
          <p:cNvSpPr>
            <a:spLocks noChangeArrowheads="1"/>
          </p:cNvSpPr>
          <p:nvPr/>
        </p:nvSpPr>
        <p:spPr bwMode="auto">
          <a:xfrm>
            <a:off x="3571868" y="2500306"/>
            <a:ext cx="53578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err="1" smtClean="0">
                <a:solidFill>
                  <a:srgbClr val="006600"/>
                </a:solidFill>
              </a:rPr>
              <a:t>Ноздрякова</a:t>
            </a:r>
            <a:r>
              <a:rPr lang="ru-RU" altLang="ru-RU" sz="4400" b="1" i="1" dirty="0" smtClean="0">
                <a:solidFill>
                  <a:srgbClr val="006600"/>
                </a:solidFill>
              </a:rPr>
              <a:t> Людмила Станиславовна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1285860"/>
            <a:ext cx="9144000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Почетная грамота ОПСА</a:t>
            </a:r>
          </a:p>
        </p:txBody>
      </p:sp>
      <p:pic>
        <p:nvPicPr>
          <p:cNvPr id="27" name="Picture 2" descr="http://forumsmile.ru/u/6/6/a/66a29fcdea91ef56032232c163b71424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4786322"/>
            <a:ext cx="3465827" cy="207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admin\AppData\Local\Temp\Rar$DIa0.532\Ноздрякова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214554"/>
            <a:ext cx="3499550" cy="4356205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7" name="Picture 2" descr="http://forumsmile.ru/u/6/6/a/66a29fcdea91ef56032232c163b71424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794" y="2786059"/>
            <a:ext cx="6109033" cy="407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785786" y="1714488"/>
            <a:ext cx="7643866" cy="1200329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7200" b="1" dirty="0" smtClean="0">
                <a:solidFill>
                  <a:srgbClr val="B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ПОЗДРАВЛЯЕМ !</a:t>
            </a:r>
            <a:endParaRPr lang="ru-RU" sz="7200" b="1" cap="all" dirty="0">
              <a:solidFill>
                <a:srgbClr val="B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w-dog.ru/wallpapers/11/15/31557518585709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-2" y="1285860"/>
            <a:ext cx="9144001" cy="5572140"/>
          </a:xfrm>
          <a:prstGeom prst="rect">
            <a:avLst/>
          </a:prstGeom>
          <a:noFill/>
        </p:spPr>
      </p:pic>
      <p:pic>
        <p:nvPicPr>
          <p:cNvPr id="29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58082" y="5214950"/>
            <a:ext cx="1158865" cy="107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547057" y="3827178"/>
            <a:ext cx="2574003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97511" y="1053396"/>
            <a:ext cx="2223261" cy="3018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3855235" y="3903892"/>
            <a:ext cx="2574003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1862592" y="2141139"/>
            <a:ext cx="2574003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00134" y="1357298"/>
            <a:ext cx="7643866" cy="1200329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7200" b="1" dirty="0" smtClean="0">
                <a:solidFill>
                  <a:srgbClr val="B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ПОЗДРАВЛЯЕМ !</a:t>
            </a:r>
            <a:endParaRPr lang="ru-RU" sz="7200" b="1" cap="all" dirty="0">
              <a:solidFill>
                <a:srgbClr val="B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29"/>
          <p:cNvGrpSpPr/>
          <p:nvPr/>
        </p:nvGrpSpPr>
        <p:grpSpPr>
          <a:xfrm>
            <a:off x="4786314" y="2786058"/>
            <a:ext cx="4000528" cy="2286016"/>
            <a:chOff x="1923738" y="548680"/>
            <a:chExt cx="1594670" cy="936104"/>
          </a:xfrm>
        </p:grpSpPr>
        <p:pic>
          <p:nvPicPr>
            <p:cNvPr id="31" name="Picture 2" descr="C:\Users\Sveta\Desktop\21853927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3738" y="987696"/>
              <a:ext cx="1594670" cy="49708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3" descr="C:\Users\Sveta\Desktop\clipart-gold-wreath-6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548680"/>
              <a:ext cx="727657" cy="72848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>
              <a:off x="2101091" y="606174"/>
              <a:ext cx="747556" cy="604953"/>
            </a:xfrm>
            <a:prstGeom prst="rect">
              <a:avLst/>
            </a:prstGeom>
            <a:effectLst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6000" b="1" dirty="0" smtClean="0">
                  <a:solidFill>
                    <a:srgbClr val="C00000"/>
                  </a:solidFill>
                  <a:latin typeface="+mn-lt"/>
                </a:rPr>
                <a:t>30</a:t>
              </a:r>
              <a:endParaRPr lang="ru-RU" sz="6000" b="1" dirty="0" smtClean="0">
                <a:solidFill>
                  <a:srgbClr val="C00000"/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2" name="Прямоугольник 13"/>
          <p:cNvSpPr>
            <a:spLocks noChangeArrowheads="1"/>
          </p:cNvSpPr>
          <p:nvPr/>
        </p:nvSpPr>
        <p:spPr bwMode="auto">
          <a:xfrm>
            <a:off x="3786150" y="2357430"/>
            <a:ext cx="53578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err="1" smtClean="0">
                <a:solidFill>
                  <a:srgbClr val="006600"/>
                </a:solidFill>
              </a:rPr>
              <a:t>Верхоломова</a:t>
            </a:r>
            <a:r>
              <a:rPr lang="ru-RU" altLang="ru-RU" sz="4400" b="1" i="1" dirty="0" smtClean="0">
                <a:solidFill>
                  <a:srgbClr val="006600"/>
                </a:solidFill>
              </a:rPr>
              <a:t> Галина Михайловна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1285860"/>
            <a:ext cx="9144000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Почетная грамота</a:t>
            </a:r>
          </a:p>
        </p:txBody>
      </p:sp>
      <p:pic>
        <p:nvPicPr>
          <p:cNvPr id="24" name="Picture 8" descr="http://parnasse.ru/images/photos/medium/1da284205ac34e2429959d480f538776.jpg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4500570"/>
            <a:ext cx="3082956" cy="215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admin\AppData\Local\Temp\Rar$DIa0.618\Верхоломова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143116"/>
            <a:ext cx="3571900" cy="4286279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5720" y="1357298"/>
            <a:ext cx="864396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Почетная грамота </a:t>
            </a:r>
          </a:p>
        </p:txBody>
      </p:sp>
      <p:pic>
        <p:nvPicPr>
          <p:cNvPr id="24" name="Picture 8" descr="http://parnasse.ru/images/photos/medium/1da284205ac34e2429959d480f538776.jpg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4500570"/>
            <a:ext cx="3082956" cy="215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13"/>
          <p:cNvSpPr>
            <a:spLocks noChangeArrowheads="1"/>
          </p:cNvSpPr>
          <p:nvPr/>
        </p:nvSpPr>
        <p:spPr bwMode="auto">
          <a:xfrm>
            <a:off x="3786150" y="2357430"/>
            <a:ext cx="53578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4400" b="1" i="1" dirty="0" smtClean="0">
                <a:solidFill>
                  <a:srgbClr val="006600"/>
                </a:solidFill>
              </a:rPr>
              <a:t>Деминой </a:t>
            </a:r>
          </a:p>
          <a:p>
            <a:pPr algn="ctr" eaLnBrk="1" hangingPunct="1"/>
            <a:r>
              <a:rPr lang="ru-RU" sz="4400" b="1" i="1" dirty="0" smtClean="0">
                <a:solidFill>
                  <a:srgbClr val="006600"/>
                </a:solidFill>
              </a:rPr>
              <a:t>Оксане Владимировне</a:t>
            </a:r>
            <a:endParaRPr lang="ru-RU" altLang="ru-RU" sz="4400" b="1" i="1" dirty="0">
              <a:solidFill>
                <a:srgbClr val="006600"/>
              </a:solidFill>
            </a:endParaRPr>
          </a:p>
        </p:txBody>
      </p:sp>
      <p:pic>
        <p:nvPicPr>
          <p:cNvPr id="27" name="Picture 2" descr="C:\Users\admin\AppData\Local\Temp\Rar$DIa0.535\Демина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214554"/>
            <a:ext cx="3571900" cy="3929090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4" name="Picture 8" descr="http://parnasse.ru/images/photos/medium/1da284205ac34e2429959d480f538776.jpg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7356" y="2857496"/>
            <a:ext cx="5440410" cy="380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785786" y="1714488"/>
            <a:ext cx="7643866" cy="1200329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7200" b="1" dirty="0" smtClean="0">
                <a:solidFill>
                  <a:srgbClr val="B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ПОЗДРАВЛЯЕМ !</a:t>
            </a:r>
            <a:endParaRPr lang="ru-RU" sz="7200" b="1" cap="all" dirty="0">
              <a:solidFill>
                <a:srgbClr val="B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2" name="Прямоугольник 13"/>
          <p:cNvSpPr>
            <a:spLocks noChangeArrowheads="1"/>
          </p:cNvSpPr>
          <p:nvPr/>
        </p:nvSpPr>
        <p:spPr bwMode="auto">
          <a:xfrm>
            <a:off x="3357554" y="2357430"/>
            <a:ext cx="53578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4400" b="1" i="1" dirty="0" err="1" smtClean="0">
                <a:solidFill>
                  <a:srgbClr val="006600"/>
                </a:solidFill>
              </a:rPr>
              <a:t>Огрызкову</a:t>
            </a:r>
            <a:r>
              <a:rPr lang="ru-RU" sz="4400" b="1" i="1" dirty="0" smtClean="0">
                <a:solidFill>
                  <a:srgbClr val="006600"/>
                </a:solidFill>
              </a:rPr>
              <a:t> Владимиру Михайловичу</a:t>
            </a:r>
            <a:endParaRPr lang="ru-RU" altLang="ru-RU" sz="4400" b="1" i="1" dirty="0">
              <a:solidFill>
                <a:srgbClr val="0066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5720" y="1285860"/>
            <a:ext cx="864396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Благодарственное письмо</a:t>
            </a:r>
          </a:p>
        </p:txBody>
      </p:sp>
      <p:pic>
        <p:nvPicPr>
          <p:cNvPr id="26" name="Picture 4" descr="http://foto-cvetov.com/1/bukety69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572007"/>
            <a:ext cx="3071834" cy="207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C:\Users\admin\AppData\Local\Temp\Rar$DIa0.275\Огрызков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2071678"/>
            <a:ext cx="3071834" cy="4357718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6" name="Picture 4" descr="http://foto-cvetov.com/1/bukety69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572007"/>
            <a:ext cx="3071834" cy="207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285720" y="1285860"/>
            <a:ext cx="864396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Благодарственное письмо</a:t>
            </a:r>
          </a:p>
        </p:txBody>
      </p:sp>
      <p:sp>
        <p:nvSpPr>
          <p:cNvPr id="22" name="Прямоугольник 13"/>
          <p:cNvSpPr>
            <a:spLocks noChangeArrowheads="1"/>
          </p:cNvSpPr>
          <p:nvPr/>
        </p:nvSpPr>
        <p:spPr bwMode="auto">
          <a:xfrm>
            <a:off x="3786150" y="2428868"/>
            <a:ext cx="53578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Радченко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Ольга Григорьевна</a:t>
            </a:r>
            <a:endParaRPr lang="ru-RU" altLang="ru-RU" sz="4400" b="1" i="1" dirty="0">
              <a:solidFill>
                <a:srgbClr val="006600"/>
              </a:solidFill>
            </a:endParaRPr>
          </a:p>
        </p:txBody>
      </p:sp>
      <p:pic>
        <p:nvPicPr>
          <p:cNvPr id="27" name="Picture 2" descr="C:\Users\admin\AppData\Local\Temp\Rar$DIa0.263\Радченко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214554"/>
            <a:ext cx="3760386" cy="3929090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Группа 37"/>
          <p:cNvGrpSpPr/>
          <p:nvPr/>
        </p:nvGrpSpPr>
        <p:grpSpPr>
          <a:xfrm>
            <a:off x="2" y="1285860"/>
            <a:ext cx="9143998" cy="5429288"/>
            <a:chOff x="2" y="1285861"/>
            <a:chExt cx="9143998" cy="5720766"/>
          </a:xfrm>
        </p:grpSpPr>
        <p:pic>
          <p:nvPicPr>
            <p:cNvPr id="24" name="Picture 2" descr="http://img.asdnyi.com/upload/d/e6/de6e5c6b8666157a500c572e7940b1d6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3" y="1285861"/>
              <a:ext cx="9141297" cy="5720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12" descr="Анимации  на прозрачном фоне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8082" y="2791326"/>
              <a:ext cx="1158865" cy="11193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8" descr="http://www.playcast.ru/uploads/2015/10/10/15394784.gif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837569">
              <a:off x="493332" y="3986192"/>
              <a:ext cx="2677248" cy="2977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8" descr="http://www.playcast.ru/uploads/2015/10/10/15394784.gif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352925" y="1062363"/>
              <a:ext cx="2312438" cy="30182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8" descr="http://www.playcast.ru/uploads/2015/10/10/15394784.gif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837569">
              <a:off x="3801510" y="4067024"/>
              <a:ext cx="2677248" cy="2977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8" descr="http://www.playcast.ru/uploads/2015/10/10/15394784.gif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837569">
              <a:off x="1808867" y="2209636"/>
              <a:ext cx="2677248" cy="2977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00134" y="1357298"/>
            <a:ext cx="7643866" cy="1200329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7200" b="1" dirty="0" smtClean="0">
                <a:solidFill>
                  <a:srgbClr val="B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ПОЗДРАВЛЯЕМ !</a:t>
            </a:r>
            <a:endParaRPr lang="ru-RU" sz="7200" b="1" cap="all" dirty="0">
              <a:solidFill>
                <a:srgbClr val="B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6" name="Picture 4" descr="http://foto-cvetov.com/1/bukety69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042" y="2857496"/>
            <a:ext cx="5500726" cy="371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785786" y="1714488"/>
            <a:ext cx="7643866" cy="1200329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7200" b="1" dirty="0" smtClean="0">
                <a:solidFill>
                  <a:srgbClr val="B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ПОЗДРАВЛЯЕМ !</a:t>
            </a:r>
            <a:endParaRPr lang="ru-RU" sz="7200" b="1" cap="all" dirty="0">
              <a:solidFill>
                <a:srgbClr val="B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laycast.ru/uploads/2018/08/25/25725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2" y="1285860"/>
            <a:ext cx="9144062" cy="5572140"/>
          </a:xfrm>
          <a:prstGeom prst="rect">
            <a:avLst/>
          </a:prstGeom>
          <a:noFill/>
        </p:spPr>
      </p:pic>
      <p:pic>
        <p:nvPicPr>
          <p:cNvPr id="29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98" y="2285992"/>
            <a:ext cx="1928826" cy="179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-4334" y="3903891"/>
            <a:ext cx="2574003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7255527" y="3031489"/>
            <a:ext cx="2223261" cy="3018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3373484" y="1073525"/>
            <a:ext cx="2574003" cy="373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85786" y="5500702"/>
            <a:ext cx="7643866" cy="1200329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7200" b="1" dirty="0" smtClean="0">
                <a:solidFill>
                  <a:srgbClr val="B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ПОЗДРАВЛЯЕМ !</a:t>
            </a:r>
            <a:endParaRPr lang="ru-RU" sz="7200" b="1" cap="all" dirty="0">
              <a:solidFill>
                <a:srgbClr val="B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29"/>
          <p:cNvGrpSpPr/>
          <p:nvPr/>
        </p:nvGrpSpPr>
        <p:grpSpPr>
          <a:xfrm>
            <a:off x="2143108" y="3286124"/>
            <a:ext cx="4000528" cy="2286016"/>
            <a:chOff x="1923738" y="548680"/>
            <a:chExt cx="1594670" cy="936104"/>
          </a:xfrm>
        </p:grpSpPr>
        <p:pic>
          <p:nvPicPr>
            <p:cNvPr id="31" name="Picture 2" descr="C:\Users\Sveta\Desktop\21853927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3738" y="987696"/>
              <a:ext cx="1594670" cy="49708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3" descr="C:\Users\Sveta\Desktop\clipart-gold-wreath-6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548680"/>
              <a:ext cx="727657" cy="72848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>
              <a:off x="2101091" y="606174"/>
              <a:ext cx="747556" cy="604953"/>
            </a:xfrm>
            <a:prstGeom prst="rect">
              <a:avLst/>
            </a:prstGeom>
            <a:effectLst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6000" b="1" dirty="0" smtClean="0">
                  <a:solidFill>
                    <a:srgbClr val="C00000"/>
                  </a:solidFill>
                  <a:latin typeface="+mn-lt"/>
                </a:rPr>
                <a:t>30</a:t>
              </a:r>
              <a:endParaRPr lang="ru-RU" sz="6000" b="1" dirty="0" smtClean="0">
                <a:solidFill>
                  <a:srgbClr val="C00000"/>
                </a:solidFill>
                <a:latin typeface="+mn-lt"/>
              </a:endParaRPr>
            </a:p>
          </p:txBody>
        </p:sp>
      </p:grpSp>
      <p:pic>
        <p:nvPicPr>
          <p:cNvPr id="35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3479036" y="3036820"/>
            <a:ext cx="2574003" cy="461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10005">
            <a:off x="1285852" y="1643050"/>
            <a:ext cx="2000264" cy="1857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holidaydays.ru/wp-content/uploads/2014/09/3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14422"/>
            <a:ext cx="9144000" cy="5429288"/>
          </a:xfrm>
          <a:prstGeom prst="rect">
            <a:avLst/>
          </a:prstGeom>
          <a:noFill/>
        </p:spPr>
      </p:pic>
      <p:pic>
        <p:nvPicPr>
          <p:cNvPr id="29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0826" y="4214818"/>
            <a:ext cx="1158865" cy="107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547057" y="3827178"/>
            <a:ext cx="2574003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067212" y="383694"/>
            <a:ext cx="2223261" cy="4357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5197924" y="476704"/>
            <a:ext cx="2574003" cy="395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3424691" y="2334419"/>
            <a:ext cx="2574003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0" y="5429264"/>
            <a:ext cx="7643866" cy="1200329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/>
            <a:r>
              <a:rPr lang="ru-RU" sz="7200" b="1" dirty="0" smtClean="0">
                <a:solidFill>
                  <a:srgbClr val="B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С ЮБИЛЕЕМ !</a:t>
            </a:r>
            <a:endParaRPr lang="ru-RU" sz="7200" b="1" cap="all" dirty="0">
              <a:solidFill>
                <a:srgbClr val="B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grpSp>
        <p:nvGrpSpPr>
          <p:cNvPr id="4" name="Группа 29"/>
          <p:cNvGrpSpPr/>
          <p:nvPr/>
        </p:nvGrpSpPr>
        <p:grpSpPr>
          <a:xfrm>
            <a:off x="6286512" y="3857628"/>
            <a:ext cx="2571768" cy="1571636"/>
            <a:chOff x="1923738" y="548680"/>
            <a:chExt cx="1594670" cy="936104"/>
          </a:xfrm>
        </p:grpSpPr>
        <p:pic>
          <p:nvPicPr>
            <p:cNvPr id="31" name="Picture 2" descr="C:\Users\Sveta\Desktop\21853927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3738" y="987696"/>
              <a:ext cx="1594670" cy="49708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3" descr="C:\Users\Sveta\Desktop\clipart-gold-wreath-6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548680"/>
              <a:ext cx="727657" cy="72848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>
              <a:off x="2101091" y="606174"/>
              <a:ext cx="747556" cy="604953"/>
            </a:xfrm>
            <a:prstGeom prst="rect">
              <a:avLst/>
            </a:prstGeom>
            <a:effectLst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6000" b="1" dirty="0" smtClean="0">
                  <a:solidFill>
                    <a:srgbClr val="C00000"/>
                  </a:solidFill>
                  <a:latin typeface="+mn-lt"/>
                </a:rPr>
                <a:t>30</a:t>
              </a:r>
              <a:endParaRPr lang="ru-RU" sz="6000" b="1" dirty="0" smtClean="0">
                <a:solidFill>
                  <a:srgbClr val="C00000"/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AppData\Local\Temp\Rar$DIa0.643\Учебная часть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1437982"/>
            <a:ext cx="7359461" cy="458884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Прямоугольник 13"/>
          <p:cNvSpPr>
            <a:spLocks noChangeArrowheads="1"/>
          </p:cNvSpPr>
          <p:nvPr/>
        </p:nvSpPr>
        <p:spPr bwMode="auto">
          <a:xfrm>
            <a:off x="1857356" y="5874269"/>
            <a:ext cx="53578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Учебная часть</a:t>
            </a:r>
          </a:p>
        </p:txBody>
      </p:sp>
      <p:pic>
        <p:nvPicPr>
          <p:cNvPr id="24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858015" y="4078379"/>
            <a:ext cx="2214576" cy="249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07" y="4214818"/>
            <a:ext cx="2156856" cy="24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AppData\Local\Temp\Rar$DIa0.991\Отдел по научно-методической работе, аттестации и качеству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1357298"/>
            <a:ext cx="6929486" cy="450059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Прямоугольник 13"/>
          <p:cNvSpPr>
            <a:spLocks noChangeArrowheads="1"/>
          </p:cNvSpPr>
          <p:nvPr/>
        </p:nvSpPr>
        <p:spPr bwMode="auto">
          <a:xfrm>
            <a:off x="1357290" y="5857892"/>
            <a:ext cx="65008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 i="1" spc="-100" dirty="0" smtClean="0">
                <a:solidFill>
                  <a:srgbClr val="006600"/>
                </a:solidFill>
              </a:rPr>
              <a:t>Отдел по научно-методической </a:t>
            </a:r>
          </a:p>
          <a:p>
            <a:pPr algn="ctr" eaLnBrk="1" hangingPunct="1"/>
            <a:r>
              <a:rPr lang="ru-RU" altLang="ru-RU" sz="2400" b="1" i="1" spc="-100" dirty="0" smtClean="0">
                <a:solidFill>
                  <a:srgbClr val="006600"/>
                </a:solidFill>
              </a:rPr>
              <a:t>работе, аттестации и качеству</a:t>
            </a:r>
          </a:p>
        </p:txBody>
      </p:sp>
      <p:pic>
        <p:nvPicPr>
          <p:cNvPr id="24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921451" y="4078379"/>
            <a:ext cx="2151140" cy="2422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07" y="4214818"/>
            <a:ext cx="2156856" cy="24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AppData\Local\Temp\Rar$DIa0.227\Организационно-аналитический отдел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1357298"/>
            <a:ext cx="7255422" cy="421484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Прямоугольник 13"/>
          <p:cNvSpPr>
            <a:spLocks noChangeArrowheads="1"/>
          </p:cNvSpPr>
          <p:nvPr/>
        </p:nvSpPr>
        <p:spPr bwMode="auto">
          <a:xfrm>
            <a:off x="1785918" y="5715016"/>
            <a:ext cx="5357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 i="1" dirty="0" smtClean="0">
                <a:solidFill>
                  <a:srgbClr val="006600"/>
                </a:solidFill>
              </a:rPr>
              <a:t>Организационно-аналитический </a:t>
            </a:r>
          </a:p>
          <a:p>
            <a:pPr algn="ctr" eaLnBrk="1" hangingPunct="1"/>
            <a:r>
              <a:rPr lang="ru-RU" altLang="ru-RU" sz="2400" b="1" i="1" dirty="0" smtClean="0">
                <a:solidFill>
                  <a:srgbClr val="006600"/>
                </a:solidFill>
              </a:rPr>
              <a:t>отдел</a:t>
            </a:r>
          </a:p>
        </p:txBody>
      </p:sp>
      <p:pic>
        <p:nvPicPr>
          <p:cNvPr id="24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858015" y="4078379"/>
            <a:ext cx="2214576" cy="249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07" y="4214818"/>
            <a:ext cx="2156856" cy="24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AppData\Local\Temp\Rar$DIa0.262\Отдел информационных технологий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1357297"/>
            <a:ext cx="6858048" cy="445043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Прямоугольник 13"/>
          <p:cNvSpPr>
            <a:spLocks noChangeArrowheads="1"/>
          </p:cNvSpPr>
          <p:nvPr/>
        </p:nvSpPr>
        <p:spPr bwMode="auto">
          <a:xfrm>
            <a:off x="1857356" y="5786454"/>
            <a:ext cx="53578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 i="1" dirty="0" smtClean="0">
                <a:solidFill>
                  <a:srgbClr val="006600"/>
                </a:solidFill>
              </a:rPr>
              <a:t>Отдел информационных</a:t>
            </a:r>
          </a:p>
          <a:p>
            <a:pPr algn="ctr" eaLnBrk="1" hangingPunct="1"/>
            <a:r>
              <a:rPr lang="ru-RU" altLang="ru-RU" sz="2800" b="1" i="1" dirty="0" smtClean="0">
                <a:solidFill>
                  <a:srgbClr val="006600"/>
                </a:solidFill>
              </a:rPr>
              <a:t> технологий</a:t>
            </a:r>
          </a:p>
        </p:txBody>
      </p:sp>
      <p:pic>
        <p:nvPicPr>
          <p:cNvPr id="24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715140" y="4071942"/>
            <a:ext cx="2214576" cy="249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07" y="4214818"/>
            <a:ext cx="2156856" cy="24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AppData\Local\Temp\Rar$DIa0.595\Отдел электронного обучения и дист. образователь технологий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1357298"/>
            <a:ext cx="6975711" cy="428628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Прямоугольник 13"/>
          <p:cNvSpPr>
            <a:spLocks noChangeArrowheads="1"/>
          </p:cNvSpPr>
          <p:nvPr/>
        </p:nvSpPr>
        <p:spPr bwMode="auto">
          <a:xfrm>
            <a:off x="1000100" y="5643578"/>
            <a:ext cx="7072330" cy="977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ts val="2300"/>
              </a:lnSpc>
            </a:pPr>
            <a:r>
              <a:rPr lang="ru-RU" altLang="ru-RU" sz="2400" b="1" i="1" dirty="0" smtClean="0">
                <a:solidFill>
                  <a:srgbClr val="006600"/>
                </a:solidFill>
              </a:rPr>
              <a:t>Отдел электронного обучения и </a:t>
            </a:r>
          </a:p>
          <a:p>
            <a:pPr algn="ctr" eaLnBrk="1" hangingPunct="1">
              <a:lnSpc>
                <a:spcPts val="2300"/>
              </a:lnSpc>
            </a:pPr>
            <a:r>
              <a:rPr lang="ru-RU" altLang="ru-RU" sz="2400" b="1" i="1" spc="-100" dirty="0" smtClean="0">
                <a:solidFill>
                  <a:srgbClr val="006600"/>
                </a:solidFill>
              </a:rPr>
              <a:t>дистанционных образовательных</a:t>
            </a:r>
          </a:p>
          <a:p>
            <a:pPr algn="ctr" eaLnBrk="1" hangingPunct="1">
              <a:lnSpc>
                <a:spcPts val="2300"/>
              </a:lnSpc>
            </a:pPr>
            <a:r>
              <a:rPr lang="ru-RU" altLang="ru-RU" sz="2400" b="1" i="1" dirty="0" smtClean="0">
                <a:solidFill>
                  <a:srgbClr val="006600"/>
                </a:solidFill>
              </a:rPr>
              <a:t> технологий</a:t>
            </a:r>
          </a:p>
        </p:txBody>
      </p:sp>
      <p:pic>
        <p:nvPicPr>
          <p:cNvPr id="24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929424" y="4071942"/>
            <a:ext cx="2214576" cy="249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07" y="4214818"/>
            <a:ext cx="2156856" cy="24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AppData\Local\Temp\Rar$DIa0.754\Преподаватели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3" y="1357297"/>
            <a:ext cx="8705230" cy="442915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Прямоугольник 13"/>
          <p:cNvSpPr>
            <a:spLocks noChangeArrowheads="1"/>
          </p:cNvSpPr>
          <p:nvPr/>
        </p:nvSpPr>
        <p:spPr bwMode="auto">
          <a:xfrm>
            <a:off x="857224" y="5786454"/>
            <a:ext cx="73580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 i="1" dirty="0" smtClean="0">
                <a:solidFill>
                  <a:srgbClr val="006600"/>
                </a:solidFill>
              </a:rPr>
              <a:t>Преподаватели  и совместители</a:t>
            </a:r>
          </a:p>
          <a:p>
            <a:pPr algn="ctr" eaLnBrk="1" hangingPunct="1"/>
            <a:r>
              <a:rPr lang="ru-RU" altLang="ru-RU" sz="2400" b="1" i="1" dirty="0" smtClean="0">
                <a:solidFill>
                  <a:srgbClr val="006600"/>
                </a:solidFill>
              </a:rPr>
              <a:t>ЦПК РЗ Омской области</a:t>
            </a:r>
          </a:p>
        </p:txBody>
      </p:sp>
      <p:pic>
        <p:nvPicPr>
          <p:cNvPr id="24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929453" y="4078379"/>
            <a:ext cx="2143137" cy="249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07" y="4214818"/>
            <a:ext cx="2156856" cy="24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Прямоугольник 13"/>
          <p:cNvSpPr>
            <a:spLocks noChangeArrowheads="1"/>
          </p:cNvSpPr>
          <p:nvPr/>
        </p:nvSpPr>
        <p:spPr bwMode="auto">
          <a:xfrm>
            <a:off x="928662" y="5857892"/>
            <a:ext cx="707233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 i="1" spc="-100" dirty="0" smtClean="0">
                <a:solidFill>
                  <a:srgbClr val="006600"/>
                </a:solidFill>
              </a:rPr>
              <a:t>Финансовый и</a:t>
            </a:r>
          </a:p>
          <a:p>
            <a:pPr algn="ctr" eaLnBrk="1" hangingPunct="1"/>
            <a:r>
              <a:rPr lang="ru-RU" altLang="ru-RU" sz="2400" b="1" i="1" spc="-100" dirty="0" smtClean="0">
                <a:solidFill>
                  <a:srgbClr val="006600"/>
                </a:solidFill>
              </a:rPr>
              <a:t> планово-экономический отделы</a:t>
            </a:r>
          </a:p>
        </p:txBody>
      </p:sp>
      <p:pic>
        <p:nvPicPr>
          <p:cNvPr id="8194" name="Picture 2" descr="C:\Users\admin\AppData\Local\Temp\Rar$DIa0.888\Финансовый и планово-экономический отделы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357298"/>
            <a:ext cx="8771070" cy="4429156"/>
          </a:xfrm>
          <a:prstGeom prst="rect">
            <a:avLst/>
          </a:prstGeom>
          <a:noFill/>
        </p:spPr>
      </p:pic>
      <p:pic>
        <p:nvPicPr>
          <p:cNvPr id="24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858015" y="4078379"/>
            <a:ext cx="2214576" cy="249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07" y="4214818"/>
            <a:ext cx="2156856" cy="24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4143372" y="2643182"/>
            <a:ext cx="4031253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err="1" smtClean="0">
                <a:solidFill>
                  <a:srgbClr val="006600"/>
                </a:solidFill>
              </a:rPr>
              <a:t>Штекляйн</a:t>
            </a:r>
            <a:r>
              <a:rPr lang="ru-RU" altLang="ru-RU" sz="4400" b="1" i="1" dirty="0" smtClean="0">
                <a:solidFill>
                  <a:srgbClr val="006600"/>
                </a:solidFill>
              </a:rPr>
              <a:t>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Светлана Леонидовна</a:t>
            </a:r>
            <a:endParaRPr lang="ru-RU" altLang="ru-RU" sz="4400" b="1" i="1" dirty="0">
              <a:solidFill>
                <a:srgbClr val="0066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1357298"/>
            <a:ext cx="9099643" cy="1115626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ru-RU" sz="3100" b="1" i="1" dirty="0" smtClean="0">
                <a:solidFill>
                  <a:srgbClr val="C00000"/>
                </a:solidFill>
                <a:latin typeface="+mn-lt"/>
              </a:rPr>
              <a:t>Благодарность Министерства Здравоохранения Российской Федерации</a:t>
            </a:r>
            <a:endParaRPr lang="ru-RU" sz="3100" b="1" i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026" name="Picture 2" descr="D:\РАБОТА\ТИМОФЕЕВА Елена\ОПСА ключевой член\для сценария ОПСА\2018г\30 лет колледжу 26.10.18\фото для слайдов\Штекляйн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2571744"/>
            <a:ext cx="3500462" cy="346627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24" name="Picture 4" descr="Картинки по запросу animated flowers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572008"/>
            <a:ext cx="4572000" cy="2053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AppData\Local\Temp\Rar$DIa0.221\Библиотека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76" y="1357298"/>
            <a:ext cx="6715172" cy="488021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Прямоугольник 13"/>
          <p:cNvSpPr>
            <a:spLocks noChangeArrowheads="1"/>
          </p:cNvSpPr>
          <p:nvPr/>
        </p:nvSpPr>
        <p:spPr bwMode="auto">
          <a:xfrm>
            <a:off x="1285852" y="6215082"/>
            <a:ext cx="70723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 i="1" dirty="0" smtClean="0">
                <a:solidFill>
                  <a:srgbClr val="006600"/>
                </a:solidFill>
              </a:rPr>
              <a:t>Библиотека</a:t>
            </a:r>
          </a:p>
        </p:txBody>
      </p:sp>
      <p:pic>
        <p:nvPicPr>
          <p:cNvPr id="24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572264" y="4071942"/>
            <a:ext cx="2214576" cy="249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4071942"/>
            <a:ext cx="2156856" cy="24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AppData\Local\Temp\Rar$DIa0.341\Отдел кадров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4" y="1357298"/>
            <a:ext cx="7175549" cy="464347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Прямоугольник 13"/>
          <p:cNvSpPr>
            <a:spLocks noChangeArrowheads="1"/>
          </p:cNvSpPr>
          <p:nvPr/>
        </p:nvSpPr>
        <p:spPr bwMode="auto">
          <a:xfrm>
            <a:off x="1214414" y="6072206"/>
            <a:ext cx="70723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 i="1" dirty="0" smtClean="0">
                <a:solidFill>
                  <a:srgbClr val="006600"/>
                </a:solidFill>
              </a:rPr>
              <a:t>Отдел кадров</a:t>
            </a:r>
          </a:p>
        </p:txBody>
      </p:sp>
      <p:pic>
        <p:nvPicPr>
          <p:cNvPr id="24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858015" y="4078379"/>
            <a:ext cx="2214576" cy="249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07" y="4214818"/>
            <a:ext cx="2156856" cy="24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AppData\Local\Temp\Rar$DIa0.790\Общежитие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52" y="1321578"/>
            <a:ext cx="6429420" cy="482206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Прямоугольник 13"/>
          <p:cNvSpPr>
            <a:spLocks noChangeArrowheads="1"/>
          </p:cNvSpPr>
          <p:nvPr/>
        </p:nvSpPr>
        <p:spPr bwMode="auto">
          <a:xfrm>
            <a:off x="1357290" y="6143644"/>
            <a:ext cx="70723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 i="1" dirty="0" smtClean="0">
                <a:solidFill>
                  <a:srgbClr val="006600"/>
                </a:solidFill>
              </a:rPr>
              <a:t>Общежитие</a:t>
            </a:r>
          </a:p>
        </p:txBody>
      </p:sp>
      <p:pic>
        <p:nvPicPr>
          <p:cNvPr id="24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858015" y="4078379"/>
            <a:ext cx="2214576" cy="249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07" y="4214818"/>
            <a:ext cx="2156856" cy="24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\AppData\Local\Temp\Rar$DIa0.459\Хозяйственно-технический отдел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291" y="1321580"/>
            <a:ext cx="6238916" cy="467918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Прямоугольник 13"/>
          <p:cNvSpPr>
            <a:spLocks noChangeArrowheads="1"/>
          </p:cNvSpPr>
          <p:nvPr/>
        </p:nvSpPr>
        <p:spPr bwMode="auto">
          <a:xfrm>
            <a:off x="928662" y="6072206"/>
            <a:ext cx="70723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 i="1" spc="-100" dirty="0" smtClean="0">
                <a:solidFill>
                  <a:srgbClr val="006600"/>
                </a:solidFill>
              </a:rPr>
              <a:t>Хозяйственно-технический отдел</a:t>
            </a:r>
          </a:p>
        </p:txBody>
      </p:sp>
      <p:pic>
        <p:nvPicPr>
          <p:cNvPr id="24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858015" y="4078379"/>
            <a:ext cx="2214576" cy="249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" y="4214818"/>
            <a:ext cx="2156856" cy="24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Прямоугольник 13"/>
          <p:cNvSpPr>
            <a:spLocks noChangeArrowheads="1"/>
          </p:cNvSpPr>
          <p:nvPr/>
        </p:nvSpPr>
        <p:spPr bwMode="auto">
          <a:xfrm>
            <a:off x="0" y="5786454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000" b="1" i="1" dirty="0" smtClean="0">
                <a:solidFill>
                  <a:srgbClr val="B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 ДПО Омской области</a:t>
            </a:r>
          </a:p>
          <a:p>
            <a:pPr algn="ctr" eaLnBrk="1" hangingPunct="1"/>
            <a:r>
              <a:rPr lang="ru-RU" altLang="ru-RU" sz="2000" b="1" i="1" dirty="0" smtClean="0">
                <a:solidFill>
                  <a:srgbClr val="B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«Центр повышения квалификации работников здравоохранения»</a:t>
            </a:r>
          </a:p>
        </p:txBody>
      </p:sp>
      <p:pic>
        <p:nvPicPr>
          <p:cNvPr id="13314" name="Picture 2" descr="C:\Users\admin\Desktop\лена тим\Весь коллектив для последнего слайда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500174"/>
            <a:ext cx="8572560" cy="4286280"/>
          </a:xfrm>
          <a:prstGeom prst="rect">
            <a:avLst/>
          </a:prstGeom>
          <a:noFill/>
        </p:spPr>
      </p:pic>
      <p:pic>
        <p:nvPicPr>
          <p:cNvPr id="24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6789766" y="1289078"/>
            <a:ext cx="2214576" cy="249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36018" y="1292718"/>
            <a:ext cx="2156856" cy="24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0" y="1428736"/>
            <a:ext cx="9099643" cy="590867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ru-RU" sz="3100" b="1" i="1" dirty="0" smtClean="0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Поздравляем с Юбилеем!</a:t>
            </a:r>
            <a:endParaRPr lang="ru-RU" sz="2400" b="1" i="1" dirty="0">
              <a:solidFill>
                <a:srgbClr val="C0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285720" y="2071678"/>
            <a:ext cx="9099643" cy="590867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ru-RU" sz="3100" b="1" i="1" dirty="0" smtClean="0">
                <a:solidFill>
                  <a:srgbClr val="C00000"/>
                </a:solidFill>
                <a:latin typeface="+mn-lt"/>
              </a:rPr>
              <a:t>Поздравляем с Юбилеем!</a:t>
            </a:r>
            <a:endParaRPr lang="ru-RU" sz="2400" b="1" i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85860"/>
            <a:ext cx="9144000" cy="5393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13"/>
          <p:cNvSpPr>
            <a:spLocks noChangeArrowheads="1"/>
          </p:cNvSpPr>
          <p:nvPr/>
        </p:nvSpPr>
        <p:spPr bwMode="auto">
          <a:xfrm>
            <a:off x="3714744" y="5786454"/>
            <a:ext cx="54292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800" b="1" i="1" dirty="0" smtClean="0">
                <a:ln w="12700">
                  <a:solidFill>
                    <a:srgbClr val="006600"/>
                  </a:solidFill>
                </a:ln>
                <a:solidFill>
                  <a:srgbClr val="0033CC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Поздравляем!</a:t>
            </a:r>
          </a:p>
        </p:txBody>
      </p: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5454151" y="1189529"/>
            <a:ext cx="3214710" cy="355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305428">
            <a:off x="2406652" y="772855"/>
            <a:ext cx="3685590" cy="535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17329">
            <a:off x="315807" y="3359504"/>
            <a:ext cx="2791008" cy="347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10005">
            <a:off x="877194" y="2043420"/>
            <a:ext cx="959620" cy="891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10005">
            <a:off x="7592365" y="4829502"/>
            <a:ext cx="959620" cy="891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10005">
            <a:off x="4734846" y="4329436"/>
            <a:ext cx="959620" cy="891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X:\Стационар\Патологоанатомическое отделение\Фильчаков А.М\тор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9144000" cy="537892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Группа 21"/>
          <p:cNvGrpSpPr/>
          <p:nvPr/>
        </p:nvGrpSpPr>
        <p:grpSpPr>
          <a:xfrm>
            <a:off x="3571868" y="2071678"/>
            <a:ext cx="2286016" cy="1071570"/>
            <a:chOff x="1923738" y="548680"/>
            <a:chExt cx="1594670" cy="936104"/>
          </a:xfrm>
        </p:grpSpPr>
        <p:pic>
          <p:nvPicPr>
            <p:cNvPr id="3074" name="Picture 2" descr="C:\Users\Sveta\Desktop\21853927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3738" y="987696"/>
              <a:ext cx="1594670" cy="49708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5" name="Picture 3" descr="C:\Users\Sveta\Desktop\clipart-gold-wreath-6.jp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548680"/>
              <a:ext cx="727657" cy="72848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2101091" y="606175"/>
              <a:ext cx="756485" cy="530230"/>
            </a:xfrm>
            <a:prstGeom prst="rect">
              <a:avLst/>
            </a:prstGeom>
            <a:effectLst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3200" b="1" dirty="0" smtClean="0">
                  <a:solidFill>
                    <a:schemeClr val="bg1"/>
                  </a:solidFill>
                  <a:latin typeface="+mn-lt"/>
                </a:rPr>
                <a:t>30</a:t>
              </a:r>
              <a:endParaRPr lang="ru-RU" sz="3200" b="1" dirty="0" smtClean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27" name="Прямоугольник 13"/>
          <p:cNvSpPr>
            <a:spLocks noChangeArrowheads="1"/>
          </p:cNvSpPr>
          <p:nvPr/>
        </p:nvSpPr>
        <p:spPr bwMode="auto">
          <a:xfrm>
            <a:off x="1214414" y="5607152"/>
            <a:ext cx="707233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6600" b="1" i="1" dirty="0" smtClean="0">
                <a:solidFill>
                  <a:srgbClr val="0066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Поздравляем!</a:t>
            </a: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770122/e171d578-6fa6-4f6a-8da4-90d3b30df14f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9144000" cy="542923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2" name="Picture 2" descr="C:\Users\admin\Desktop\Эмблема ЦПК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214346" y="1285860"/>
            <a:ext cx="3071834" cy="2971118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1525610" y="3025817"/>
            <a:ext cx="517241" cy="517241"/>
          </a:xfrm>
          <a:prstGeom prst="rect">
            <a:avLst/>
          </a:prstGeom>
          <a:noFill/>
        </p:spPr>
      </p:pic>
      <p:pic>
        <p:nvPicPr>
          <p:cNvPr id="29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33175" y="1390474"/>
            <a:ext cx="674397" cy="674397"/>
          </a:xfrm>
          <a:prstGeom prst="rect">
            <a:avLst/>
          </a:prstGeom>
          <a:noFill/>
        </p:spPr>
      </p:pic>
      <p:pic>
        <p:nvPicPr>
          <p:cNvPr id="30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1015435" y="1444070"/>
            <a:ext cx="311722" cy="311722"/>
          </a:xfrm>
          <a:prstGeom prst="rect">
            <a:avLst/>
          </a:prstGeom>
          <a:noFill/>
        </p:spPr>
      </p:pic>
      <p:pic>
        <p:nvPicPr>
          <p:cNvPr id="31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 flipH="1">
            <a:off x="2205632" y="3907269"/>
            <a:ext cx="483446" cy="468654"/>
          </a:xfrm>
          <a:prstGeom prst="rect">
            <a:avLst/>
          </a:prstGeom>
          <a:noFill/>
        </p:spPr>
      </p:pic>
      <p:pic>
        <p:nvPicPr>
          <p:cNvPr id="32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892107" y="3249568"/>
            <a:ext cx="709101" cy="709101"/>
          </a:xfrm>
          <a:prstGeom prst="rect">
            <a:avLst/>
          </a:prstGeom>
          <a:noFill/>
        </p:spPr>
      </p:pic>
      <p:pic>
        <p:nvPicPr>
          <p:cNvPr id="33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598046" y="1383871"/>
            <a:ext cx="540205" cy="540205"/>
          </a:xfrm>
          <a:prstGeom prst="rect">
            <a:avLst/>
          </a:prstGeom>
          <a:noFill/>
        </p:spPr>
      </p:pic>
      <p:pic>
        <p:nvPicPr>
          <p:cNvPr id="34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1733664" y="1376481"/>
            <a:ext cx="389965" cy="389965"/>
          </a:xfrm>
          <a:prstGeom prst="rect">
            <a:avLst/>
          </a:prstGeom>
          <a:noFill/>
        </p:spPr>
      </p:pic>
      <p:pic>
        <p:nvPicPr>
          <p:cNvPr id="35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1379604" y="1379612"/>
            <a:ext cx="453604" cy="453604"/>
          </a:xfrm>
          <a:prstGeom prst="rect">
            <a:avLst/>
          </a:prstGeom>
          <a:noFill/>
        </p:spPr>
      </p:pic>
      <p:pic>
        <p:nvPicPr>
          <p:cNvPr id="3076" name="Picture 4" descr="http://www.playcast.ru/uploads/2016/08/22/19655964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1381087"/>
            <a:ext cx="8786842" cy="5476913"/>
          </a:xfrm>
          <a:prstGeom prst="rect">
            <a:avLst/>
          </a:prstGeom>
          <a:noFill/>
        </p:spPr>
      </p:pic>
      <p:pic>
        <p:nvPicPr>
          <p:cNvPr id="36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318884" y="2962098"/>
            <a:ext cx="674174" cy="674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62cc06b396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277609"/>
            <a:ext cx="8786842" cy="536610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7" name="Прямоугольник 13"/>
          <p:cNvSpPr>
            <a:spLocks noChangeArrowheads="1"/>
          </p:cNvSpPr>
          <p:nvPr/>
        </p:nvSpPr>
        <p:spPr bwMode="auto">
          <a:xfrm>
            <a:off x="785786" y="1428736"/>
            <a:ext cx="70723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200" b="1" i="1" dirty="0" smtClean="0">
                <a:solidFill>
                  <a:srgbClr val="006600"/>
                </a:solidFill>
              </a:rPr>
              <a:t>С Юбилеем ЦПК!</a:t>
            </a:r>
          </a:p>
        </p:txBody>
      </p:sp>
      <p:pic>
        <p:nvPicPr>
          <p:cNvPr id="26" name="Рисунок 25" descr="62cc06b396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1285860"/>
            <a:ext cx="8215338" cy="5366101"/>
          </a:xfrm>
          <a:prstGeom prst="rect">
            <a:avLst/>
          </a:prstGeom>
        </p:spPr>
      </p:pic>
      <p:pic>
        <p:nvPicPr>
          <p:cNvPr id="22" name="Picture 2" descr="C:\Users\admin\Desktop\Эмблема ЦПК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43571" y="2543668"/>
            <a:ext cx="3500430" cy="3385662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1249297" y="2749502"/>
            <a:ext cx="709101" cy="709101"/>
          </a:xfrm>
          <a:prstGeom prst="rect">
            <a:avLst/>
          </a:prstGeom>
          <a:noFill/>
        </p:spPr>
      </p:pic>
      <p:pic>
        <p:nvPicPr>
          <p:cNvPr id="29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2035114" y="3535320"/>
            <a:ext cx="709101" cy="709101"/>
          </a:xfrm>
          <a:prstGeom prst="rect">
            <a:avLst/>
          </a:prstGeom>
          <a:noFill/>
        </p:spPr>
      </p:pic>
      <p:pic>
        <p:nvPicPr>
          <p:cNvPr id="30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2535180" y="2535188"/>
            <a:ext cx="709101" cy="709101"/>
          </a:xfrm>
          <a:prstGeom prst="rect">
            <a:avLst/>
          </a:prstGeom>
          <a:noFill/>
        </p:spPr>
      </p:pic>
      <p:pic>
        <p:nvPicPr>
          <p:cNvPr id="31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2035114" y="4392576"/>
            <a:ext cx="709101" cy="709101"/>
          </a:xfrm>
          <a:prstGeom prst="rect">
            <a:avLst/>
          </a:prstGeom>
          <a:noFill/>
        </p:spPr>
      </p:pic>
      <p:pic>
        <p:nvPicPr>
          <p:cNvPr id="32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3106684" y="3106692"/>
            <a:ext cx="709101" cy="709101"/>
          </a:xfrm>
          <a:prstGeom prst="rect">
            <a:avLst/>
          </a:prstGeom>
          <a:noFill/>
        </p:spPr>
      </p:pic>
      <p:pic>
        <p:nvPicPr>
          <p:cNvPr id="33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3392436" y="2035122"/>
            <a:ext cx="709101" cy="709101"/>
          </a:xfrm>
          <a:prstGeom prst="rect">
            <a:avLst/>
          </a:prstGeom>
          <a:noFill/>
        </p:spPr>
      </p:pic>
      <p:pic>
        <p:nvPicPr>
          <p:cNvPr id="34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4249692" y="2820940"/>
            <a:ext cx="709101" cy="709101"/>
          </a:xfrm>
          <a:prstGeom prst="rect">
            <a:avLst/>
          </a:prstGeom>
          <a:noFill/>
        </p:spPr>
      </p:pic>
      <p:pic>
        <p:nvPicPr>
          <p:cNvPr id="35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3892502" y="3606758"/>
            <a:ext cx="709101" cy="709101"/>
          </a:xfrm>
          <a:prstGeom prst="rect">
            <a:avLst/>
          </a:prstGeom>
          <a:noFill/>
        </p:spPr>
      </p:pic>
      <p:pic>
        <p:nvPicPr>
          <p:cNvPr id="36" name="Picture 11" descr="065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5842571">
            <a:off x="3106685" y="4606889"/>
            <a:ext cx="709101" cy="709101"/>
          </a:xfrm>
          <a:prstGeom prst="rect">
            <a:avLst/>
          </a:prstGeom>
          <a:noFill/>
        </p:spPr>
      </p:pic>
      <p:sp>
        <p:nvSpPr>
          <p:cNvPr id="37" name="Прямоугольник 36"/>
          <p:cNvSpPr/>
          <p:nvPr/>
        </p:nvSpPr>
        <p:spPr>
          <a:xfrm>
            <a:off x="1500134" y="5657671"/>
            <a:ext cx="7643866" cy="1200329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/>
            <a:r>
              <a:rPr lang="ru-RU" sz="7200" b="1" dirty="0" smtClean="0">
                <a:solidFill>
                  <a:srgbClr val="B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С ЮБИЛЕЕМ !</a:t>
            </a:r>
            <a:endParaRPr lang="ru-RU" sz="7200" b="1" cap="all" dirty="0">
              <a:solidFill>
                <a:srgbClr val="B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1142976" y="6072206"/>
            <a:ext cx="70957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 i="1" dirty="0" smtClean="0">
                <a:solidFill>
                  <a:srgbClr val="006600"/>
                </a:solidFill>
              </a:rPr>
              <a:t>Коллективу ЦПК РЗ Омской области</a:t>
            </a:r>
            <a:endParaRPr lang="ru-RU" altLang="ru-RU" sz="2800" b="1" i="1" dirty="0">
              <a:solidFill>
                <a:srgbClr val="0066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-571536" y="1571612"/>
            <a:ext cx="10215634" cy="542584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Благодарственное письмо Губернатора Омской области</a:t>
            </a:r>
            <a:endParaRPr lang="ru-RU" sz="28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026" name="Picture 2" descr="C:\Users\admin\Desktop\лена тим\Весь коллектив для последнего слайда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2214554"/>
            <a:ext cx="8383760" cy="378621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3714744" y="2786058"/>
            <a:ext cx="435771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400" b="1" i="1" dirty="0" err="1" smtClean="0">
                <a:solidFill>
                  <a:srgbClr val="006600"/>
                </a:solidFill>
              </a:rPr>
              <a:t>Крючкова</a:t>
            </a:r>
            <a:r>
              <a:rPr lang="ru-RU" altLang="ru-RU" sz="4400" b="1" i="1" dirty="0" smtClean="0">
                <a:solidFill>
                  <a:srgbClr val="006600"/>
                </a:solidFill>
              </a:rPr>
              <a:t> Наталья Юрьевна</a:t>
            </a:r>
            <a:endParaRPr lang="ru-RU" altLang="ru-RU" sz="4400" b="1" i="1" dirty="0">
              <a:solidFill>
                <a:srgbClr val="0066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1357298"/>
            <a:ext cx="9099643" cy="1044581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700"/>
              </a:lnSpc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Почётная грамота </a:t>
            </a:r>
          </a:p>
          <a:p>
            <a:pPr algn="ctr">
              <a:lnSpc>
                <a:spcPts val="3700"/>
              </a:lnSpc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Правительства Омской области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050" name="Picture 2" descr="D:\РАБОТА\ТИМОФЕЕВА Елена\ОПСА ключевой член\для сценария ОПСА\2018г\30 лет колледжу 26.10.18\фото для слайдов\Крючкова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714620"/>
            <a:ext cx="3347381" cy="3429024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28" name="Picture 2" descr="http://99px.ru/sstorage/3/2015/10/temp_image_32510150159202026890.gif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424729" flipH="1">
            <a:off x="5866713" y="3561242"/>
            <a:ext cx="3086541" cy="319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8" name="Picture 2" descr="http://99px.ru/sstorage/3/2015/10/temp_image_32510150159202026890.gif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424729" flipH="1">
            <a:off x="5866713" y="3561242"/>
            <a:ext cx="3086541" cy="319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3786182" y="2714620"/>
            <a:ext cx="385922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Белых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Тамара </a:t>
            </a:r>
          </a:p>
          <a:p>
            <a:pPr algn="ctr" eaLnBrk="1" hangingPunct="1"/>
            <a:r>
              <a:rPr lang="ru-RU" altLang="ru-RU" sz="4400" b="1" i="1" dirty="0" smtClean="0">
                <a:solidFill>
                  <a:srgbClr val="006600"/>
                </a:solidFill>
              </a:rPr>
              <a:t>Николаевна</a:t>
            </a:r>
            <a:endParaRPr lang="ru-RU" altLang="ru-RU" sz="4400" b="1" i="1" dirty="0">
              <a:solidFill>
                <a:srgbClr val="006600"/>
              </a:solidFill>
            </a:endParaRPr>
          </a:p>
        </p:txBody>
      </p:sp>
      <p:pic>
        <p:nvPicPr>
          <p:cNvPr id="4" name="Picture 2" descr="D:\РАБОТА\ТИМОФЕЕВА Елена\ОПСА ключевой член\для сценария ОПСА\2018г\30 лет колледжу 26.10.18\фото для слайдов\Белых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500306"/>
            <a:ext cx="3600475" cy="3857652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0" y="1357298"/>
            <a:ext cx="9099643" cy="1044581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3700"/>
              </a:lnSpc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Почётная грамота </a:t>
            </a:r>
          </a:p>
          <a:p>
            <a:pPr algn="ctr">
              <a:lnSpc>
                <a:spcPts val="3700"/>
              </a:lnSpc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Правительства Омской области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auto">
          <a:xfrm>
            <a:off x="3316951" y="260648"/>
            <a:ext cx="58635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здравоохранения Омской области</a:t>
            </a:r>
            <a:endParaRPr lang="en-US" alt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</a:t>
            </a:r>
            <a:r>
              <a:rPr lang="ru-RU" alt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сестринская </a:t>
            </a:r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ассоциация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повышения квалификации работников здравоохранения</a:t>
            </a:r>
            <a:endParaRPr lang="ru-RU" alt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3" y="188640"/>
            <a:ext cx="929745" cy="8832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588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7138" y="166203"/>
            <a:ext cx="690068" cy="97219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323" y="45186"/>
            <a:ext cx="1152128" cy="1223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516" y="239098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-14514" y="6688524"/>
            <a:ext cx="9180512" cy="1905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6688524"/>
            <a:ext cx="91440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Sveta\Desktop\2185392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23738" y="987696"/>
            <a:ext cx="1594670" cy="4970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clipart-gold-wreath-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727657" cy="7284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101091" y="606174"/>
            <a:ext cx="692800" cy="574773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</a:pPr>
            <a:r>
              <a:rPr lang="en-US" sz="3000" b="1" dirty="0" smtClean="0">
                <a:solidFill>
                  <a:srgbClr val="C00000"/>
                </a:solidFill>
                <a:latin typeface="+mn-lt"/>
              </a:rPr>
              <a:t>30</a:t>
            </a:r>
            <a:endParaRPr lang="ru-RU" sz="3000" b="1" dirty="0" smtClean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8" name="Picture 2" descr="http://99px.ru/sstorage/3/2015/10/temp_image_32510150159202026890.gif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850804" flipH="1">
            <a:off x="3567857" y="1190833"/>
            <a:ext cx="5516141" cy="571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-214346" y="2214554"/>
            <a:ext cx="7643866" cy="1200329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7200" b="1" dirty="0" smtClean="0">
                <a:solidFill>
                  <a:srgbClr val="B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ПОЗДРАВЛЯЕМ !</a:t>
            </a:r>
            <a:endParaRPr lang="ru-RU" sz="7200" b="1" cap="all" dirty="0">
              <a:solidFill>
                <a:srgbClr val="B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3156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1092</TotalTime>
  <Words>1119</Words>
  <Application>Microsoft Office PowerPoint</Application>
  <PresentationFormat>Экран (4:3)</PresentationFormat>
  <Paragraphs>367</Paragraphs>
  <Slides>58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Sveta</cp:lastModifiedBy>
  <cp:revision>193</cp:revision>
  <dcterms:created xsi:type="dcterms:W3CDTF">2011-02-11T04:51:45Z</dcterms:created>
  <dcterms:modified xsi:type="dcterms:W3CDTF">2018-11-02T13:29:07Z</dcterms:modified>
</cp:coreProperties>
</file>