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5" r:id="rId4"/>
    <p:sldId id="280" r:id="rId5"/>
    <p:sldId id="283" r:id="rId6"/>
    <p:sldId id="278" r:id="rId7"/>
    <p:sldId id="284" r:id="rId8"/>
    <p:sldId id="289" r:id="rId9"/>
    <p:sldId id="285" r:id="rId10"/>
    <p:sldId id="286" r:id="rId11"/>
    <p:sldId id="281" r:id="rId12"/>
    <p:sldId id="271" r:id="rId13"/>
    <p:sldId id="267" r:id="rId14"/>
    <p:sldId id="268" r:id="rId15"/>
    <p:sldId id="277" r:id="rId16"/>
    <p:sldId id="282" r:id="rId17"/>
    <p:sldId id="272" r:id="rId18"/>
    <p:sldId id="273" r:id="rId19"/>
    <p:sldId id="275" r:id="rId20"/>
    <p:sldId id="279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8E0000"/>
    <a:srgbClr val="E60000"/>
    <a:srgbClr val="339933"/>
    <a:srgbClr val="DE0000"/>
    <a:srgbClr val="E98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5030" autoAdjust="0"/>
    <p:restoredTop sz="94660"/>
  </p:normalViewPr>
  <p:slideViewPr>
    <p:cSldViewPr>
      <p:cViewPr varScale="1">
        <p:scale>
          <a:sx n="67" d="100"/>
          <a:sy n="67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34ADE7-A0C2-47A5-9957-6BFB6401B0C0}" type="doc">
      <dgm:prSet loTypeId="urn:microsoft.com/office/officeart/2005/8/layout/hierarchy3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00F8927-0C2D-4F5C-A6B4-995337FFA1FA}">
      <dgm:prSet phldrT="[Текст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prstMaterial="metal">
            <a:contourClr>
              <a:schemeClr val="bg2"/>
            </a:contourClr>
          </a:sp3d>
        </a:bodyPr>
        <a:lstStyle/>
        <a:p>
          <a:r>
            <a:rPr lang="ru-RU" b="1" cap="none" spc="0" dirty="0" smtClean="0">
              <a:ln w="5080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2013</a:t>
          </a:r>
          <a:endParaRPr lang="ru-RU" b="1" cap="none" spc="0" dirty="0">
            <a:ln w="50800"/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A54502-3F74-4806-AFBA-75BCF9AB52A7}" type="parTrans" cxnId="{AACF90E2-5411-4ABE-9DD1-667FAFF2A92B}">
      <dgm:prSet/>
      <dgm:spPr/>
      <dgm:t>
        <a:bodyPr/>
        <a:lstStyle/>
        <a:p>
          <a:endParaRPr lang="ru-RU"/>
        </a:p>
      </dgm:t>
    </dgm:pt>
    <dgm:pt modelId="{419A9C0A-8649-45FF-B591-BCD3C10AE4A5}" type="sibTrans" cxnId="{AACF90E2-5411-4ABE-9DD1-667FAFF2A92B}">
      <dgm:prSet/>
      <dgm:spPr/>
      <dgm:t>
        <a:bodyPr/>
        <a:lstStyle/>
        <a:p>
          <a:endParaRPr lang="ru-RU"/>
        </a:p>
      </dgm:t>
    </dgm:pt>
    <dgm:pt modelId="{E09C42C5-1B54-43FB-B41A-9B8ACBF69BAB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2400" dirty="0" smtClean="0"/>
            <a:t>ФАП</a:t>
          </a:r>
        </a:p>
        <a:p>
          <a:r>
            <a:rPr lang="ru-RU" sz="3200" b="1" dirty="0" smtClean="0"/>
            <a:t>809</a:t>
          </a:r>
          <a:endParaRPr lang="ru-RU" sz="3200" b="1" dirty="0"/>
        </a:p>
      </dgm:t>
    </dgm:pt>
    <dgm:pt modelId="{6EA74E6A-F7B6-41AD-A7F9-A11434CF71E8}" type="parTrans" cxnId="{5C465C8F-F210-49FD-9F1E-67BBE4E9103C}">
      <dgm:prSet/>
      <dgm:spPr/>
      <dgm:t>
        <a:bodyPr/>
        <a:lstStyle/>
        <a:p>
          <a:endParaRPr lang="ru-RU"/>
        </a:p>
      </dgm:t>
    </dgm:pt>
    <dgm:pt modelId="{F276CCFC-06E3-43CA-949D-38D376210532}" type="sibTrans" cxnId="{5C465C8F-F210-49FD-9F1E-67BBE4E9103C}">
      <dgm:prSet/>
      <dgm:spPr/>
      <dgm:t>
        <a:bodyPr/>
        <a:lstStyle/>
        <a:p>
          <a:endParaRPr lang="ru-RU"/>
        </a:p>
      </dgm:t>
    </dgm:pt>
    <dgm:pt modelId="{F6C114D4-D58D-4F54-93B4-45E2E9B4FB57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sz="2400" dirty="0" smtClean="0"/>
            <a:t>Работающих</a:t>
          </a:r>
        </a:p>
        <a:p>
          <a:r>
            <a:rPr lang="ru-RU" sz="3200" b="1" dirty="0" smtClean="0"/>
            <a:t>759</a:t>
          </a:r>
          <a:endParaRPr lang="ru-RU" sz="3200" b="1" dirty="0"/>
        </a:p>
      </dgm:t>
    </dgm:pt>
    <dgm:pt modelId="{51E2C4B1-42E5-443D-B383-B97D70368521}" type="parTrans" cxnId="{7AF4950D-9E5B-4F2E-89DE-6B4F7DE9BA73}">
      <dgm:prSet/>
      <dgm:spPr/>
      <dgm:t>
        <a:bodyPr/>
        <a:lstStyle/>
        <a:p>
          <a:endParaRPr lang="ru-RU"/>
        </a:p>
      </dgm:t>
    </dgm:pt>
    <dgm:pt modelId="{A0EB820C-A4F9-4A3E-8B33-CB10BA2A724E}" type="sibTrans" cxnId="{7AF4950D-9E5B-4F2E-89DE-6B4F7DE9BA73}">
      <dgm:prSet/>
      <dgm:spPr/>
      <dgm:t>
        <a:bodyPr/>
        <a:lstStyle/>
        <a:p>
          <a:endParaRPr lang="ru-RU"/>
        </a:p>
      </dgm:t>
    </dgm:pt>
    <dgm:pt modelId="{ECC1CE62-14F4-4C24-AEFA-B58CE45066FC}">
      <dgm:prSet phldrT="[Текст]"/>
      <dgm:spPr/>
      <dgm:t>
        <a:bodyPr>
          <a:scene3d>
            <a:camera prst="orthographicFront"/>
            <a:lightRig rig="balanced" dir="t">
              <a:rot lat="0" lon="0" rev="2100000"/>
            </a:lightRig>
          </a:scene3d>
          <a:sp3d prstMaterial="metal">
            <a:contourClr>
              <a:schemeClr val="bg2"/>
            </a:contourClr>
          </a:sp3d>
        </a:bodyPr>
        <a:lstStyle/>
        <a:p>
          <a:r>
            <a:rPr lang="ru-RU" b="1" cap="none" spc="0" dirty="0" smtClean="0">
              <a:ln w="5080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2018</a:t>
          </a:r>
          <a:endParaRPr lang="ru-RU" b="1" cap="none" spc="0" dirty="0">
            <a:ln w="50800"/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1AB1D1-FFB6-472B-837E-34209B9E4458}" type="parTrans" cxnId="{44D4564E-90C6-4D67-BB50-031D377384D1}">
      <dgm:prSet/>
      <dgm:spPr/>
      <dgm:t>
        <a:bodyPr/>
        <a:lstStyle/>
        <a:p>
          <a:endParaRPr lang="ru-RU"/>
        </a:p>
      </dgm:t>
    </dgm:pt>
    <dgm:pt modelId="{B382BC82-C09D-4BCC-B73D-3050B2AF469C}" type="sibTrans" cxnId="{44D4564E-90C6-4D67-BB50-031D377384D1}">
      <dgm:prSet/>
      <dgm:spPr/>
      <dgm:t>
        <a:bodyPr/>
        <a:lstStyle/>
        <a:p>
          <a:endParaRPr lang="ru-RU"/>
        </a:p>
      </dgm:t>
    </dgm:pt>
    <dgm:pt modelId="{14C43F59-93B8-4765-AB46-6850E241E1BA}">
      <dgm:prSet phldrT="[Текст]" custT="1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ru-RU" sz="2400" dirty="0" smtClean="0"/>
            <a:t>ФАП</a:t>
          </a:r>
        </a:p>
        <a:p>
          <a:r>
            <a:rPr lang="ru-RU" sz="3200" b="1" dirty="0" smtClean="0"/>
            <a:t>807</a:t>
          </a:r>
          <a:endParaRPr lang="ru-RU" sz="3200" b="1" dirty="0"/>
        </a:p>
      </dgm:t>
    </dgm:pt>
    <dgm:pt modelId="{F4E6D65C-99AB-476A-95DA-FB8EBD3B4B3B}" type="parTrans" cxnId="{2B494FB7-5870-4FC9-B452-66B4BC44179D}">
      <dgm:prSet/>
      <dgm:spPr/>
      <dgm:t>
        <a:bodyPr/>
        <a:lstStyle/>
        <a:p>
          <a:endParaRPr lang="ru-RU"/>
        </a:p>
      </dgm:t>
    </dgm:pt>
    <dgm:pt modelId="{D8CBB2C9-9A98-43B2-93F9-03C299E1F856}" type="sibTrans" cxnId="{2B494FB7-5870-4FC9-B452-66B4BC44179D}">
      <dgm:prSet/>
      <dgm:spPr/>
      <dgm:t>
        <a:bodyPr/>
        <a:lstStyle/>
        <a:p>
          <a:endParaRPr lang="ru-RU"/>
        </a:p>
      </dgm:t>
    </dgm:pt>
    <dgm:pt modelId="{AEB291AA-C5ED-451D-A264-236EDECC6CF4}">
      <dgm:prSet phldrT="[Текст]" custT="1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ru-RU" sz="2400" dirty="0" smtClean="0"/>
            <a:t>Работающих</a:t>
          </a:r>
        </a:p>
        <a:p>
          <a:r>
            <a:rPr lang="ru-RU" sz="3200" b="1" dirty="0" smtClean="0"/>
            <a:t>627</a:t>
          </a:r>
          <a:endParaRPr lang="ru-RU" sz="3200" b="1" dirty="0"/>
        </a:p>
      </dgm:t>
    </dgm:pt>
    <dgm:pt modelId="{B44B642D-0C01-4203-A048-94F4560EF1C7}" type="parTrans" cxnId="{38E1CC9C-ACDD-47FA-A089-76037256B2CD}">
      <dgm:prSet/>
      <dgm:spPr/>
      <dgm:t>
        <a:bodyPr/>
        <a:lstStyle/>
        <a:p>
          <a:endParaRPr lang="ru-RU"/>
        </a:p>
      </dgm:t>
    </dgm:pt>
    <dgm:pt modelId="{15B5F602-4CA1-4912-91C8-B02793235CFB}" type="sibTrans" cxnId="{38E1CC9C-ACDD-47FA-A089-76037256B2CD}">
      <dgm:prSet/>
      <dgm:spPr/>
      <dgm:t>
        <a:bodyPr/>
        <a:lstStyle/>
        <a:p>
          <a:endParaRPr lang="ru-RU"/>
        </a:p>
      </dgm:t>
    </dgm:pt>
    <dgm:pt modelId="{611922D5-86A7-4139-BE7D-2C2E30B51296}" type="pres">
      <dgm:prSet presAssocID="{2734ADE7-A0C2-47A5-9957-6BFB6401B0C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3E42ED-C748-40DD-9EE6-5971CE5949C9}" type="pres">
      <dgm:prSet presAssocID="{C00F8927-0C2D-4F5C-A6B4-995337FFA1FA}" presName="root" presStyleCnt="0"/>
      <dgm:spPr/>
    </dgm:pt>
    <dgm:pt modelId="{F7DBCF77-C1EF-4769-A62D-442CF356452C}" type="pres">
      <dgm:prSet presAssocID="{C00F8927-0C2D-4F5C-A6B4-995337FFA1FA}" presName="rootComposite" presStyleCnt="0"/>
      <dgm:spPr/>
    </dgm:pt>
    <dgm:pt modelId="{4C7C57DB-FAEC-4197-8A1F-D9DB37B527DE}" type="pres">
      <dgm:prSet presAssocID="{C00F8927-0C2D-4F5C-A6B4-995337FFA1FA}" presName="rootText" presStyleLbl="node1" presStyleIdx="0" presStyleCnt="2"/>
      <dgm:spPr/>
      <dgm:t>
        <a:bodyPr/>
        <a:lstStyle/>
        <a:p>
          <a:endParaRPr lang="ru-RU"/>
        </a:p>
      </dgm:t>
    </dgm:pt>
    <dgm:pt modelId="{4860A691-9780-4747-B556-E31F338F0719}" type="pres">
      <dgm:prSet presAssocID="{C00F8927-0C2D-4F5C-A6B4-995337FFA1FA}" presName="rootConnector" presStyleLbl="node1" presStyleIdx="0" presStyleCnt="2"/>
      <dgm:spPr/>
      <dgm:t>
        <a:bodyPr/>
        <a:lstStyle/>
        <a:p>
          <a:endParaRPr lang="ru-RU"/>
        </a:p>
      </dgm:t>
    </dgm:pt>
    <dgm:pt modelId="{45B4EF5C-0B19-4023-A524-184577DB3529}" type="pres">
      <dgm:prSet presAssocID="{C00F8927-0C2D-4F5C-A6B4-995337FFA1FA}" presName="childShape" presStyleCnt="0"/>
      <dgm:spPr/>
    </dgm:pt>
    <dgm:pt modelId="{BFF5BD90-1C94-4FFB-887E-3A45C02E30E7}" type="pres">
      <dgm:prSet presAssocID="{6EA74E6A-F7B6-41AD-A7F9-A11434CF71E8}" presName="Name13" presStyleLbl="parChTrans1D2" presStyleIdx="0" presStyleCnt="4"/>
      <dgm:spPr/>
      <dgm:t>
        <a:bodyPr/>
        <a:lstStyle/>
        <a:p>
          <a:endParaRPr lang="ru-RU"/>
        </a:p>
      </dgm:t>
    </dgm:pt>
    <dgm:pt modelId="{E640D3C3-5871-4C1B-A54C-235A465D3FFB}" type="pres">
      <dgm:prSet presAssocID="{E09C42C5-1B54-43FB-B41A-9B8ACBF69BAB}" presName="childText" presStyleLbl="bgAcc1" presStyleIdx="0" presStyleCnt="4" custScaleX="123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40B74-3AFA-42E4-AA08-2D87FBB1AA76}" type="pres">
      <dgm:prSet presAssocID="{51E2C4B1-42E5-443D-B383-B97D70368521}" presName="Name13" presStyleLbl="parChTrans1D2" presStyleIdx="1" presStyleCnt="4"/>
      <dgm:spPr/>
      <dgm:t>
        <a:bodyPr/>
        <a:lstStyle/>
        <a:p>
          <a:endParaRPr lang="ru-RU"/>
        </a:p>
      </dgm:t>
    </dgm:pt>
    <dgm:pt modelId="{F179EC5B-27FB-43EC-A2FA-644EEC7A3AD6}" type="pres">
      <dgm:prSet presAssocID="{F6C114D4-D58D-4F54-93B4-45E2E9B4FB57}" presName="childText" presStyleLbl="bgAcc1" presStyleIdx="1" presStyleCnt="4" custScaleX="123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56EB2E-D50A-4F72-8413-824AF69B2F3E}" type="pres">
      <dgm:prSet presAssocID="{ECC1CE62-14F4-4C24-AEFA-B58CE45066FC}" presName="root" presStyleCnt="0"/>
      <dgm:spPr/>
    </dgm:pt>
    <dgm:pt modelId="{9ED0FB27-2A92-4EA5-AFB4-81C516E2459E}" type="pres">
      <dgm:prSet presAssocID="{ECC1CE62-14F4-4C24-AEFA-B58CE45066FC}" presName="rootComposite" presStyleCnt="0"/>
      <dgm:spPr/>
    </dgm:pt>
    <dgm:pt modelId="{514AC435-9640-4CFE-9855-F149CF39546D}" type="pres">
      <dgm:prSet presAssocID="{ECC1CE62-14F4-4C24-AEFA-B58CE45066FC}" presName="rootText" presStyleLbl="node1" presStyleIdx="1" presStyleCnt="2"/>
      <dgm:spPr/>
      <dgm:t>
        <a:bodyPr/>
        <a:lstStyle/>
        <a:p>
          <a:endParaRPr lang="ru-RU"/>
        </a:p>
      </dgm:t>
    </dgm:pt>
    <dgm:pt modelId="{C29B4AD1-1498-463A-9B95-EEF2ED79510C}" type="pres">
      <dgm:prSet presAssocID="{ECC1CE62-14F4-4C24-AEFA-B58CE45066FC}" presName="rootConnector" presStyleLbl="node1" presStyleIdx="1" presStyleCnt="2"/>
      <dgm:spPr/>
      <dgm:t>
        <a:bodyPr/>
        <a:lstStyle/>
        <a:p>
          <a:endParaRPr lang="ru-RU"/>
        </a:p>
      </dgm:t>
    </dgm:pt>
    <dgm:pt modelId="{91850315-6AC0-42FE-AB5B-00E8C1067311}" type="pres">
      <dgm:prSet presAssocID="{ECC1CE62-14F4-4C24-AEFA-B58CE45066FC}" presName="childShape" presStyleCnt="0"/>
      <dgm:spPr/>
    </dgm:pt>
    <dgm:pt modelId="{880FD178-DC06-4103-9C91-F2F9F09F8BB9}" type="pres">
      <dgm:prSet presAssocID="{F4E6D65C-99AB-476A-95DA-FB8EBD3B4B3B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95019AC-02F9-4A8D-90D6-7A521063E2FD}" type="pres">
      <dgm:prSet presAssocID="{14C43F59-93B8-4765-AB46-6850E241E1BA}" presName="childText" presStyleLbl="bgAcc1" presStyleIdx="2" presStyleCnt="4" custScaleX="12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1E64D-C465-43CF-93A1-97DC132896B2}" type="pres">
      <dgm:prSet presAssocID="{B44B642D-0C01-4203-A048-94F4560EF1C7}" presName="Name13" presStyleLbl="parChTrans1D2" presStyleIdx="3" presStyleCnt="4"/>
      <dgm:spPr/>
      <dgm:t>
        <a:bodyPr/>
        <a:lstStyle/>
        <a:p>
          <a:endParaRPr lang="ru-RU"/>
        </a:p>
      </dgm:t>
    </dgm:pt>
    <dgm:pt modelId="{623F8E85-40CF-47FF-BE01-8EBDE470A155}" type="pres">
      <dgm:prSet presAssocID="{AEB291AA-C5ED-451D-A264-236EDECC6CF4}" presName="childText" presStyleLbl="bgAcc1" presStyleIdx="3" presStyleCnt="4" custScaleX="128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CF90E2-5411-4ABE-9DD1-667FAFF2A92B}" srcId="{2734ADE7-A0C2-47A5-9957-6BFB6401B0C0}" destId="{C00F8927-0C2D-4F5C-A6B4-995337FFA1FA}" srcOrd="0" destOrd="0" parTransId="{7EA54502-3F74-4806-AFBA-75BCF9AB52A7}" sibTransId="{419A9C0A-8649-45FF-B591-BCD3C10AE4A5}"/>
    <dgm:cxn modelId="{D9ECBB3A-E764-4EF6-8F75-760B86830CFE}" type="presOf" srcId="{6EA74E6A-F7B6-41AD-A7F9-A11434CF71E8}" destId="{BFF5BD90-1C94-4FFB-887E-3A45C02E30E7}" srcOrd="0" destOrd="0" presId="urn:microsoft.com/office/officeart/2005/8/layout/hierarchy3"/>
    <dgm:cxn modelId="{F456F45A-69DE-4159-9702-2278362BC775}" type="presOf" srcId="{51E2C4B1-42E5-443D-B383-B97D70368521}" destId="{25740B74-3AFA-42E4-AA08-2D87FBB1AA76}" srcOrd="0" destOrd="0" presId="urn:microsoft.com/office/officeart/2005/8/layout/hierarchy3"/>
    <dgm:cxn modelId="{7AF4950D-9E5B-4F2E-89DE-6B4F7DE9BA73}" srcId="{C00F8927-0C2D-4F5C-A6B4-995337FFA1FA}" destId="{F6C114D4-D58D-4F54-93B4-45E2E9B4FB57}" srcOrd="1" destOrd="0" parTransId="{51E2C4B1-42E5-443D-B383-B97D70368521}" sibTransId="{A0EB820C-A4F9-4A3E-8B33-CB10BA2A724E}"/>
    <dgm:cxn modelId="{2B494FB7-5870-4FC9-B452-66B4BC44179D}" srcId="{ECC1CE62-14F4-4C24-AEFA-B58CE45066FC}" destId="{14C43F59-93B8-4765-AB46-6850E241E1BA}" srcOrd="0" destOrd="0" parTransId="{F4E6D65C-99AB-476A-95DA-FB8EBD3B4B3B}" sibTransId="{D8CBB2C9-9A98-43B2-93F9-03C299E1F856}"/>
    <dgm:cxn modelId="{5C465C8F-F210-49FD-9F1E-67BBE4E9103C}" srcId="{C00F8927-0C2D-4F5C-A6B4-995337FFA1FA}" destId="{E09C42C5-1B54-43FB-B41A-9B8ACBF69BAB}" srcOrd="0" destOrd="0" parTransId="{6EA74E6A-F7B6-41AD-A7F9-A11434CF71E8}" sibTransId="{F276CCFC-06E3-43CA-949D-38D376210532}"/>
    <dgm:cxn modelId="{3FF29B7D-0237-4642-8E38-AF5472858B2A}" type="presOf" srcId="{C00F8927-0C2D-4F5C-A6B4-995337FFA1FA}" destId="{4860A691-9780-4747-B556-E31F338F0719}" srcOrd="1" destOrd="0" presId="urn:microsoft.com/office/officeart/2005/8/layout/hierarchy3"/>
    <dgm:cxn modelId="{A30C9BD5-A933-48CC-9C59-DFE813330938}" type="presOf" srcId="{F6C114D4-D58D-4F54-93B4-45E2E9B4FB57}" destId="{F179EC5B-27FB-43EC-A2FA-644EEC7A3AD6}" srcOrd="0" destOrd="0" presId="urn:microsoft.com/office/officeart/2005/8/layout/hierarchy3"/>
    <dgm:cxn modelId="{F193559E-1D08-498E-A969-207C574F5EA2}" type="presOf" srcId="{E09C42C5-1B54-43FB-B41A-9B8ACBF69BAB}" destId="{E640D3C3-5871-4C1B-A54C-235A465D3FFB}" srcOrd="0" destOrd="0" presId="urn:microsoft.com/office/officeart/2005/8/layout/hierarchy3"/>
    <dgm:cxn modelId="{0743D1BF-EF1E-4AD1-A514-4154CC91E619}" type="presOf" srcId="{B44B642D-0C01-4203-A048-94F4560EF1C7}" destId="{A431E64D-C465-43CF-93A1-97DC132896B2}" srcOrd="0" destOrd="0" presId="urn:microsoft.com/office/officeart/2005/8/layout/hierarchy3"/>
    <dgm:cxn modelId="{BF0DF6BE-24AA-4111-8B41-98B277489A42}" type="presOf" srcId="{ECC1CE62-14F4-4C24-AEFA-B58CE45066FC}" destId="{C29B4AD1-1498-463A-9B95-EEF2ED79510C}" srcOrd="1" destOrd="0" presId="urn:microsoft.com/office/officeart/2005/8/layout/hierarchy3"/>
    <dgm:cxn modelId="{38E1CC9C-ACDD-47FA-A089-76037256B2CD}" srcId="{ECC1CE62-14F4-4C24-AEFA-B58CE45066FC}" destId="{AEB291AA-C5ED-451D-A264-236EDECC6CF4}" srcOrd="1" destOrd="0" parTransId="{B44B642D-0C01-4203-A048-94F4560EF1C7}" sibTransId="{15B5F602-4CA1-4912-91C8-B02793235CFB}"/>
    <dgm:cxn modelId="{1C36BCC7-6DC4-422D-8B5B-E7B0C76E43F6}" type="presOf" srcId="{14C43F59-93B8-4765-AB46-6850E241E1BA}" destId="{995019AC-02F9-4A8D-90D6-7A521063E2FD}" srcOrd="0" destOrd="0" presId="urn:microsoft.com/office/officeart/2005/8/layout/hierarchy3"/>
    <dgm:cxn modelId="{DEDEAA61-60EC-451A-8832-DC6A69DDE6AA}" type="presOf" srcId="{AEB291AA-C5ED-451D-A264-236EDECC6CF4}" destId="{623F8E85-40CF-47FF-BE01-8EBDE470A155}" srcOrd="0" destOrd="0" presId="urn:microsoft.com/office/officeart/2005/8/layout/hierarchy3"/>
    <dgm:cxn modelId="{C411979F-E8E7-465E-B3CC-18FDA7F2AC06}" type="presOf" srcId="{ECC1CE62-14F4-4C24-AEFA-B58CE45066FC}" destId="{514AC435-9640-4CFE-9855-F149CF39546D}" srcOrd="0" destOrd="0" presId="urn:microsoft.com/office/officeart/2005/8/layout/hierarchy3"/>
    <dgm:cxn modelId="{44D4564E-90C6-4D67-BB50-031D377384D1}" srcId="{2734ADE7-A0C2-47A5-9957-6BFB6401B0C0}" destId="{ECC1CE62-14F4-4C24-AEFA-B58CE45066FC}" srcOrd="1" destOrd="0" parTransId="{F41AB1D1-FFB6-472B-837E-34209B9E4458}" sibTransId="{B382BC82-C09D-4BCC-B73D-3050B2AF469C}"/>
    <dgm:cxn modelId="{120CB063-796F-41A5-9044-E9CE13C58C3D}" type="presOf" srcId="{2734ADE7-A0C2-47A5-9957-6BFB6401B0C0}" destId="{611922D5-86A7-4139-BE7D-2C2E30B51296}" srcOrd="0" destOrd="0" presId="urn:microsoft.com/office/officeart/2005/8/layout/hierarchy3"/>
    <dgm:cxn modelId="{51465492-22C3-4CD7-A707-A4E56C7219AD}" type="presOf" srcId="{F4E6D65C-99AB-476A-95DA-FB8EBD3B4B3B}" destId="{880FD178-DC06-4103-9C91-F2F9F09F8BB9}" srcOrd="0" destOrd="0" presId="urn:microsoft.com/office/officeart/2005/8/layout/hierarchy3"/>
    <dgm:cxn modelId="{78132E47-A8FA-46BB-A2E2-596E3D7FA2A5}" type="presOf" srcId="{C00F8927-0C2D-4F5C-A6B4-995337FFA1FA}" destId="{4C7C57DB-FAEC-4197-8A1F-D9DB37B527DE}" srcOrd="0" destOrd="0" presId="urn:microsoft.com/office/officeart/2005/8/layout/hierarchy3"/>
    <dgm:cxn modelId="{982480F4-F487-4B15-91FE-D38C219AD7CB}" type="presParOf" srcId="{611922D5-86A7-4139-BE7D-2C2E30B51296}" destId="{8A3E42ED-C748-40DD-9EE6-5971CE5949C9}" srcOrd="0" destOrd="0" presId="urn:microsoft.com/office/officeart/2005/8/layout/hierarchy3"/>
    <dgm:cxn modelId="{11152C51-2F7E-40BE-8CE4-D68DB166DA7C}" type="presParOf" srcId="{8A3E42ED-C748-40DD-9EE6-5971CE5949C9}" destId="{F7DBCF77-C1EF-4769-A62D-442CF356452C}" srcOrd="0" destOrd="0" presId="urn:microsoft.com/office/officeart/2005/8/layout/hierarchy3"/>
    <dgm:cxn modelId="{4006EF18-AE98-4857-BFB5-A546F729372B}" type="presParOf" srcId="{F7DBCF77-C1EF-4769-A62D-442CF356452C}" destId="{4C7C57DB-FAEC-4197-8A1F-D9DB37B527DE}" srcOrd="0" destOrd="0" presId="urn:microsoft.com/office/officeart/2005/8/layout/hierarchy3"/>
    <dgm:cxn modelId="{B1C10CDC-4A37-417B-BAE1-D5DE1D9E5776}" type="presParOf" srcId="{F7DBCF77-C1EF-4769-A62D-442CF356452C}" destId="{4860A691-9780-4747-B556-E31F338F0719}" srcOrd="1" destOrd="0" presId="urn:microsoft.com/office/officeart/2005/8/layout/hierarchy3"/>
    <dgm:cxn modelId="{1BFCE7E4-9423-4432-A21A-F929A22382A3}" type="presParOf" srcId="{8A3E42ED-C748-40DD-9EE6-5971CE5949C9}" destId="{45B4EF5C-0B19-4023-A524-184577DB3529}" srcOrd="1" destOrd="0" presId="urn:microsoft.com/office/officeart/2005/8/layout/hierarchy3"/>
    <dgm:cxn modelId="{3E722ADB-6BEB-40C4-8279-CDF460EFD3EA}" type="presParOf" srcId="{45B4EF5C-0B19-4023-A524-184577DB3529}" destId="{BFF5BD90-1C94-4FFB-887E-3A45C02E30E7}" srcOrd="0" destOrd="0" presId="urn:microsoft.com/office/officeart/2005/8/layout/hierarchy3"/>
    <dgm:cxn modelId="{DC763EB6-E568-426F-899A-E878DFFD262E}" type="presParOf" srcId="{45B4EF5C-0B19-4023-A524-184577DB3529}" destId="{E640D3C3-5871-4C1B-A54C-235A465D3FFB}" srcOrd="1" destOrd="0" presId="urn:microsoft.com/office/officeart/2005/8/layout/hierarchy3"/>
    <dgm:cxn modelId="{B842261C-BD58-4864-9B40-8171DFB82FCA}" type="presParOf" srcId="{45B4EF5C-0B19-4023-A524-184577DB3529}" destId="{25740B74-3AFA-42E4-AA08-2D87FBB1AA76}" srcOrd="2" destOrd="0" presId="urn:microsoft.com/office/officeart/2005/8/layout/hierarchy3"/>
    <dgm:cxn modelId="{046FFBC5-A418-4845-A401-AEA53403A199}" type="presParOf" srcId="{45B4EF5C-0B19-4023-A524-184577DB3529}" destId="{F179EC5B-27FB-43EC-A2FA-644EEC7A3AD6}" srcOrd="3" destOrd="0" presId="urn:microsoft.com/office/officeart/2005/8/layout/hierarchy3"/>
    <dgm:cxn modelId="{AD03C863-7045-4C51-88CB-F2C19761539A}" type="presParOf" srcId="{611922D5-86A7-4139-BE7D-2C2E30B51296}" destId="{7556EB2E-D50A-4F72-8413-824AF69B2F3E}" srcOrd="1" destOrd="0" presId="urn:microsoft.com/office/officeart/2005/8/layout/hierarchy3"/>
    <dgm:cxn modelId="{2D3C6BCC-60D3-4290-9840-50006C0ABFEA}" type="presParOf" srcId="{7556EB2E-D50A-4F72-8413-824AF69B2F3E}" destId="{9ED0FB27-2A92-4EA5-AFB4-81C516E2459E}" srcOrd="0" destOrd="0" presId="urn:microsoft.com/office/officeart/2005/8/layout/hierarchy3"/>
    <dgm:cxn modelId="{A8137048-6DD2-4023-A87D-903C56BDB726}" type="presParOf" srcId="{9ED0FB27-2A92-4EA5-AFB4-81C516E2459E}" destId="{514AC435-9640-4CFE-9855-F149CF39546D}" srcOrd="0" destOrd="0" presId="urn:microsoft.com/office/officeart/2005/8/layout/hierarchy3"/>
    <dgm:cxn modelId="{B4161EDA-A6D3-4D88-8502-B513643EA16E}" type="presParOf" srcId="{9ED0FB27-2A92-4EA5-AFB4-81C516E2459E}" destId="{C29B4AD1-1498-463A-9B95-EEF2ED79510C}" srcOrd="1" destOrd="0" presId="urn:microsoft.com/office/officeart/2005/8/layout/hierarchy3"/>
    <dgm:cxn modelId="{B6D73CFE-250B-4407-981B-62BB8E873DFE}" type="presParOf" srcId="{7556EB2E-D50A-4F72-8413-824AF69B2F3E}" destId="{91850315-6AC0-42FE-AB5B-00E8C1067311}" srcOrd="1" destOrd="0" presId="urn:microsoft.com/office/officeart/2005/8/layout/hierarchy3"/>
    <dgm:cxn modelId="{76348429-CBB1-4A82-A98A-19A498EE5D9F}" type="presParOf" srcId="{91850315-6AC0-42FE-AB5B-00E8C1067311}" destId="{880FD178-DC06-4103-9C91-F2F9F09F8BB9}" srcOrd="0" destOrd="0" presId="urn:microsoft.com/office/officeart/2005/8/layout/hierarchy3"/>
    <dgm:cxn modelId="{03EE7F91-8EF7-4A9D-A86E-502A60830266}" type="presParOf" srcId="{91850315-6AC0-42FE-AB5B-00E8C1067311}" destId="{995019AC-02F9-4A8D-90D6-7A521063E2FD}" srcOrd="1" destOrd="0" presId="urn:microsoft.com/office/officeart/2005/8/layout/hierarchy3"/>
    <dgm:cxn modelId="{71A18DBB-B580-4EA8-8A7E-2E9787E83B26}" type="presParOf" srcId="{91850315-6AC0-42FE-AB5B-00E8C1067311}" destId="{A431E64D-C465-43CF-93A1-97DC132896B2}" srcOrd="2" destOrd="0" presId="urn:microsoft.com/office/officeart/2005/8/layout/hierarchy3"/>
    <dgm:cxn modelId="{3FE6961C-90FA-425E-A555-06FF75673115}" type="presParOf" srcId="{91850315-6AC0-42FE-AB5B-00E8C1067311}" destId="{623F8E85-40CF-47FF-BE01-8EBDE470A15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7A36B0-2A2F-472F-B52B-7DE4D9487893}" type="doc">
      <dgm:prSet loTypeId="urn:microsoft.com/office/officeart/2005/8/layout/hList7#1" loCatId="list" qsTypeId="urn:microsoft.com/office/officeart/2005/8/quickstyle/3d1" qsCatId="3D" csTypeId="urn:microsoft.com/office/officeart/2005/8/colors/colorful5" csCatId="colorful" phldr="1"/>
      <dgm:spPr/>
    </dgm:pt>
    <dgm:pt modelId="{F0C21435-A169-4F73-BDBE-E2EE3047CC2D}">
      <dgm:prSet phldrT="[Текст]" custT="1"/>
      <dgm:spPr/>
      <dgm:t>
        <a:bodyPr/>
        <a:lstStyle/>
        <a:p>
          <a:r>
            <a:rPr lang="ru-RU" sz="2100" b="1" dirty="0" smtClean="0">
              <a:solidFill>
                <a:sysClr val="windowText" lastClr="000000"/>
              </a:solidFill>
            </a:rPr>
            <a:t>Отсутствие жилья</a:t>
          </a:r>
          <a:endParaRPr lang="ru-RU" sz="2100" b="1" dirty="0">
            <a:solidFill>
              <a:sysClr val="windowText" lastClr="000000"/>
            </a:solidFill>
          </a:endParaRPr>
        </a:p>
      </dgm:t>
    </dgm:pt>
    <dgm:pt modelId="{DEEBA291-9F31-4F24-ABA8-5ECBBDE4D6CF}" type="parTrans" cxnId="{537FE910-3526-457D-AC15-E6D14CC27C6E}">
      <dgm:prSet/>
      <dgm:spPr/>
      <dgm:t>
        <a:bodyPr/>
        <a:lstStyle/>
        <a:p>
          <a:endParaRPr lang="ru-RU" sz="2100"/>
        </a:p>
      </dgm:t>
    </dgm:pt>
    <dgm:pt modelId="{E32B3235-B5D1-44A2-BAD2-C17E9341FC65}" type="sibTrans" cxnId="{537FE910-3526-457D-AC15-E6D14CC27C6E}">
      <dgm:prSet/>
      <dgm:spPr/>
      <dgm:t>
        <a:bodyPr/>
        <a:lstStyle/>
        <a:p>
          <a:endParaRPr lang="ru-RU" sz="2100"/>
        </a:p>
      </dgm:t>
    </dgm:pt>
    <dgm:pt modelId="{F0A70F07-9D67-4613-A459-49DE7ABE7C28}">
      <dgm:prSet phldrT="[Текст]" custT="1"/>
      <dgm:spPr/>
      <dgm:t>
        <a:bodyPr/>
        <a:lstStyle/>
        <a:p>
          <a:r>
            <a:rPr lang="ru-RU" sz="2100" b="1" dirty="0" smtClean="0">
              <a:solidFill>
                <a:sysClr val="windowText" lastClr="000000"/>
              </a:solidFill>
            </a:rPr>
            <a:t>Сложность работы</a:t>
          </a:r>
          <a:endParaRPr lang="ru-RU" sz="2100" b="1" dirty="0">
            <a:solidFill>
              <a:sysClr val="windowText" lastClr="000000"/>
            </a:solidFill>
          </a:endParaRPr>
        </a:p>
      </dgm:t>
    </dgm:pt>
    <dgm:pt modelId="{8B34DACF-C86D-4B5A-8D02-1958972A7369}" type="parTrans" cxnId="{2CBC2547-9AF8-4543-9BEA-21362C7B8BA3}">
      <dgm:prSet/>
      <dgm:spPr/>
      <dgm:t>
        <a:bodyPr/>
        <a:lstStyle/>
        <a:p>
          <a:endParaRPr lang="ru-RU" sz="2100"/>
        </a:p>
      </dgm:t>
    </dgm:pt>
    <dgm:pt modelId="{EBFDF4FE-D2D2-446A-BABB-A6DB0D883980}" type="sibTrans" cxnId="{2CBC2547-9AF8-4543-9BEA-21362C7B8BA3}">
      <dgm:prSet/>
      <dgm:spPr/>
      <dgm:t>
        <a:bodyPr/>
        <a:lstStyle/>
        <a:p>
          <a:endParaRPr lang="ru-RU" sz="2100"/>
        </a:p>
      </dgm:t>
    </dgm:pt>
    <dgm:pt modelId="{CF0995E2-6A6F-46CE-A835-B5B4E950D3A7}">
      <dgm:prSet phldrT="[Текст]" custT="1"/>
      <dgm:spPr/>
      <dgm:t>
        <a:bodyPr/>
        <a:lstStyle/>
        <a:p>
          <a:r>
            <a:rPr lang="ru-RU" sz="2100" b="1" dirty="0" smtClean="0">
              <a:solidFill>
                <a:sysClr val="windowText" lastClr="000000"/>
              </a:solidFill>
            </a:rPr>
            <a:t>Низкий уровень матери-</a:t>
          </a:r>
          <a:r>
            <a:rPr lang="ru-RU" sz="2100" b="1" dirty="0" err="1" smtClean="0">
              <a:solidFill>
                <a:sysClr val="windowText" lastClr="000000"/>
              </a:solidFill>
            </a:rPr>
            <a:t>ального</a:t>
          </a:r>
          <a:r>
            <a:rPr lang="ru-RU" sz="2100" b="1" dirty="0" smtClean="0">
              <a:solidFill>
                <a:sysClr val="windowText" lastClr="000000"/>
              </a:solidFill>
            </a:rPr>
            <a:t> оснащения</a:t>
          </a:r>
          <a:endParaRPr lang="ru-RU" sz="2100" b="1" dirty="0">
            <a:solidFill>
              <a:sysClr val="windowText" lastClr="000000"/>
            </a:solidFill>
          </a:endParaRPr>
        </a:p>
      </dgm:t>
    </dgm:pt>
    <dgm:pt modelId="{67F3617C-6A93-4952-BCD8-9A242588F3BB}" type="parTrans" cxnId="{C16E8285-4ABD-46BF-A846-B1118FFEBC6F}">
      <dgm:prSet/>
      <dgm:spPr/>
      <dgm:t>
        <a:bodyPr/>
        <a:lstStyle/>
        <a:p>
          <a:endParaRPr lang="ru-RU" sz="2100"/>
        </a:p>
      </dgm:t>
    </dgm:pt>
    <dgm:pt modelId="{7438E6B0-76A4-4178-996A-34AC426C2EF9}" type="sibTrans" cxnId="{C16E8285-4ABD-46BF-A846-B1118FFEBC6F}">
      <dgm:prSet/>
      <dgm:spPr/>
      <dgm:t>
        <a:bodyPr/>
        <a:lstStyle/>
        <a:p>
          <a:endParaRPr lang="ru-RU" sz="2100"/>
        </a:p>
      </dgm:t>
    </dgm:pt>
    <dgm:pt modelId="{8A99514B-6BA0-4954-82D2-2ABF31513CEA}">
      <dgm:prSet phldrT="[Текст]" custT="1"/>
      <dgm:spPr/>
      <dgm:t>
        <a:bodyPr/>
        <a:lstStyle/>
        <a:p>
          <a:r>
            <a:rPr lang="ru-RU" sz="2100" b="1" dirty="0" smtClean="0">
              <a:solidFill>
                <a:sysClr val="windowText" lastClr="000000"/>
              </a:solidFill>
            </a:rPr>
            <a:t>Социально-бытовые условия</a:t>
          </a:r>
          <a:endParaRPr lang="ru-RU" sz="2100" b="1" dirty="0">
            <a:solidFill>
              <a:sysClr val="windowText" lastClr="000000"/>
            </a:solidFill>
          </a:endParaRPr>
        </a:p>
      </dgm:t>
    </dgm:pt>
    <dgm:pt modelId="{02F11D7D-47E3-4A3C-9C8A-DB66ABD9BE20}" type="parTrans" cxnId="{A515D827-8B5C-4A08-98E2-FFAA5EED7A31}">
      <dgm:prSet/>
      <dgm:spPr/>
      <dgm:t>
        <a:bodyPr/>
        <a:lstStyle/>
        <a:p>
          <a:endParaRPr lang="ru-RU" sz="2100"/>
        </a:p>
      </dgm:t>
    </dgm:pt>
    <dgm:pt modelId="{75080F1B-C31F-4141-93FA-FBBFE3B5D1AF}" type="sibTrans" cxnId="{A515D827-8B5C-4A08-98E2-FFAA5EED7A31}">
      <dgm:prSet/>
      <dgm:spPr/>
      <dgm:t>
        <a:bodyPr/>
        <a:lstStyle/>
        <a:p>
          <a:endParaRPr lang="ru-RU" sz="2100"/>
        </a:p>
      </dgm:t>
    </dgm:pt>
    <dgm:pt modelId="{E9C532AB-3A9D-4FE6-93A9-7C02846FC8FE}">
      <dgm:prSet phldrT="[Текст]" custT="1"/>
      <dgm:spPr/>
      <dgm:t>
        <a:bodyPr/>
        <a:lstStyle/>
        <a:p>
          <a:r>
            <a:rPr lang="ru-RU" sz="2100" b="1" dirty="0" smtClean="0">
              <a:solidFill>
                <a:sysClr val="windowText" lastClr="000000"/>
              </a:solidFill>
            </a:rPr>
            <a:t>Доступность мобильной связи и интернета</a:t>
          </a:r>
          <a:endParaRPr lang="ru-RU" sz="2100" b="1" dirty="0">
            <a:solidFill>
              <a:sysClr val="windowText" lastClr="000000"/>
            </a:solidFill>
          </a:endParaRPr>
        </a:p>
      </dgm:t>
    </dgm:pt>
    <dgm:pt modelId="{C4AFA607-C49A-4991-A276-B03A1E613F7C}" type="parTrans" cxnId="{F0772FFA-99CC-4D6F-803F-FB5A82C68C10}">
      <dgm:prSet/>
      <dgm:spPr/>
      <dgm:t>
        <a:bodyPr/>
        <a:lstStyle/>
        <a:p>
          <a:endParaRPr lang="ru-RU" sz="2100"/>
        </a:p>
      </dgm:t>
    </dgm:pt>
    <dgm:pt modelId="{64E122B9-D436-4F57-AE65-4EEDA61040CE}" type="sibTrans" cxnId="{F0772FFA-99CC-4D6F-803F-FB5A82C68C10}">
      <dgm:prSet/>
      <dgm:spPr/>
      <dgm:t>
        <a:bodyPr/>
        <a:lstStyle/>
        <a:p>
          <a:endParaRPr lang="ru-RU" sz="2100"/>
        </a:p>
      </dgm:t>
    </dgm:pt>
    <dgm:pt modelId="{924ADA79-70E3-4292-8473-5699206CA61F}" type="pres">
      <dgm:prSet presAssocID="{937A36B0-2A2F-472F-B52B-7DE4D9487893}" presName="Name0" presStyleCnt="0">
        <dgm:presLayoutVars>
          <dgm:dir/>
          <dgm:resizeHandles val="exact"/>
        </dgm:presLayoutVars>
      </dgm:prSet>
      <dgm:spPr/>
    </dgm:pt>
    <dgm:pt modelId="{43B80E67-8DF1-409D-87D6-B4D7DE19A884}" type="pres">
      <dgm:prSet presAssocID="{937A36B0-2A2F-472F-B52B-7DE4D9487893}" presName="fgShape" presStyleLbl="fgShp" presStyleIdx="0" presStyleCnt="1"/>
      <dgm:spPr>
        <a:solidFill>
          <a:schemeClr val="accent4">
            <a:lumMod val="60000"/>
            <a:lumOff val="40000"/>
          </a:schemeClr>
        </a:solidFill>
      </dgm:spPr>
    </dgm:pt>
    <dgm:pt modelId="{4F700760-A343-4827-833C-3A7E58A62351}" type="pres">
      <dgm:prSet presAssocID="{937A36B0-2A2F-472F-B52B-7DE4D9487893}" presName="linComp" presStyleCnt="0"/>
      <dgm:spPr/>
    </dgm:pt>
    <dgm:pt modelId="{2B8E8673-EC70-482B-BC93-83C10EBDCA11}" type="pres">
      <dgm:prSet presAssocID="{F0C21435-A169-4F73-BDBE-E2EE3047CC2D}" presName="compNode" presStyleCnt="0"/>
      <dgm:spPr/>
    </dgm:pt>
    <dgm:pt modelId="{3071121F-EC70-40CD-BCC0-B2D415D30DA6}" type="pres">
      <dgm:prSet presAssocID="{F0C21435-A169-4F73-BDBE-E2EE3047CC2D}" presName="bkgdShape" presStyleLbl="node1" presStyleIdx="0" presStyleCnt="5"/>
      <dgm:spPr/>
      <dgm:t>
        <a:bodyPr/>
        <a:lstStyle/>
        <a:p>
          <a:endParaRPr lang="ru-RU"/>
        </a:p>
      </dgm:t>
    </dgm:pt>
    <dgm:pt modelId="{3DDB2EB6-6509-4918-AED8-C68B69C08C5E}" type="pres">
      <dgm:prSet presAssocID="{F0C21435-A169-4F73-BDBE-E2EE3047CC2D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760AD-1EF6-4264-9884-AC14915BA834}" type="pres">
      <dgm:prSet presAssocID="{F0C21435-A169-4F73-BDBE-E2EE3047CC2D}" presName="invisiNode" presStyleLbl="node1" presStyleIdx="0" presStyleCnt="5"/>
      <dgm:spPr/>
    </dgm:pt>
    <dgm:pt modelId="{6E91D7D0-AA96-45C6-A563-0BD7FBC96A8B}" type="pres">
      <dgm:prSet presAssocID="{F0C21435-A169-4F73-BDBE-E2EE3047CC2D}" presName="imagNode" presStyleLbl="fgImgPlace1" presStyleIdx="0" presStyleCnt="5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52596673-CEDD-43B4-8935-3636EA3CA71C}" type="pres">
      <dgm:prSet presAssocID="{E32B3235-B5D1-44A2-BAD2-C17E9341FC6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A18BB48-32A7-4B19-B7A5-B3DACAAAD317}" type="pres">
      <dgm:prSet presAssocID="{F0A70F07-9D67-4613-A459-49DE7ABE7C28}" presName="compNode" presStyleCnt="0"/>
      <dgm:spPr/>
    </dgm:pt>
    <dgm:pt modelId="{A8097FBF-191B-4118-B993-655EF63706F5}" type="pres">
      <dgm:prSet presAssocID="{F0A70F07-9D67-4613-A459-49DE7ABE7C28}" presName="bkgdShape" presStyleLbl="node1" presStyleIdx="1" presStyleCnt="5"/>
      <dgm:spPr/>
      <dgm:t>
        <a:bodyPr/>
        <a:lstStyle/>
        <a:p>
          <a:endParaRPr lang="ru-RU"/>
        </a:p>
      </dgm:t>
    </dgm:pt>
    <dgm:pt modelId="{366B5FE7-B594-4BF5-B22F-C15A9BC9301B}" type="pres">
      <dgm:prSet presAssocID="{F0A70F07-9D67-4613-A459-49DE7ABE7C2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60DEBC-1B8B-41AA-876C-6D9BD4D0A855}" type="pres">
      <dgm:prSet presAssocID="{F0A70F07-9D67-4613-A459-49DE7ABE7C28}" presName="invisiNode" presStyleLbl="node1" presStyleIdx="1" presStyleCnt="5"/>
      <dgm:spPr/>
    </dgm:pt>
    <dgm:pt modelId="{3237233A-915B-4A10-8517-488BD96F9005}" type="pres">
      <dgm:prSet presAssocID="{F0A70F07-9D67-4613-A459-49DE7ABE7C28}" presName="imagNode" presStyleLbl="fgImgPlace1" presStyleIdx="1" presStyleCnt="5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66D712A0-DB92-4CC4-8F3B-59E66D94F42A}" type="pres">
      <dgm:prSet presAssocID="{EBFDF4FE-D2D2-446A-BABB-A6DB0D88398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857A86F-A96D-4824-A414-F2A08CF4E49C}" type="pres">
      <dgm:prSet presAssocID="{CF0995E2-6A6F-46CE-A835-B5B4E950D3A7}" presName="compNode" presStyleCnt="0"/>
      <dgm:spPr/>
    </dgm:pt>
    <dgm:pt modelId="{385CCDE6-FF40-4155-96EC-3790A2D5019F}" type="pres">
      <dgm:prSet presAssocID="{CF0995E2-6A6F-46CE-A835-B5B4E950D3A7}" presName="bkgdShape" presStyleLbl="node1" presStyleIdx="2" presStyleCnt="5"/>
      <dgm:spPr/>
      <dgm:t>
        <a:bodyPr/>
        <a:lstStyle/>
        <a:p>
          <a:endParaRPr lang="ru-RU"/>
        </a:p>
      </dgm:t>
    </dgm:pt>
    <dgm:pt modelId="{88EB031C-4C20-4E02-BBFB-524BF0EC375D}" type="pres">
      <dgm:prSet presAssocID="{CF0995E2-6A6F-46CE-A835-B5B4E950D3A7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191EA-D716-4D1F-BD49-B5678B7F158C}" type="pres">
      <dgm:prSet presAssocID="{CF0995E2-6A6F-46CE-A835-B5B4E950D3A7}" presName="invisiNode" presStyleLbl="node1" presStyleIdx="2" presStyleCnt="5"/>
      <dgm:spPr/>
    </dgm:pt>
    <dgm:pt modelId="{7E59DC00-8FF3-4BAB-965B-EE60B53BED1E}" type="pres">
      <dgm:prSet presAssocID="{CF0995E2-6A6F-46CE-A835-B5B4E950D3A7}" presName="imagNode" presStyleLbl="fgImgPlace1" presStyleIdx="2" presStyleCnt="5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828D3197-6C7B-4768-8037-9369F8F73986}" type="pres">
      <dgm:prSet presAssocID="{7438E6B0-76A4-4178-996A-34AC426C2EF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93A4026-AE5A-4A80-BD54-5548BED80046}" type="pres">
      <dgm:prSet presAssocID="{8A99514B-6BA0-4954-82D2-2ABF31513CEA}" presName="compNode" presStyleCnt="0"/>
      <dgm:spPr/>
    </dgm:pt>
    <dgm:pt modelId="{A685C29E-A607-49DF-B4FC-46E6D8C629BD}" type="pres">
      <dgm:prSet presAssocID="{8A99514B-6BA0-4954-82D2-2ABF31513CEA}" presName="bkgdShape" presStyleLbl="node1" presStyleIdx="3" presStyleCnt="5"/>
      <dgm:spPr/>
      <dgm:t>
        <a:bodyPr/>
        <a:lstStyle/>
        <a:p>
          <a:endParaRPr lang="ru-RU"/>
        </a:p>
      </dgm:t>
    </dgm:pt>
    <dgm:pt modelId="{E2FEAE16-60B0-4221-A0A4-6D9E4F742445}" type="pres">
      <dgm:prSet presAssocID="{8A99514B-6BA0-4954-82D2-2ABF31513CEA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40016-1A16-4E8F-A059-1E29E25C6D6E}" type="pres">
      <dgm:prSet presAssocID="{8A99514B-6BA0-4954-82D2-2ABF31513CEA}" presName="invisiNode" presStyleLbl="node1" presStyleIdx="3" presStyleCnt="5"/>
      <dgm:spPr/>
    </dgm:pt>
    <dgm:pt modelId="{CCE560C7-E61B-41FF-B0C5-EDC807F7E4AE}" type="pres">
      <dgm:prSet presAssocID="{8A99514B-6BA0-4954-82D2-2ABF31513CEA}" presName="imagNode" presStyleLbl="fgImgPlace1" presStyleIdx="3" presStyleCnt="5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708FEDC6-ADAD-4262-BFE9-C9C7FBA0C235}" type="pres">
      <dgm:prSet presAssocID="{75080F1B-C31F-4141-93FA-FBBFE3B5D1A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5D66DE3-A4E7-480D-8CF1-DC22A9B469EC}" type="pres">
      <dgm:prSet presAssocID="{E9C532AB-3A9D-4FE6-93A9-7C02846FC8FE}" presName="compNode" presStyleCnt="0"/>
      <dgm:spPr/>
    </dgm:pt>
    <dgm:pt modelId="{9AEE8BA1-5EB5-4005-9B90-1CA3197E634F}" type="pres">
      <dgm:prSet presAssocID="{E9C532AB-3A9D-4FE6-93A9-7C02846FC8FE}" presName="bkgdShape" presStyleLbl="node1" presStyleIdx="4" presStyleCnt="5"/>
      <dgm:spPr/>
      <dgm:t>
        <a:bodyPr/>
        <a:lstStyle/>
        <a:p>
          <a:endParaRPr lang="ru-RU"/>
        </a:p>
      </dgm:t>
    </dgm:pt>
    <dgm:pt modelId="{FFD85A1D-8191-4144-890D-8C73AFBD9DE3}" type="pres">
      <dgm:prSet presAssocID="{E9C532AB-3A9D-4FE6-93A9-7C02846FC8FE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99BC1A-3D59-462F-98B8-BA9E28449EE8}" type="pres">
      <dgm:prSet presAssocID="{E9C532AB-3A9D-4FE6-93A9-7C02846FC8FE}" presName="invisiNode" presStyleLbl="node1" presStyleIdx="4" presStyleCnt="5"/>
      <dgm:spPr/>
    </dgm:pt>
    <dgm:pt modelId="{4120FBAE-A785-43DB-989F-AD3D5A87A7B5}" type="pres">
      <dgm:prSet presAssocID="{E9C532AB-3A9D-4FE6-93A9-7C02846FC8FE}" presName="imagNode" presStyleLbl="fgImgPlace1" presStyleIdx="4" presStyleCnt="5"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</dgm:ptLst>
  <dgm:cxnLst>
    <dgm:cxn modelId="{B25B9716-ED26-4BFB-8D4E-E99AE64AAE49}" type="presOf" srcId="{F0C21435-A169-4F73-BDBE-E2EE3047CC2D}" destId="{3DDB2EB6-6509-4918-AED8-C68B69C08C5E}" srcOrd="1" destOrd="0" presId="urn:microsoft.com/office/officeart/2005/8/layout/hList7#1"/>
    <dgm:cxn modelId="{A515D827-8B5C-4A08-98E2-FFAA5EED7A31}" srcId="{937A36B0-2A2F-472F-B52B-7DE4D9487893}" destId="{8A99514B-6BA0-4954-82D2-2ABF31513CEA}" srcOrd="3" destOrd="0" parTransId="{02F11D7D-47E3-4A3C-9C8A-DB66ABD9BE20}" sibTransId="{75080F1B-C31F-4141-93FA-FBBFE3B5D1AF}"/>
    <dgm:cxn modelId="{39244E34-94A2-432D-BDFF-0141C3F01CE4}" type="presOf" srcId="{F0A70F07-9D67-4613-A459-49DE7ABE7C28}" destId="{366B5FE7-B594-4BF5-B22F-C15A9BC9301B}" srcOrd="1" destOrd="0" presId="urn:microsoft.com/office/officeart/2005/8/layout/hList7#1"/>
    <dgm:cxn modelId="{F0772FFA-99CC-4D6F-803F-FB5A82C68C10}" srcId="{937A36B0-2A2F-472F-B52B-7DE4D9487893}" destId="{E9C532AB-3A9D-4FE6-93A9-7C02846FC8FE}" srcOrd="4" destOrd="0" parTransId="{C4AFA607-C49A-4991-A276-B03A1E613F7C}" sibTransId="{64E122B9-D436-4F57-AE65-4EEDA61040CE}"/>
    <dgm:cxn modelId="{ECF8B480-62C9-4B94-A355-3BEEE86C334C}" type="presOf" srcId="{8A99514B-6BA0-4954-82D2-2ABF31513CEA}" destId="{E2FEAE16-60B0-4221-A0A4-6D9E4F742445}" srcOrd="1" destOrd="0" presId="urn:microsoft.com/office/officeart/2005/8/layout/hList7#1"/>
    <dgm:cxn modelId="{3051C7D6-D912-417F-80C0-D7D757A436B2}" type="presOf" srcId="{937A36B0-2A2F-472F-B52B-7DE4D9487893}" destId="{924ADA79-70E3-4292-8473-5699206CA61F}" srcOrd="0" destOrd="0" presId="urn:microsoft.com/office/officeart/2005/8/layout/hList7#1"/>
    <dgm:cxn modelId="{5CF98F42-4D6C-4E59-A151-4BFA09E2F7EB}" type="presOf" srcId="{75080F1B-C31F-4141-93FA-FBBFE3B5D1AF}" destId="{708FEDC6-ADAD-4262-BFE9-C9C7FBA0C235}" srcOrd="0" destOrd="0" presId="urn:microsoft.com/office/officeart/2005/8/layout/hList7#1"/>
    <dgm:cxn modelId="{2CBC2547-9AF8-4543-9BEA-21362C7B8BA3}" srcId="{937A36B0-2A2F-472F-B52B-7DE4D9487893}" destId="{F0A70F07-9D67-4613-A459-49DE7ABE7C28}" srcOrd="1" destOrd="0" parTransId="{8B34DACF-C86D-4B5A-8D02-1958972A7369}" sibTransId="{EBFDF4FE-D2D2-446A-BABB-A6DB0D883980}"/>
    <dgm:cxn modelId="{AD92EF94-11D3-46CE-919C-A9EA3AB87F18}" type="presOf" srcId="{E9C532AB-3A9D-4FE6-93A9-7C02846FC8FE}" destId="{9AEE8BA1-5EB5-4005-9B90-1CA3197E634F}" srcOrd="0" destOrd="0" presId="urn:microsoft.com/office/officeart/2005/8/layout/hList7#1"/>
    <dgm:cxn modelId="{0F0BC7E1-5AD4-4770-9127-808889D42C70}" type="presOf" srcId="{8A99514B-6BA0-4954-82D2-2ABF31513CEA}" destId="{A685C29E-A607-49DF-B4FC-46E6D8C629BD}" srcOrd="0" destOrd="0" presId="urn:microsoft.com/office/officeart/2005/8/layout/hList7#1"/>
    <dgm:cxn modelId="{537FE910-3526-457D-AC15-E6D14CC27C6E}" srcId="{937A36B0-2A2F-472F-B52B-7DE4D9487893}" destId="{F0C21435-A169-4F73-BDBE-E2EE3047CC2D}" srcOrd="0" destOrd="0" parTransId="{DEEBA291-9F31-4F24-ABA8-5ECBBDE4D6CF}" sibTransId="{E32B3235-B5D1-44A2-BAD2-C17E9341FC65}"/>
    <dgm:cxn modelId="{48414FE0-2A82-4C9C-A591-27054ECBEC6C}" type="presOf" srcId="{E32B3235-B5D1-44A2-BAD2-C17E9341FC65}" destId="{52596673-CEDD-43B4-8935-3636EA3CA71C}" srcOrd="0" destOrd="0" presId="urn:microsoft.com/office/officeart/2005/8/layout/hList7#1"/>
    <dgm:cxn modelId="{2D8B518B-EFFC-4DAC-B622-3AAF32FAE0EE}" type="presOf" srcId="{E9C532AB-3A9D-4FE6-93A9-7C02846FC8FE}" destId="{FFD85A1D-8191-4144-890D-8C73AFBD9DE3}" srcOrd="1" destOrd="0" presId="urn:microsoft.com/office/officeart/2005/8/layout/hList7#1"/>
    <dgm:cxn modelId="{7F5DB215-C092-4B93-BFCC-FD5331BE07A4}" type="presOf" srcId="{CF0995E2-6A6F-46CE-A835-B5B4E950D3A7}" destId="{385CCDE6-FF40-4155-96EC-3790A2D5019F}" srcOrd="0" destOrd="0" presId="urn:microsoft.com/office/officeart/2005/8/layout/hList7#1"/>
    <dgm:cxn modelId="{D1860D70-DDCA-4034-B0E5-2E9BDE44909B}" type="presOf" srcId="{EBFDF4FE-D2D2-446A-BABB-A6DB0D883980}" destId="{66D712A0-DB92-4CC4-8F3B-59E66D94F42A}" srcOrd="0" destOrd="0" presId="urn:microsoft.com/office/officeart/2005/8/layout/hList7#1"/>
    <dgm:cxn modelId="{1F3F091F-945B-451D-AA16-7EEB839E6A30}" type="presOf" srcId="{F0A70F07-9D67-4613-A459-49DE7ABE7C28}" destId="{A8097FBF-191B-4118-B993-655EF63706F5}" srcOrd="0" destOrd="0" presId="urn:microsoft.com/office/officeart/2005/8/layout/hList7#1"/>
    <dgm:cxn modelId="{66D65783-C686-47FD-9040-65A32D0A0644}" type="presOf" srcId="{CF0995E2-6A6F-46CE-A835-B5B4E950D3A7}" destId="{88EB031C-4C20-4E02-BBFB-524BF0EC375D}" srcOrd="1" destOrd="0" presId="urn:microsoft.com/office/officeart/2005/8/layout/hList7#1"/>
    <dgm:cxn modelId="{C16E8285-4ABD-46BF-A846-B1118FFEBC6F}" srcId="{937A36B0-2A2F-472F-B52B-7DE4D9487893}" destId="{CF0995E2-6A6F-46CE-A835-B5B4E950D3A7}" srcOrd="2" destOrd="0" parTransId="{67F3617C-6A93-4952-BCD8-9A242588F3BB}" sibTransId="{7438E6B0-76A4-4178-996A-34AC426C2EF9}"/>
    <dgm:cxn modelId="{E7AFDC2A-6663-4D46-92F2-598728A2434A}" type="presOf" srcId="{F0C21435-A169-4F73-BDBE-E2EE3047CC2D}" destId="{3071121F-EC70-40CD-BCC0-B2D415D30DA6}" srcOrd="0" destOrd="0" presId="urn:microsoft.com/office/officeart/2005/8/layout/hList7#1"/>
    <dgm:cxn modelId="{AB0EDCF5-A360-4668-80AB-71278921861C}" type="presOf" srcId="{7438E6B0-76A4-4178-996A-34AC426C2EF9}" destId="{828D3197-6C7B-4768-8037-9369F8F73986}" srcOrd="0" destOrd="0" presId="urn:microsoft.com/office/officeart/2005/8/layout/hList7#1"/>
    <dgm:cxn modelId="{0D0BF677-4177-4815-AD14-2DAD01342CBE}" type="presParOf" srcId="{924ADA79-70E3-4292-8473-5699206CA61F}" destId="{43B80E67-8DF1-409D-87D6-B4D7DE19A884}" srcOrd="0" destOrd="0" presId="urn:microsoft.com/office/officeart/2005/8/layout/hList7#1"/>
    <dgm:cxn modelId="{DA00CD1B-4CC8-4303-AC4F-F08A630B7325}" type="presParOf" srcId="{924ADA79-70E3-4292-8473-5699206CA61F}" destId="{4F700760-A343-4827-833C-3A7E58A62351}" srcOrd="1" destOrd="0" presId="urn:microsoft.com/office/officeart/2005/8/layout/hList7#1"/>
    <dgm:cxn modelId="{CEBF65BF-13EE-4186-A517-496E02278FE8}" type="presParOf" srcId="{4F700760-A343-4827-833C-3A7E58A62351}" destId="{2B8E8673-EC70-482B-BC93-83C10EBDCA11}" srcOrd="0" destOrd="0" presId="urn:microsoft.com/office/officeart/2005/8/layout/hList7#1"/>
    <dgm:cxn modelId="{9EF492A7-87A7-486D-ACB4-A1EA3116B526}" type="presParOf" srcId="{2B8E8673-EC70-482B-BC93-83C10EBDCA11}" destId="{3071121F-EC70-40CD-BCC0-B2D415D30DA6}" srcOrd="0" destOrd="0" presId="urn:microsoft.com/office/officeart/2005/8/layout/hList7#1"/>
    <dgm:cxn modelId="{9AA7ED10-C50D-487F-BDE2-50C2D08A1F23}" type="presParOf" srcId="{2B8E8673-EC70-482B-BC93-83C10EBDCA11}" destId="{3DDB2EB6-6509-4918-AED8-C68B69C08C5E}" srcOrd="1" destOrd="0" presId="urn:microsoft.com/office/officeart/2005/8/layout/hList7#1"/>
    <dgm:cxn modelId="{923374ED-C441-42B7-B03A-964715C3AF7B}" type="presParOf" srcId="{2B8E8673-EC70-482B-BC93-83C10EBDCA11}" destId="{CEA760AD-1EF6-4264-9884-AC14915BA834}" srcOrd="2" destOrd="0" presId="urn:microsoft.com/office/officeart/2005/8/layout/hList7#1"/>
    <dgm:cxn modelId="{4B6F7B94-F402-45D5-A85B-B66186DD826E}" type="presParOf" srcId="{2B8E8673-EC70-482B-BC93-83C10EBDCA11}" destId="{6E91D7D0-AA96-45C6-A563-0BD7FBC96A8B}" srcOrd="3" destOrd="0" presId="urn:microsoft.com/office/officeart/2005/8/layout/hList7#1"/>
    <dgm:cxn modelId="{CD49C7F3-EB0A-4C83-9307-47DB03C7E8C8}" type="presParOf" srcId="{4F700760-A343-4827-833C-3A7E58A62351}" destId="{52596673-CEDD-43B4-8935-3636EA3CA71C}" srcOrd="1" destOrd="0" presId="urn:microsoft.com/office/officeart/2005/8/layout/hList7#1"/>
    <dgm:cxn modelId="{ED1BDBB4-7C05-4B30-A574-5E9D87D71962}" type="presParOf" srcId="{4F700760-A343-4827-833C-3A7E58A62351}" destId="{EA18BB48-32A7-4B19-B7A5-B3DACAAAD317}" srcOrd="2" destOrd="0" presId="urn:microsoft.com/office/officeart/2005/8/layout/hList7#1"/>
    <dgm:cxn modelId="{9B4DE3C0-CE5A-4D6F-9610-EFE826F83E68}" type="presParOf" srcId="{EA18BB48-32A7-4B19-B7A5-B3DACAAAD317}" destId="{A8097FBF-191B-4118-B993-655EF63706F5}" srcOrd="0" destOrd="0" presId="urn:microsoft.com/office/officeart/2005/8/layout/hList7#1"/>
    <dgm:cxn modelId="{AA191060-1CC6-4FB7-86FA-080229E31098}" type="presParOf" srcId="{EA18BB48-32A7-4B19-B7A5-B3DACAAAD317}" destId="{366B5FE7-B594-4BF5-B22F-C15A9BC9301B}" srcOrd="1" destOrd="0" presId="urn:microsoft.com/office/officeart/2005/8/layout/hList7#1"/>
    <dgm:cxn modelId="{09E84705-93A2-4E21-9BD5-36FCE612B108}" type="presParOf" srcId="{EA18BB48-32A7-4B19-B7A5-B3DACAAAD317}" destId="{E760DEBC-1B8B-41AA-876C-6D9BD4D0A855}" srcOrd="2" destOrd="0" presId="urn:microsoft.com/office/officeart/2005/8/layout/hList7#1"/>
    <dgm:cxn modelId="{D9A8373A-0CA8-4870-8EAF-681CEBEB58C4}" type="presParOf" srcId="{EA18BB48-32A7-4B19-B7A5-B3DACAAAD317}" destId="{3237233A-915B-4A10-8517-488BD96F9005}" srcOrd="3" destOrd="0" presId="urn:microsoft.com/office/officeart/2005/8/layout/hList7#1"/>
    <dgm:cxn modelId="{14F7BCA4-BCD8-4F5E-8C49-38866870C854}" type="presParOf" srcId="{4F700760-A343-4827-833C-3A7E58A62351}" destId="{66D712A0-DB92-4CC4-8F3B-59E66D94F42A}" srcOrd="3" destOrd="0" presId="urn:microsoft.com/office/officeart/2005/8/layout/hList7#1"/>
    <dgm:cxn modelId="{C00F3837-0369-43D1-9ED4-862B9922AF6F}" type="presParOf" srcId="{4F700760-A343-4827-833C-3A7E58A62351}" destId="{3857A86F-A96D-4824-A414-F2A08CF4E49C}" srcOrd="4" destOrd="0" presId="urn:microsoft.com/office/officeart/2005/8/layout/hList7#1"/>
    <dgm:cxn modelId="{2C5B4C06-ACCC-4086-A713-BBD54CB428FB}" type="presParOf" srcId="{3857A86F-A96D-4824-A414-F2A08CF4E49C}" destId="{385CCDE6-FF40-4155-96EC-3790A2D5019F}" srcOrd="0" destOrd="0" presId="urn:microsoft.com/office/officeart/2005/8/layout/hList7#1"/>
    <dgm:cxn modelId="{70ED2333-A2ED-4E76-BC86-345DA2D392B6}" type="presParOf" srcId="{3857A86F-A96D-4824-A414-F2A08CF4E49C}" destId="{88EB031C-4C20-4E02-BBFB-524BF0EC375D}" srcOrd="1" destOrd="0" presId="urn:microsoft.com/office/officeart/2005/8/layout/hList7#1"/>
    <dgm:cxn modelId="{ABAE56A9-CA9B-4D25-8318-589205B1B286}" type="presParOf" srcId="{3857A86F-A96D-4824-A414-F2A08CF4E49C}" destId="{7A6191EA-D716-4D1F-BD49-B5678B7F158C}" srcOrd="2" destOrd="0" presId="urn:microsoft.com/office/officeart/2005/8/layout/hList7#1"/>
    <dgm:cxn modelId="{542F882A-E2C2-43D4-A9C0-24A08A2DA45C}" type="presParOf" srcId="{3857A86F-A96D-4824-A414-F2A08CF4E49C}" destId="{7E59DC00-8FF3-4BAB-965B-EE60B53BED1E}" srcOrd="3" destOrd="0" presId="urn:microsoft.com/office/officeart/2005/8/layout/hList7#1"/>
    <dgm:cxn modelId="{E3D76A0D-0CC9-42CE-8059-484B65645256}" type="presParOf" srcId="{4F700760-A343-4827-833C-3A7E58A62351}" destId="{828D3197-6C7B-4768-8037-9369F8F73986}" srcOrd="5" destOrd="0" presId="urn:microsoft.com/office/officeart/2005/8/layout/hList7#1"/>
    <dgm:cxn modelId="{8B3A5D0F-1160-404B-AB2B-FFF96A24F2D6}" type="presParOf" srcId="{4F700760-A343-4827-833C-3A7E58A62351}" destId="{D93A4026-AE5A-4A80-BD54-5548BED80046}" srcOrd="6" destOrd="0" presId="urn:microsoft.com/office/officeart/2005/8/layout/hList7#1"/>
    <dgm:cxn modelId="{5364CBEF-0AC7-4D81-8BA3-3AF90F3F2EDE}" type="presParOf" srcId="{D93A4026-AE5A-4A80-BD54-5548BED80046}" destId="{A685C29E-A607-49DF-B4FC-46E6D8C629BD}" srcOrd="0" destOrd="0" presId="urn:microsoft.com/office/officeart/2005/8/layout/hList7#1"/>
    <dgm:cxn modelId="{DF66AC91-90ED-4019-AD48-A5C23A57AD4E}" type="presParOf" srcId="{D93A4026-AE5A-4A80-BD54-5548BED80046}" destId="{E2FEAE16-60B0-4221-A0A4-6D9E4F742445}" srcOrd="1" destOrd="0" presId="urn:microsoft.com/office/officeart/2005/8/layout/hList7#1"/>
    <dgm:cxn modelId="{5CA2E9EB-4A8F-4447-B66E-085EE5D054D1}" type="presParOf" srcId="{D93A4026-AE5A-4A80-BD54-5548BED80046}" destId="{DCB40016-1A16-4E8F-A059-1E29E25C6D6E}" srcOrd="2" destOrd="0" presId="urn:microsoft.com/office/officeart/2005/8/layout/hList7#1"/>
    <dgm:cxn modelId="{8E8406B0-6F3E-4737-9CCD-B6854BDD5CD4}" type="presParOf" srcId="{D93A4026-AE5A-4A80-BD54-5548BED80046}" destId="{CCE560C7-E61B-41FF-B0C5-EDC807F7E4AE}" srcOrd="3" destOrd="0" presId="urn:microsoft.com/office/officeart/2005/8/layout/hList7#1"/>
    <dgm:cxn modelId="{698BF312-BF3E-4012-A053-7B7A259CD5B9}" type="presParOf" srcId="{4F700760-A343-4827-833C-3A7E58A62351}" destId="{708FEDC6-ADAD-4262-BFE9-C9C7FBA0C235}" srcOrd="7" destOrd="0" presId="urn:microsoft.com/office/officeart/2005/8/layout/hList7#1"/>
    <dgm:cxn modelId="{2342AB3C-9F21-4374-A2B9-0ECFECE05250}" type="presParOf" srcId="{4F700760-A343-4827-833C-3A7E58A62351}" destId="{C5D66DE3-A4E7-480D-8CF1-DC22A9B469EC}" srcOrd="8" destOrd="0" presId="urn:microsoft.com/office/officeart/2005/8/layout/hList7#1"/>
    <dgm:cxn modelId="{720E7865-4FF2-4B54-95FD-C300A5CE57B3}" type="presParOf" srcId="{C5D66DE3-A4E7-480D-8CF1-DC22A9B469EC}" destId="{9AEE8BA1-5EB5-4005-9B90-1CA3197E634F}" srcOrd="0" destOrd="0" presId="urn:microsoft.com/office/officeart/2005/8/layout/hList7#1"/>
    <dgm:cxn modelId="{E77F608D-B3A2-409B-B84C-22AE37106CBD}" type="presParOf" srcId="{C5D66DE3-A4E7-480D-8CF1-DC22A9B469EC}" destId="{FFD85A1D-8191-4144-890D-8C73AFBD9DE3}" srcOrd="1" destOrd="0" presId="urn:microsoft.com/office/officeart/2005/8/layout/hList7#1"/>
    <dgm:cxn modelId="{1FB31020-BC3E-47E8-8086-0774C91966A1}" type="presParOf" srcId="{C5D66DE3-A4E7-480D-8CF1-DC22A9B469EC}" destId="{ED99BC1A-3D59-462F-98B8-BA9E28449EE8}" srcOrd="2" destOrd="0" presId="urn:microsoft.com/office/officeart/2005/8/layout/hList7#1"/>
    <dgm:cxn modelId="{04A4FEE7-6531-4751-957C-0FE9C440F5A5}" type="presParOf" srcId="{C5D66DE3-A4E7-480D-8CF1-DC22A9B469EC}" destId="{4120FBAE-A785-43DB-989F-AD3D5A87A7B5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5D1BD6F-0B61-41D6-A9D2-B187A64EAA34}" type="doc">
      <dgm:prSet loTypeId="urn:microsoft.com/office/officeart/2005/8/layout/hProcess9" loCatId="process" qsTypeId="urn:microsoft.com/office/officeart/2005/8/quickstyle/3d3" qsCatId="3D" csTypeId="urn:microsoft.com/office/officeart/2005/8/colors/colorful1#1" csCatId="colorful" phldr="1"/>
      <dgm:spPr/>
    </dgm:pt>
    <dgm:pt modelId="{70C09091-64E0-4B56-AC8A-D363FD8BC0BA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ysClr val="windowText" lastClr="000000"/>
              </a:solidFill>
            </a:rPr>
            <a:t>Заявки - 31</a:t>
          </a:r>
        </a:p>
      </dgm:t>
    </dgm:pt>
    <dgm:pt modelId="{194C8C24-66FC-49A1-9537-4764E5BF5C3C}" type="parTrans" cxnId="{DCDFA8B5-DB5C-451B-B641-DF014664F52B}">
      <dgm:prSet/>
      <dgm:spPr/>
      <dgm:t>
        <a:bodyPr/>
        <a:lstStyle/>
        <a:p>
          <a:endParaRPr lang="ru-RU"/>
        </a:p>
      </dgm:t>
    </dgm:pt>
    <dgm:pt modelId="{793DCBBA-1C2E-4B6C-A2F1-FAD02505E594}" type="sibTrans" cxnId="{DCDFA8B5-DB5C-451B-B641-DF014664F52B}">
      <dgm:prSet/>
      <dgm:spPr/>
      <dgm:t>
        <a:bodyPr/>
        <a:lstStyle/>
        <a:p>
          <a:endParaRPr lang="ru-RU"/>
        </a:p>
      </dgm:t>
    </dgm:pt>
    <dgm:pt modelId="{5B582936-CF00-40EC-A534-757CB7A81C7E}">
      <dgm:prSet phldrT="[Текст]"/>
      <dgm:spPr/>
      <dgm:t>
        <a:bodyPr/>
        <a:lstStyle/>
        <a:p>
          <a:r>
            <a:rPr lang="ru-RU" b="1" dirty="0" smtClean="0">
              <a:solidFill>
                <a:sysClr val="windowText" lastClr="000000"/>
              </a:solidFill>
            </a:rPr>
            <a:t>Принято - 16</a:t>
          </a:r>
          <a:endParaRPr lang="ru-RU" b="1" dirty="0">
            <a:solidFill>
              <a:sysClr val="windowText" lastClr="000000"/>
            </a:solidFill>
          </a:endParaRPr>
        </a:p>
      </dgm:t>
    </dgm:pt>
    <dgm:pt modelId="{ED8220CB-8AB3-4A67-BCE4-C78BFE6DDFCB}" type="parTrans" cxnId="{DE1874AF-278C-482D-B738-C92CBB787604}">
      <dgm:prSet/>
      <dgm:spPr/>
      <dgm:t>
        <a:bodyPr/>
        <a:lstStyle/>
        <a:p>
          <a:endParaRPr lang="ru-RU"/>
        </a:p>
      </dgm:t>
    </dgm:pt>
    <dgm:pt modelId="{C5C46E41-E96E-47B0-A3CA-7488939B4A82}" type="sibTrans" cxnId="{DE1874AF-278C-482D-B738-C92CBB787604}">
      <dgm:prSet/>
      <dgm:spPr/>
      <dgm:t>
        <a:bodyPr/>
        <a:lstStyle/>
        <a:p>
          <a:endParaRPr lang="ru-RU"/>
        </a:p>
      </dgm:t>
    </dgm:pt>
    <dgm:pt modelId="{97E6C60A-F326-4C73-A561-D0B3B3C52075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ysClr val="windowText" lastClr="000000"/>
              </a:solidFill>
            </a:rPr>
            <a:t>Молодые специалисты - 14</a:t>
          </a:r>
          <a:endParaRPr lang="ru-RU" b="1" dirty="0">
            <a:solidFill>
              <a:sysClr val="windowText" lastClr="000000"/>
            </a:solidFill>
          </a:endParaRPr>
        </a:p>
      </dgm:t>
    </dgm:pt>
    <dgm:pt modelId="{1EA9A082-B8C5-4B08-9ED2-937DD8EA165A}" type="parTrans" cxnId="{426D8BE2-6DE8-4F0D-A59B-EE62E1D62D34}">
      <dgm:prSet/>
      <dgm:spPr/>
      <dgm:t>
        <a:bodyPr/>
        <a:lstStyle/>
        <a:p>
          <a:endParaRPr lang="ru-RU"/>
        </a:p>
      </dgm:t>
    </dgm:pt>
    <dgm:pt modelId="{DC069899-96B5-4383-BFAC-A347BA2FB459}" type="sibTrans" cxnId="{426D8BE2-6DE8-4F0D-A59B-EE62E1D62D34}">
      <dgm:prSet/>
      <dgm:spPr/>
      <dgm:t>
        <a:bodyPr/>
        <a:lstStyle/>
        <a:p>
          <a:endParaRPr lang="ru-RU"/>
        </a:p>
      </dgm:t>
    </dgm:pt>
    <dgm:pt modelId="{BAAF465A-15CE-4E21-B084-4E989DCFBB71}" type="pres">
      <dgm:prSet presAssocID="{35D1BD6F-0B61-41D6-A9D2-B187A64EAA34}" presName="CompostProcess" presStyleCnt="0">
        <dgm:presLayoutVars>
          <dgm:dir/>
          <dgm:resizeHandles val="exact"/>
        </dgm:presLayoutVars>
      </dgm:prSet>
      <dgm:spPr/>
    </dgm:pt>
    <dgm:pt modelId="{6A47406B-2CF6-445B-8D1E-EBABEF320379}" type="pres">
      <dgm:prSet presAssocID="{35D1BD6F-0B61-41D6-A9D2-B187A64EAA34}" presName="arrow" presStyleLbl="bgShp" presStyleIdx="0" presStyleCnt="1"/>
      <dgm:spPr/>
    </dgm:pt>
    <dgm:pt modelId="{5DA427B3-9952-421D-A262-9528B8CFF522}" type="pres">
      <dgm:prSet presAssocID="{35D1BD6F-0B61-41D6-A9D2-B187A64EAA34}" presName="linearProcess" presStyleCnt="0"/>
      <dgm:spPr/>
    </dgm:pt>
    <dgm:pt modelId="{B7A24FE5-1B99-4B79-B2C1-0BD9BC5A7B2F}" type="pres">
      <dgm:prSet presAssocID="{70C09091-64E0-4B56-AC8A-D363FD8BC0B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A4974-D083-44DC-AE1A-9A83646D6472}" type="pres">
      <dgm:prSet presAssocID="{793DCBBA-1C2E-4B6C-A2F1-FAD02505E594}" presName="sibTrans" presStyleCnt="0"/>
      <dgm:spPr/>
    </dgm:pt>
    <dgm:pt modelId="{FCDE40CF-A583-4B51-8D3E-3E049D43F071}" type="pres">
      <dgm:prSet presAssocID="{5B582936-CF00-40EC-A534-757CB7A81C7E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E4C62-E307-4ABA-AB66-B80DBAD865A2}" type="pres">
      <dgm:prSet presAssocID="{C5C46E41-E96E-47B0-A3CA-7488939B4A82}" presName="sibTrans" presStyleCnt="0"/>
      <dgm:spPr/>
    </dgm:pt>
    <dgm:pt modelId="{DD421F6D-B398-477A-A1E9-A598CA603CC1}" type="pres">
      <dgm:prSet presAssocID="{97E6C60A-F326-4C73-A561-D0B3B3C5207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F5F2C7-3A2E-4318-BFB0-BA409FCEA233}" type="presOf" srcId="{97E6C60A-F326-4C73-A561-D0B3B3C52075}" destId="{DD421F6D-B398-477A-A1E9-A598CA603CC1}" srcOrd="0" destOrd="0" presId="urn:microsoft.com/office/officeart/2005/8/layout/hProcess9"/>
    <dgm:cxn modelId="{DCDFA8B5-DB5C-451B-B641-DF014664F52B}" srcId="{35D1BD6F-0B61-41D6-A9D2-B187A64EAA34}" destId="{70C09091-64E0-4B56-AC8A-D363FD8BC0BA}" srcOrd="0" destOrd="0" parTransId="{194C8C24-66FC-49A1-9537-4764E5BF5C3C}" sibTransId="{793DCBBA-1C2E-4B6C-A2F1-FAD02505E594}"/>
    <dgm:cxn modelId="{4CCF1F50-820C-44EB-B859-FDAF8616E902}" type="presOf" srcId="{35D1BD6F-0B61-41D6-A9D2-B187A64EAA34}" destId="{BAAF465A-15CE-4E21-B084-4E989DCFBB71}" srcOrd="0" destOrd="0" presId="urn:microsoft.com/office/officeart/2005/8/layout/hProcess9"/>
    <dgm:cxn modelId="{426D8BE2-6DE8-4F0D-A59B-EE62E1D62D34}" srcId="{35D1BD6F-0B61-41D6-A9D2-B187A64EAA34}" destId="{97E6C60A-F326-4C73-A561-D0B3B3C52075}" srcOrd="2" destOrd="0" parTransId="{1EA9A082-B8C5-4B08-9ED2-937DD8EA165A}" sibTransId="{DC069899-96B5-4383-BFAC-A347BA2FB459}"/>
    <dgm:cxn modelId="{2A5979A3-F6C2-4899-846B-5ACD96A59EB7}" type="presOf" srcId="{70C09091-64E0-4B56-AC8A-D363FD8BC0BA}" destId="{B7A24FE5-1B99-4B79-B2C1-0BD9BC5A7B2F}" srcOrd="0" destOrd="0" presId="urn:microsoft.com/office/officeart/2005/8/layout/hProcess9"/>
    <dgm:cxn modelId="{DE1874AF-278C-482D-B738-C92CBB787604}" srcId="{35D1BD6F-0B61-41D6-A9D2-B187A64EAA34}" destId="{5B582936-CF00-40EC-A534-757CB7A81C7E}" srcOrd="1" destOrd="0" parTransId="{ED8220CB-8AB3-4A67-BCE4-C78BFE6DDFCB}" sibTransId="{C5C46E41-E96E-47B0-A3CA-7488939B4A82}"/>
    <dgm:cxn modelId="{4B08EC3A-1F48-46CA-B0F3-84BA0DECB1A6}" type="presOf" srcId="{5B582936-CF00-40EC-A534-757CB7A81C7E}" destId="{FCDE40CF-A583-4B51-8D3E-3E049D43F071}" srcOrd="0" destOrd="0" presId="urn:microsoft.com/office/officeart/2005/8/layout/hProcess9"/>
    <dgm:cxn modelId="{4B1BE205-0D6E-41CF-8050-4BD52FAB8A76}" type="presParOf" srcId="{BAAF465A-15CE-4E21-B084-4E989DCFBB71}" destId="{6A47406B-2CF6-445B-8D1E-EBABEF320379}" srcOrd="0" destOrd="0" presId="urn:microsoft.com/office/officeart/2005/8/layout/hProcess9"/>
    <dgm:cxn modelId="{ACBC2826-C619-46EC-945C-DEA16E54DEC3}" type="presParOf" srcId="{BAAF465A-15CE-4E21-B084-4E989DCFBB71}" destId="{5DA427B3-9952-421D-A262-9528B8CFF522}" srcOrd="1" destOrd="0" presId="urn:microsoft.com/office/officeart/2005/8/layout/hProcess9"/>
    <dgm:cxn modelId="{5C861B9F-4C8C-4FCE-8115-5FFCDC04DA91}" type="presParOf" srcId="{5DA427B3-9952-421D-A262-9528B8CFF522}" destId="{B7A24FE5-1B99-4B79-B2C1-0BD9BC5A7B2F}" srcOrd="0" destOrd="0" presId="urn:microsoft.com/office/officeart/2005/8/layout/hProcess9"/>
    <dgm:cxn modelId="{B1888219-5451-4E3A-B075-0A3500492D36}" type="presParOf" srcId="{5DA427B3-9952-421D-A262-9528B8CFF522}" destId="{A0CA4974-D083-44DC-AE1A-9A83646D6472}" srcOrd="1" destOrd="0" presId="urn:microsoft.com/office/officeart/2005/8/layout/hProcess9"/>
    <dgm:cxn modelId="{2B7774A2-0D78-4400-A893-8777BD12E07E}" type="presParOf" srcId="{5DA427B3-9952-421D-A262-9528B8CFF522}" destId="{FCDE40CF-A583-4B51-8D3E-3E049D43F071}" srcOrd="2" destOrd="0" presId="urn:microsoft.com/office/officeart/2005/8/layout/hProcess9"/>
    <dgm:cxn modelId="{5D1C8F5B-BF5A-4AF8-9314-D2245800B826}" type="presParOf" srcId="{5DA427B3-9952-421D-A262-9528B8CFF522}" destId="{7AEE4C62-E307-4ABA-AB66-B80DBAD865A2}" srcOrd="3" destOrd="0" presId="urn:microsoft.com/office/officeart/2005/8/layout/hProcess9"/>
    <dgm:cxn modelId="{08129939-225B-4292-B4F8-667D2CAD05EA}" type="presParOf" srcId="{5DA427B3-9952-421D-A262-9528B8CFF522}" destId="{DD421F6D-B398-477A-A1E9-A598CA603CC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26CF513-D7DD-4CDF-89AB-BA1CF78290B2}" type="doc">
      <dgm:prSet loTypeId="urn:microsoft.com/office/officeart/2005/8/layout/process2" loCatId="process" qsTypeId="urn:microsoft.com/office/officeart/2005/8/quickstyle/simple3" qsCatId="simple" csTypeId="urn:microsoft.com/office/officeart/2005/8/colors/colorful1#2" csCatId="colorful" phldr="1"/>
      <dgm:spPr/>
    </dgm:pt>
    <dgm:pt modelId="{5A140764-F8B2-443A-AC47-7E93982CFCC1}">
      <dgm:prSet phldrT="[Текст]" custT="1"/>
      <dgm:spPr/>
      <dgm:t>
        <a:bodyPr/>
        <a:lstStyle/>
        <a:p>
          <a:r>
            <a:rPr lang="ru-RU" sz="1400" b="1" dirty="0" smtClean="0"/>
            <a:t>Тарский</a:t>
          </a:r>
          <a:endParaRPr lang="ru-RU" sz="1400" b="1" dirty="0"/>
        </a:p>
      </dgm:t>
    </dgm:pt>
    <dgm:pt modelId="{B3E3A64E-0997-47C7-B13E-13C779BDBDF4}" type="parTrans" cxnId="{20566FB7-A52C-4B9E-A418-9591B25E5CB1}">
      <dgm:prSet/>
      <dgm:spPr/>
      <dgm:t>
        <a:bodyPr/>
        <a:lstStyle/>
        <a:p>
          <a:endParaRPr lang="ru-RU" b="1"/>
        </a:p>
      </dgm:t>
    </dgm:pt>
    <dgm:pt modelId="{530D796E-6D1F-40CC-B5C7-989C106593E2}" type="sibTrans" cxnId="{20566FB7-A52C-4B9E-A418-9591B25E5CB1}">
      <dgm:prSet/>
      <dgm:spPr/>
      <dgm:t>
        <a:bodyPr/>
        <a:lstStyle/>
        <a:p>
          <a:endParaRPr lang="ru-RU" b="1"/>
        </a:p>
      </dgm:t>
    </dgm:pt>
    <dgm:pt modelId="{AE6D6FA3-1305-4842-8CCE-5AC0E40476CA}">
      <dgm:prSet phldrT="[Текст]"/>
      <dgm:spPr/>
      <dgm:t>
        <a:bodyPr/>
        <a:lstStyle/>
        <a:p>
          <a:r>
            <a:rPr lang="ru-RU" b="1" smtClean="0"/>
            <a:t>Любинский</a:t>
          </a:r>
          <a:endParaRPr lang="ru-RU" b="1" dirty="0"/>
        </a:p>
      </dgm:t>
    </dgm:pt>
    <dgm:pt modelId="{9A666A90-94BE-4098-9B9A-BEC578E4E672}" type="parTrans" cxnId="{8BB7B898-C07C-491C-ACCB-528C48D8A02D}">
      <dgm:prSet/>
      <dgm:spPr/>
      <dgm:t>
        <a:bodyPr/>
        <a:lstStyle/>
        <a:p>
          <a:endParaRPr lang="ru-RU" b="1"/>
        </a:p>
      </dgm:t>
    </dgm:pt>
    <dgm:pt modelId="{F9146949-612D-4399-86AB-C880331CC9A4}" type="sibTrans" cxnId="{8BB7B898-C07C-491C-ACCB-528C48D8A02D}">
      <dgm:prSet/>
      <dgm:spPr/>
      <dgm:t>
        <a:bodyPr/>
        <a:lstStyle/>
        <a:p>
          <a:endParaRPr lang="ru-RU" b="1"/>
        </a:p>
      </dgm:t>
    </dgm:pt>
    <dgm:pt modelId="{08F2BE4B-042D-4084-8619-B0522AC6960D}">
      <dgm:prSet phldrT="[Текст]"/>
      <dgm:spPr/>
      <dgm:t>
        <a:bodyPr/>
        <a:lstStyle/>
        <a:p>
          <a:r>
            <a:rPr lang="ru-RU" b="1" smtClean="0"/>
            <a:t>Муромцевский</a:t>
          </a:r>
          <a:endParaRPr lang="ru-RU" b="1" dirty="0"/>
        </a:p>
      </dgm:t>
    </dgm:pt>
    <dgm:pt modelId="{1CF5B305-18FA-4341-A024-DE1BD28D1EAC}" type="parTrans" cxnId="{0B96068E-0CB4-4822-9C7A-0B210B3600F6}">
      <dgm:prSet/>
      <dgm:spPr/>
      <dgm:t>
        <a:bodyPr/>
        <a:lstStyle/>
        <a:p>
          <a:endParaRPr lang="ru-RU" b="1"/>
        </a:p>
      </dgm:t>
    </dgm:pt>
    <dgm:pt modelId="{C4C4DD75-9C32-48B6-82D8-6B4CE0DFEF7E}" type="sibTrans" cxnId="{0B96068E-0CB4-4822-9C7A-0B210B3600F6}">
      <dgm:prSet/>
      <dgm:spPr/>
      <dgm:t>
        <a:bodyPr/>
        <a:lstStyle/>
        <a:p>
          <a:endParaRPr lang="ru-RU" b="1"/>
        </a:p>
      </dgm:t>
    </dgm:pt>
    <dgm:pt modelId="{24F9B7AF-6FA3-4EAC-8A5B-3C9403B07677}">
      <dgm:prSet phldrT="[Текст]" custT="1"/>
      <dgm:spPr/>
      <dgm:t>
        <a:bodyPr/>
        <a:lstStyle/>
        <a:p>
          <a:r>
            <a:rPr lang="ru-RU" sz="1400" b="1" smtClean="0"/>
            <a:t>Тюкалинский</a:t>
          </a:r>
          <a:endParaRPr lang="ru-RU" sz="1400" b="1" dirty="0"/>
        </a:p>
      </dgm:t>
    </dgm:pt>
    <dgm:pt modelId="{C2BDBD25-CF16-4248-8F8C-005249F4FD4F}" type="parTrans" cxnId="{175A2E04-DA4B-4942-A68C-3FAF71D4856F}">
      <dgm:prSet/>
      <dgm:spPr/>
      <dgm:t>
        <a:bodyPr/>
        <a:lstStyle/>
        <a:p>
          <a:endParaRPr lang="ru-RU" b="1"/>
        </a:p>
      </dgm:t>
    </dgm:pt>
    <dgm:pt modelId="{AE0B726B-619F-444D-B464-58A00A0DDC18}" type="sibTrans" cxnId="{175A2E04-DA4B-4942-A68C-3FAF71D4856F}">
      <dgm:prSet/>
      <dgm:spPr/>
      <dgm:t>
        <a:bodyPr/>
        <a:lstStyle/>
        <a:p>
          <a:endParaRPr lang="ru-RU" b="1"/>
        </a:p>
      </dgm:t>
    </dgm:pt>
    <dgm:pt modelId="{779C9F5D-8947-4322-A5E7-6723E7F2DBEB}">
      <dgm:prSet phldrT="[Текст]" custT="1"/>
      <dgm:spPr/>
      <dgm:t>
        <a:bodyPr/>
        <a:lstStyle/>
        <a:p>
          <a:r>
            <a:rPr lang="ru-RU" sz="1400" b="1" dirty="0" err="1" smtClean="0"/>
            <a:t>Нововаршавский</a:t>
          </a:r>
          <a:endParaRPr lang="ru-RU" sz="1400" b="1" dirty="0"/>
        </a:p>
      </dgm:t>
    </dgm:pt>
    <dgm:pt modelId="{B4001A33-420A-42A7-B286-8D4796444208}" type="parTrans" cxnId="{D3F2479B-C546-455F-8CC4-A149CC221101}">
      <dgm:prSet/>
      <dgm:spPr/>
      <dgm:t>
        <a:bodyPr/>
        <a:lstStyle/>
        <a:p>
          <a:endParaRPr lang="ru-RU" b="1"/>
        </a:p>
      </dgm:t>
    </dgm:pt>
    <dgm:pt modelId="{1448561A-6B57-4902-AFE1-890CB9CDEA13}" type="sibTrans" cxnId="{D3F2479B-C546-455F-8CC4-A149CC221101}">
      <dgm:prSet/>
      <dgm:spPr/>
      <dgm:t>
        <a:bodyPr/>
        <a:lstStyle/>
        <a:p>
          <a:endParaRPr lang="ru-RU" b="1"/>
        </a:p>
      </dgm:t>
    </dgm:pt>
    <dgm:pt modelId="{F95DA7BE-4D3F-478E-9DAA-BD2B6C008B2B}">
      <dgm:prSet phldrT="[Текст]" custT="1"/>
      <dgm:spPr/>
      <dgm:t>
        <a:bodyPr/>
        <a:lstStyle/>
        <a:p>
          <a:r>
            <a:rPr lang="ru-RU" sz="1400" b="1" dirty="0" err="1" smtClean="0"/>
            <a:t>Оконешниковский</a:t>
          </a:r>
          <a:endParaRPr lang="ru-RU" sz="1400" b="1" dirty="0"/>
        </a:p>
      </dgm:t>
    </dgm:pt>
    <dgm:pt modelId="{E21B6CE7-72B2-44EB-B09D-783665BBA623}" type="parTrans" cxnId="{AAC35BBE-769C-4EE2-80A6-F28E59D887B4}">
      <dgm:prSet/>
      <dgm:spPr/>
      <dgm:t>
        <a:bodyPr/>
        <a:lstStyle/>
        <a:p>
          <a:endParaRPr lang="ru-RU" b="1"/>
        </a:p>
      </dgm:t>
    </dgm:pt>
    <dgm:pt modelId="{A05DB524-5A3E-4FC1-9144-A2044B270633}" type="sibTrans" cxnId="{AAC35BBE-769C-4EE2-80A6-F28E59D887B4}">
      <dgm:prSet/>
      <dgm:spPr/>
      <dgm:t>
        <a:bodyPr/>
        <a:lstStyle/>
        <a:p>
          <a:endParaRPr lang="ru-RU" b="1"/>
        </a:p>
      </dgm:t>
    </dgm:pt>
    <dgm:pt modelId="{6B9C87A8-73C5-4836-814F-BF1F9C9BBD60}">
      <dgm:prSet phldrT="[Текст]" custT="1"/>
      <dgm:spPr/>
      <dgm:t>
        <a:bodyPr/>
        <a:lstStyle/>
        <a:p>
          <a:r>
            <a:rPr lang="ru-RU" sz="1400" b="1" smtClean="0"/>
            <a:t>Саргатский</a:t>
          </a:r>
          <a:endParaRPr lang="ru-RU" sz="1400" b="1" dirty="0"/>
        </a:p>
      </dgm:t>
    </dgm:pt>
    <dgm:pt modelId="{4CBEEBE4-3EE3-4381-8645-95F127993077}" type="parTrans" cxnId="{249FAC66-C73A-4A91-9741-58948995123F}">
      <dgm:prSet/>
      <dgm:spPr/>
      <dgm:t>
        <a:bodyPr/>
        <a:lstStyle/>
        <a:p>
          <a:endParaRPr lang="ru-RU" b="1"/>
        </a:p>
      </dgm:t>
    </dgm:pt>
    <dgm:pt modelId="{9108356D-2ABE-429F-BB40-9D0AF054F608}" type="sibTrans" cxnId="{249FAC66-C73A-4A91-9741-58948995123F}">
      <dgm:prSet/>
      <dgm:spPr/>
      <dgm:t>
        <a:bodyPr/>
        <a:lstStyle/>
        <a:p>
          <a:endParaRPr lang="ru-RU" b="1"/>
        </a:p>
      </dgm:t>
    </dgm:pt>
    <dgm:pt modelId="{D96E6249-D898-46CB-923D-1D717D1810E8}">
      <dgm:prSet phldrT="[Текст]" custT="1"/>
      <dgm:spPr/>
      <dgm:t>
        <a:bodyPr/>
        <a:lstStyle/>
        <a:p>
          <a:r>
            <a:rPr lang="ru-RU" sz="1400" b="1" smtClean="0"/>
            <a:t>Тевризский</a:t>
          </a:r>
          <a:endParaRPr lang="ru-RU" sz="1400" b="1" dirty="0"/>
        </a:p>
      </dgm:t>
    </dgm:pt>
    <dgm:pt modelId="{CA16704C-7AE3-460F-9AF7-5C355F086759}" type="parTrans" cxnId="{B53015D9-AE23-4B17-84D2-E3DF89E2C6D2}">
      <dgm:prSet/>
      <dgm:spPr/>
      <dgm:t>
        <a:bodyPr/>
        <a:lstStyle/>
        <a:p>
          <a:endParaRPr lang="ru-RU" b="1"/>
        </a:p>
      </dgm:t>
    </dgm:pt>
    <dgm:pt modelId="{BE689469-00F0-407B-A66D-7BDAE3797012}" type="sibTrans" cxnId="{B53015D9-AE23-4B17-84D2-E3DF89E2C6D2}">
      <dgm:prSet/>
      <dgm:spPr/>
      <dgm:t>
        <a:bodyPr/>
        <a:lstStyle/>
        <a:p>
          <a:endParaRPr lang="ru-RU" b="1"/>
        </a:p>
      </dgm:t>
    </dgm:pt>
    <dgm:pt modelId="{EFE2911F-BBD0-43A5-A313-8B10E44A0FBC}">
      <dgm:prSet phldrT="[Текст]" custT="1"/>
      <dgm:spPr/>
      <dgm:t>
        <a:bodyPr/>
        <a:lstStyle/>
        <a:p>
          <a:r>
            <a:rPr lang="ru-RU" sz="1400" b="1" smtClean="0"/>
            <a:t>Черлакский</a:t>
          </a:r>
          <a:endParaRPr lang="ru-RU" sz="1400" b="1" dirty="0"/>
        </a:p>
      </dgm:t>
    </dgm:pt>
    <dgm:pt modelId="{3D40D3AD-5B10-409A-BEAC-7D81695D275A}" type="parTrans" cxnId="{04B76291-6212-481F-A6C0-038C0BA70EF9}">
      <dgm:prSet/>
      <dgm:spPr/>
      <dgm:t>
        <a:bodyPr/>
        <a:lstStyle/>
        <a:p>
          <a:endParaRPr lang="ru-RU" b="1"/>
        </a:p>
      </dgm:t>
    </dgm:pt>
    <dgm:pt modelId="{214DD6D0-771C-469C-9F09-08A7F7A444FD}" type="sibTrans" cxnId="{04B76291-6212-481F-A6C0-038C0BA70EF9}">
      <dgm:prSet/>
      <dgm:spPr/>
      <dgm:t>
        <a:bodyPr/>
        <a:lstStyle/>
        <a:p>
          <a:endParaRPr lang="ru-RU" b="1"/>
        </a:p>
      </dgm:t>
    </dgm:pt>
    <dgm:pt modelId="{6C731C19-571C-4307-A11D-7060155E4C6A}">
      <dgm:prSet phldrT="[Текст]" custT="1"/>
      <dgm:spPr/>
      <dgm:t>
        <a:bodyPr/>
        <a:lstStyle/>
        <a:p>
          <a:r>
            <a:rPr lang="ru-RU" sz="1400" b="1" smtClean="0"/>
            <a:t>Щербакульский</a:t>
          </a:r>
          <a:endParaRPr lang="ru-RU" sz="1400" b="1" dirty="0"/>
        </a:p>
      </dgm:t>
    </dgm:pt>
    <dgm:pt modelId="{30C6A3F4-871F-478D-8F75-15B2F963385A}" type="parTrans" cxnId="{52F8F1D9-D8B4-44A3-B36D-AC7420A1E059}">
      <dgm:prSet/>
      <dgm:spPr/>
      <dgm:t>
        <a:bodyPr/>
        <a:lstStyle/>
        <a:p>
          <a:endParaRPr lang="ru-RU" b="1"/>
        </a:p>
      </dgm:t>
    </dgm:pt>
    <dgm:pt modelId="{B78E2E27-703C-4CED-BD1B-A6957E1055C6}" type="sibTrans" cxnId="{52F8F1D9-D8B4-44A3-B36D-AC7420A1E059}">
      <dgm:prSet/>
      <dgm:spPr/>
      <dgm:t>
        <a:bodyPr/>
        <a:lstStyle/>
        <a:p>
          <a:endParaRPr lang="ru-RU" b="1"/>
        </a:p>
      </dgm:t>
    </dgm:pt>
    <dgm:pt modelId="{1AEA8462-8987-49A0-8B2F-188856BBE2F8}">
      <dgm:prSet phldrT="[Текст]" custT="1"/>
      <dgm:spPr/>
      <dgm:t>
        <a:bodyPr/>
        <a:lstStyle/>
        <a:p>
          <a:r>
            <a:rPr lang="ru-RU" sz="2000" b="1" i="0" smtClean="0"/>
            <a:t>РАЙОНЫ</a:t>
          </a:r>
          <a:endParaRPr lang="ru-RU" sz="2000" b="1" i="0" dirty="0"/>
        </a:p>
      </dgm:t>
    </dgm:pt>
    <dgm:pt modelId="{587AD03D-BB5F-44E0-93C3-9D930775EABC}" type="parTrans" cxnId="{457AB757-48EE-47A5-9A16-37F7E6EEC182}">
      <dgm:prSet/>
      <dgm:spPr/>
      <dgm:t>
        <a:bodyPr/>
        <a:lstStyle/>
        <a:p>
          <a:endParaRPr lang="ru-RU" b="1"/>
        </a:p>
      </dgm:t>
    </dgm:pt>
    <dgm:pt modelId="{6B0E31C2-3386-4163-9F24-4560494FFA7B}" type="sibTrans" cxnId="{457AB757-48EE-47A5-9A16-37F7E6EEC182}">
      <dgm:prSet/>
      <dgm:spPr/>
      <dgm:t>
        <a:bodyPr/>
        <a:lstStyle/>
        <a:p>
          <a:endParaRPr lang="ru-RU" b="1"/>
        </a:p>
      </dgm:t>
    </dgm:pt>
    <dgm:pt modelId="{A8F93A87-F41E-4CBA-BE87-468495B618DD}" type="pres">
      <dgm:prSet presAssocID="{126CF513-D7DD-4CDF-89AB-BA1CF78290B2}" presName="linearFlow" presStyleCnt="0">
        <dgm:presLayoutVars>
          <dgm:resizeHandles val="exact"/>
        </dgm:presLayoutVars>
      </dgm:prSet>
      <dgm:spPr/>
    </dgm:pt>
    <dgm:pt modelId="{CBB53F11-AC1C-4903-BF19-DC9A8857FE7D}" type="pres">
      <dgm:prSet presAssocID="{1AEA8462-8987-49A0-8B2F-188856BBE2F8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5667BD-C5F6-4AFA-AE0A-B0C967E90E85}" type="pres">
      <dgm:prSet presAssocID="{6B0E31C2-3386-4163-9F24-4560494FFA7B}" presName="sibTrans" presStyleLbl="sibTrans2D1" presStyleIdx="0" presStyleCnt="10"/>
      <dgm:spPr/>
      <dgm:t>
        <a:bodyPr/>
        <a:lstStyle/>
        <a:p>
          <a:endParaRPr lang="ru-RU"/>
        </a:p>
      </dgm:t>
    </dgm:pt>
    <dgm:pt modelId="{6CE05941-E98C-4ED6-8CEF-AF1A1E8BA4B4}" type="pres">
      <dgm:prSet presAssocID="{6B0E31C2-3386-4163-9F24-4560494FFA7B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E76C9A66-259A-4FFE-B17D-BB6015F860AC}" type="pres">
      <dgm:prSet presAssocID="{5A140764-F8B2-443A-AC47-7E93982CFCC1}" presName="node" presStyleLbl="node1" presStyleIdx="1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18685-170F-441B-A38E-7456DEB6081A}" type="pres">
      <dgm:prSet presAssocID="{530D796E-6D1F-40CC-B5C7-989C106593E2}" presName="sibTrans" presStyleLbl="sibTrans2D1" presStyleIdx="1" presStyleCnt="10"/>
      <dgm:spPr/>
      <dgm:t>
        <a:bodyPr/>
        <a:lstStyle/>
        <a:p>
          <a:endParaRPr lang="ru-RU"/>
        </a:p>
      </dgm:t>
    </dgm:pt>
    <dgm:pt modelId="{C206EB47-2841-484C-811A-ACFF501198B8}" type="pres">
      <dgm:prSet presAssocID="{530D796E-6D1F-40CC-B5C7-989C106593E2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D5586635-66A8-45A4-8A9B-C1B1154BD41C}" type="pres">
      <dgm:prSet presAssocID="{AE6D6FA3-1305-4842-8CCE-5AC0E40476CA}" presName="node" presStyleLbl="node1" presStyleIdx="2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BA8C8-8E43-490C-8381-3552E8932BCC}" type="pres">
      <dgm:prSet presAssocID="{F9146949-612D-4399-86AB-C880331CC9A4}" presName="sibTrans" presStyleLbl="sibTrans2D1" presStyleIdx="2" presStyleCnt="10"/>
      <dgm:spPr/>
      <dgm:t>
        <a:bodyPr/>
        <a:lstStyle/>
        <a:p>
          <a:endParaRPr lang="ru-RU"/>
        </a:p>
      </dgm:t>
    </dgm:pt>
    <dgm:pt modelId="{3720024D-E874-44ED-BDC0-0975A11DA601}" type="pres">
      <dgm:prSet presAssocID="{F9146949-612D-4399-86AB-C880331CC9A4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DDC9A762-B5D5-4DB1-9217-3ADE6A52187C}" type="pres">
      <dgm:prSet presAssocID="{08F2BE4B-042D-4084-8619-B0522AC6960D}" presName="node" presStyleLbl="node1" presStyleIdx="3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355D1-14E7-46AE-9A2E-05F2E7473699}" type="pres">
      <dgm:prSet presAssocID="{C4C4DD75-9C32-48B6-82D8-6B4CE0DFEF7E}" presName="sibTrans" presStyleLbl="sibTrans2D1" presStyleIdx="3" presStyleCnt="10"/>
      <dgm:spPr/>
      <dgm:t>
        <a:bodyPr/>
        <a:lstStyle/>
        <a:p>
          <a:endParaRPr lang="ru-RU"/>
        </a:p>
      </dgm:t>
    </dgm:pt>
    <dgm:pt modelId="{2770976B-3AB5-4382-B5B7-808BA8BBFD0B}" type="pres">
      <dgm:prSet presAssocID="{C4C4DD75-9C32-48B6-82D8-6B4CE0DFEF7E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8D7297E5-DD71-4CFE-8709-EEA1839926CF}" type="pres">
      <dgm:prSet presAssocID="{779C9F5D-8947-4322-A5E7-6723E7F2DBEB}" presName="node" presStyleLbl="node1" presStyleIdx="4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77CE7-5CA7-4D23-A5CF-80ACFB156ADF}" type="pres">
      <dgm:prSet presAssocID="{1448561A-6B57-4902-AFE1-890CB9CDEA13}" presName="sibTrans" presStyleLbl="sibTrans2D1" presStyleIdx="4" presStyleCnt="10"/>
      <dgm:spPr/>
      <dgm:t>
        <a:bodyPr/>
        <a:lstStyle/>
        <a:p>
          <a:endParaRPr lang="ru-RU"/>
        </a:p>
      </dgm:t>
    </dgm:pt>
    <dgm:pt modelId="{ED656B4A-A62C-4F6F-8FB6-ACAE5D1DAA70}" type="pres">
      <dgm:prSet presAssocID="{1448561A-6B57-4902-AFE1-890CB9CDEA13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E70D4C2A-C8C5-4A56-9DF1-C7A6D305BDE2}" type="pres">
      <dgm:prSet presAssocID="{F95DA7BE-4D3F-478E-9DAA-BD2B6C008B2B}" presName="node" presStyleLbl="node1" presStyleIdx="5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5F2AD-AACF-4A02-8D31-7C4C8A9EABCF}" type="pres">
      <dgm:prSet presAssocID="{A05DB524-5A3E-4FC1-9144-A2044B270633}" presName="sibTrans" presStyleLbl="sibTrans2D1" presStyleIdx="5" presStyleCnt="10"/>
      <dgm:spPr/>
      <dgm:t>
        <a:bodyPr/>
        <a:lstStyle/>
        <a:p>
          <a:endParaRPr lang="ru-RU"/>
        </a:p>
      </dgm:t>
    </dgm:pt>
    <dgm:pt modelId="{127A0C2F-1E73-4B4C-B8ED-B125DA43A83D}" type="pres">
      <dgm:prSet presAssocID="{A05DB524-5A3E-4FC1-9144-A2044B270633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CA8C0EDD-4C3F-44D3-8218-F4B144FA0F18}" type="pres">
      <dgm:prSet presAssocID="{6B9C87A8-73C5-4836-814F-BF1F9C9BBD60}" presName="node" presStyleLbl="node1" presStyleIdx="6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C35A6-50FA-4E49-9BCA-517D48CECB34}" type="pres">
      <dgm:prSet presAssocID="{9108356D-2ABE-429F-BB40-9D0AF054F608}" presName="sibTrans" presStyleLbl="sibTrans2D1" presStyleIdx="6" presStyleCnt="10"/>
      <dgm:spPr/>
      <dgm:t>
        <a:bodyPr/>
        <a:lstStyle/>
        <a:p>
          <a:endParaRPr lang="ru-RU"/>
        </a:p>
      </dgm:t>
    </dgm:pt>
    <dgm:pt modelId="{A01291F9-A58D-4966-8FCD-34052083AA70}" type="pres">
      <dgm:prSet presAssocID="{9108356D-2ABE-429F-BB40-9D0AF054F608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546CB3B6-088E-45BE-A538-904E28AB4DC7}" type="pres">
      <dgm:prSet presAssocID="{D96E6249-D898-46CB-923D-1D717D1810E8}" presName="node" presStyleLbl="node1" presStyleIdx="7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EA9BC-C222-4EC7-A311-441FED92C091}" type="pres">
      <dgm:prSet presAssocID="{BE689469-00F0-407B-A66D-7BDAE3797012}" presName="sibTrans" presStyleLbl="sibTrans2D1" presStyleIdx="7" presStyleCnt="10"/>
      <dgm:spPr/>
      <dgm:t>
        <a:bodyPr/>
        <a:lstStyle/>
        <a:p>
          <a:endParaRPr lang="ru-RU"/>
        </a:p>
      </dgm:t>
    </dgm:pt>
    <dgm:pt modelId="{CC53AA1B-5B96-4CC3-B58B-FC149AE37840}" type="pres">
      <dgm:prSet presAssocID="{BE689469-00F0-407B-A66D-7BDAE3797012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16E5EC96-0AF9-4A0A-B71E-179B107A06FA}" type="pres">
      <dgm:prSet presAssocID="{24F9B7AF-6FA3-4EAC-8A5B-3C9403B07677}" presName="node" presStyleLbl="node1" presStyleIdx="8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C65B7-F703-47CF-BC80-FF654DC1ED3B}" type="pres">
      <dgm:prSet presAssocID="{AE0B726B-619F-444D-B464-58A00A0DDC18}" presName="sibTrans" presStyleLbl="sibTrans2D1" presStyleIdx="8" presStyleCnt="10"/>
      <dgm:spPr/>
      <dgm:t>
        <a:bodyPr/>
        <a:lstStyle/>
        <a:p>
          <a:endParaRPr lang="ru-RU"/>
        </a:p>
      </dgm:t>
    </dgm:pt>
    <dgm:pt modelId="{CDE4E7FF-BB27-4EC8-BB3E-271BD0E3A74E}" type="pres">
      <dgm:prSet presAssocID="{AE0B726B-619F-444D-B464-58A00A0DDC18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E24CCEAE-F90C-45C3-A304-A7A9D5A63480}" type="pres">
      <dgm:prSet presAssocID="{EFE2911F-BBD0-43A5-A313-8B10E44A0FBC}" presName="node" presStyleLbl="node1" presStyleIdx="9" presStyleCnt="11" custAng="0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F1F5B-852A-4476-98BF-4C7CA2F3B2F1}" type="pres">
      <dgm:prSet presAssocID="{214DD6D0-771C-469C-9F09-08A7F7A444FD}" presName="sibTrans" presStyleLbl="sibTrans2D1" presStyleIdx="9" presStyleCnt="10"/>
      <dgm:spPr/>
      <dgm:t>
        <a:bodyPr/>
        <a:lstStyle/>
        <a:p>
          <a:endParaRPr lang="ru-RU"/>
        </a:p>
      </dgm:t>
    </dgm:pt>
    <dgm:pt modelId="{725C58CD-E36B-4615-AD60-9A7EEFBE2A90}" type="pres">
      <dgm:prSet presAssocID="{214DD6D0-771C-469C-9F09-08A7F7A444FD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7F08E498-7A69-4CD6-B911-14F5EB6088CA}" type="pres">
      <dgm:prSet presAssocID="{6C731C19-571C-4307-A11D-7060155E4C6A}" presName="node" presStyleLbl="node1" presStyleIdx="10" presStyleCnt="11" custScaleX="124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672AE4-67F0-4EA6-9208-ED62BB5FE0E1}" type="presOf" srcId="{EFE2911F-BBD0-43A5-A313-8B10E44A0FBC}" destId="{E24CCEAE-F90C-45C3-A304-A7A9D5A63480}" srcOrd="0" destOrd="0" presId="urn:microsoft.com/office/officeart/2005/8/layout/process2"/>
    <dgm:cxn modelId="{B53015D9-AE23-4B17-84D2-E3DF89E2C6D2}" srcId="{126CF513-D7DD-4CDF-89AB-BA1CF78290B2}" destId="{D96E6249-D898-46CB-923D-1D717D1810E8}" srcOrd="7" destOrd="0" parTransId="{CA16704C-7AE3-460F-9AF7-5C355F086759}" sibTransId="{BE689469-00F0-407B-A66D-7BDAE3797012}"/>
    <dgm:cxn modelId="{80F79636-196F-4DA2-BC0B-E41A29F18D72}" type="presOf" srcId="{5A140764-F8B2-443A-AC47-7E93982CFCC1}" destId="{E76C9A66-259A-4FFE-B17D-BB6015F860AC}" srcOrd="0" destOrd="0" presId="urn:microsoft.com/office/officeart/2005/8/layout/process2"/>
    <dgm:cxn modelId="{AD4D0464-C1EE-4A73-B8EE-5E0F8686E92C}" type="presOf" srcId="{9108356D-2ABE-429F-BB40-9D0AF054F608}" destId="{B4DC35A6-50FA-4E49-9BCA-517D48CECB34}" srcOrd="0" destOrd="0" presId="urn:microsoft.com/office/officeart/2005/8/layout/process2"/>
    <dgm:cxn modelId="{0B96068E-0CB4-4822-9C7A-0B210B3600F6}" srcId="{126CF513-D7DD-4CDF-89AB-BA1CF78290B2}" destId="{08F2BE4B-042D-4084-8619-B0522AC6960D}" srcOrd="3" destOrd="0" parTransId="{1CF5B305-18FA-4341-A024-DE1BD28D1EAC}" sibTransId="{C4C4DD75-9C32-48B6-82D8-6B4CE0DFEF7E}"/>
    <dgm:cxn modelId="{9BB4EB46-EB76-4B90-B35F-A27FA79F0057}" type="presOf" srcId="{AE0B726B-619F-444D-B464-58A00A0DDC18}" destId="{6B4C65B7-F703-47CF-BC80-FF654DC1ED3B}" srcOrd="0" destOrd="0" presId="urn:microsoft.com/office/officeart/2005/8/layout/process2"/>
    <dgm:cxn modelId="{CCE7E220-62A6-4300-9EE2-08137C44FE45}" type="presOf" srcId="{6B9C87A8-73C5-4836-814F-BF1F9C9BBD60}" destId="{CA8C0EDD-4C3F-44D3-8218-F4B144FA0F18}" srcOrd="0" destOrd="0" presId="urn:microsoft.com/office/officeart/2005/8/layout/process2"/>
    <dgm:cxn modelId="{AAC35BBE-769C-4EE2-80A6-F28E59D887B4}" srcId="{126CF513-D7DD-4CDF-89AB-BA1CF78290B2}" destId="{F95DA7BE-4D3F-478E-9DAA-BD2B6C008B2B}" srcOrd="5" destOrd="0" parTransId="{E21B6CE7-72B2-44EB-B09D-783665BBA623}" sibTransId="{A05DB524-5A3E-4FC1-9144-A2044B270633}"/>
    <dgm:cxn modelId="{20566FB7-A52C-4B9E-A418-9591B25E5CB1}" srcId="{126CF513-D7DD-4CDF-89AB-BA1CF78290B2}" destId="{5A140764-F8B2-443A-AC47-7E93982CFCC1}" srcOrd="1" destOrd="0" parTransId="{B3E3A64E-0997-47C7-B13E-13C779BDBDF4}" sibTransId="{530D796E-6D1F-40CC-B5C7-989C106593E2}"/>
    <dgm:cxn modelId="{5C91A294-50FC-4AE8-8E7C-590A41CC976F}" type="presOf" srcId="{9108356D-2ABE-429F-BB40-9D0AF054F608}" destId="{A01291F9-A58D-4966-8FCD-34052083AA70}" srcOrd="1" destOrd="0" presId="urn:microsoft.com/office/officeart/2005/8/layout/process2"/>
    <dgm:cxn modelId="{175A2E04-DA4B-4942-A68C-3FAF71D4856F}" srcId="{126CF513-D7DD-4CDF-89AB-BA1CF78290B2}" destId="{24F9B7AF-6FA3-4EAC-8A5B-3C9403B07677}" srcOrd="8" destOrd="0" parTransId="{C2BDBD25-CF16-4248-8F8C-005249F4FD4F}" sibTransId="{AE0B726B-619F-444D-B464-58A00A0DDC18}"/>
    <dgm:cxn modelId="{457AB757-48EE-47A5-9A16-37F7E6EEC182}" srcId="{126CF513-D7DD-4CDF-89AB-BA1CF78290B2}" destId="{1AEA8462-8987-49A0-8B2F-188856BBE2F8}" srcOrd="0" destOrd="0" parTransId="{587AD03D-BB5F-44E0-93C3-9D930775EABC}" sibTransId="{6B0E31C2-3386-4163-9F24-4560494FFA7B}"/>
    <dgm:cxn modelId="{F4B569C2-2400-4EC2-99A8-8088FE8EF30A}" type="presOf" srcId="{D96E6249-D898-46CB-923D-1D717D1810E8}" destId="{546CB3B6-088E-45BE-A538-904E28AB4DC7}" srcOrd="0" destOrd="0" presId="urn:microsoft.com/office/officeart/2005/8/layout/process2"/>
    <dgm:cxn modelId="{BDB5BB1C-D732-4C25-BB5A-71E0E4D2D569}" type="presOf" srcId="{6B0E31C2-3386-4163-9F24-4560494FFA7B}" destId="{F15667BD-C5F6-4AFA-AE0A-B0C967E90E85}" srcOrd="0" destOrd="0" presId="urn:microsoft.com/office/officeart/2005/8/layout/process2"/>
    <dgm:cxn modelId="{F462C1AE-D8B7-49BF-BADE-9B758CF2F868}" type="presOf" srcId="{BE689469-00F0-407B-A66D-7BDAE3797012}" destId="{36CEA9BC-C222-4EC7-A311-441FED92C091}" srcOrd="0" destOrd="0" presId="urn:microsoft.com/office/officeart/2005/8/layout/process2"/>
    <dgm:cxn modelId="{2EBB19BB-067B-4298-A9A5-A40785E06AE8}" type="presOf" srcId="{C4C4DD75-9C32-48B6-82D8-6B4CE0DFEF7E}" destId="{2770976B-3AB5-4382-B5B7-808BA8BBFD0B}" srcOrd="1" destOrd="0" presId="urn:microsoft.com/office/officeart/2005/8/layout/process2"/>
    <dgm:cxn modelId="{7CD9A8D3-961B-45A8-BD5B-D84B496779DF}" type="presOf" srcId="{C4C4DD75-9C32-48B6-82D8-6B4CE0DFEF7E}" destId="{8C8355D1-14E7-46AE-9A2E-05F2E7473699}" srcOrd="0" destOrd="0" presId="urn:microsoft.com/office/officeart/2005/8/layout/process2"/>
    <dgm:cxn modelId="{04B76291-6212-481F-A6C0-038C0BA70EF9}" srcId="{126CF513-D7DD-4CDF-89AB-BA1CF78290B2}" destId="{EFE2911F-BBD0-43A5-A313-8B10E44A0FBC}" srcOrd="9" destOrd="0" parTransId="{3D40D3AD-5B10-409A-BEAC-7D81695D275A}" sibTransId="{214DD6D0-771C-469C-9F09-08A7F7A444FD}"/>
    <dgm:cxn modelId="{75EC0835-51C7-4D82-AF3D-B83D41392DAC}" type="presOf" srcId="{AE0B726B-619F-444D-B464-58A00A0DDC18}" destId="{CDE4E7FF-BB27-4EC8-BB3E-271BD0E3A74E}" srcOrd="1" destOrd="0" presId="urn:microsoft.com/office/officeart/2005/8/layout/process2"/>
    <dgm:cxn modelId="{47F11EFC-5E40-40C2-AB5B-9F07B7B7889C}" type="presOf" srcId="{779C9F5D-8947-4322-A5E7-6723E7F2DBEB}" destId="{8D7297E5-DD71-4CFE-8709-EEA1839926CF}" srcOrd="0" destOrd="0" presId="urn:microsoft.com/office/officeart/2005/8/layout/process2"/>
    <dgm:cxn modelId="{57657407-C405-44E9-B092-E25E564DFBE4}" type="presOf" srcId="{1AEA8462-8987-49A0-8B2F-188856BBE2F8}" destId="{CBB53F11-AC1C-4903-BF19-DC9A8857FE7D}" srcOrd="0" destOrd="0" presId="urn:microsoft.com/office/officeart/2005/8/layout/process2"/>
    <dgm:cxn modelId="{9BAFD21D-7118-4F18-9306-4CB573364094}" type="presOf" srcId="{6B0E31C2-3386-4163-9F24-4560494FFA7B}" destId="{6CE05941-E98C-4ED6-8CEF-AF1A1E8BA4B4}" srcOrd="1" destOrd="0" presId="urn:microsoft.com/office/officeart/2005/8/layout/process2"/>
    <dgm:cxn modelId="{F4ADD249-64D8-4515-B353-D63126118C36}" type="presOf" srcId="{6C731C19-571C-4307-A11D-7060155E4C6A}" destId="{7F08E498-7A69-4CD6-B911-14F5EB6088CA}" srcOrd="0" destOrd="0" presId="urn:microsoft.com/office/officeart/2005/8/layout/process2"/>
    <dgm:cxn modelId="{554795AA-C9E6-461E-850C-0EC074AACB23}" type="presOf" srcId="{530D796E-6D1F-40CC-B5C7-989C106593E2}" destId="{C206EB47-2841-484C-811A-ACFF501198B8}" srcOrd="1" destOrd="0" presId="urn:microsoft.com/office/officeart/2005/8/layout/process2"/>
    <dgm:cxn modelId="{FFAB3B98-A5F1-419C-AABE-89220AFA24C1}" type="presOf" srcId="{1448561A-6B57-4902-AFE1-890CB9CDEA13}" destId="{A3177CE7-5CA7-4D23-A5CF-80ACFB156ADF}" srcOrd="0" destOrd="0" presId="urn:microsoft.com/office/officeart/2005/8/layout/process2"/>
    <dgm:cxn modelId="{249FAC66-C73A-4A91-9741-58948995123F}" srcId="{126CF513-D7DD-4CDF-89AB-BA1CF78290B2}" destId="{6B9C87A8-73C5-4836-814F-BF1F9C9BBD60}" srcOrd="6" destOrd="0" parTransId="{4CBEEBE4-3EE3-4381-8645-95F127993077}" sibTransId="{9108356D-2ABE-429F-BB40-9D0AF054F608}"/>
    <dgm:cxn modelId="{E2AFAC73-80D4-42AD-962F-F04300341D57}" type="presOf" srcId="{A05DB524-5A3E-4FC1-9144-A2044B270633}" destId="{CCD5F2AD-AACF-4A02-8D31-7C4C8A9EABCF}" srcOrd="0" destOrd="0" presId="urn:microsoft.com/office/officeart/2005/8/layout/process2"/>
    <dgm:cxn modelId="{F8EDCD68-C586-4053-9196-10AD7BBD28D9}" type="presOf" srcId="{530D796E-6D1F-40CC-B5C7-989C106593E2}" destId="{E5818685-170F-441B-A38E-7456DEB6081A}" srcOrd="0" destOrd="0" presId="urn:microsoft.com/office/officeart/2005/8/layout/process2"/>
    <dgm:cxn modelId="{73787A7F-B01E-464C-844F-E37CDF38B3DF}" type="presOf" srcId="{08F2BE4B-042D-4084-8619-B0522AC6960D}" destId="{DDC9A762-B5D5-4DB1-9217-3ADE6A52187C}" srcOrd="0" destOrd="0" presId="urn:microsoft.com/office/officeart/2005/8/layout/process2"/>
    <dgm:cxn modelId="{D3F2479B-C546-455F-8CC4-A149CC221101}" srcId="{126CF513-D7DD-4CDF-89AB-BA1CF78290B2}" destId="{779C9F5D-8947-4322-A5E7-6723E7F2DBEB}" srcOrd="4" destOrd="0" parTransId="{B4001A33-420A-42A7-B286-8D4796444208}" sibTransId="{1448561A-6B57-4902-AFE1-890CB9CDEA13}"/>
    <dgm:cxn modelId="{0D5F83C0-5654-4154-8FB1-221A517628E8}" type="presOf" srcId="{F9146949-612D-4399-86AB-C880331CC9A4}" destId="{03BBA8C8-8E43-490C-8381-3552E8932BCC}" srcOrd="0" destOrd="0" presId="urn:microsoft.com/office/officeart/2005/8/layout/process2"/>
    <dgm:cxn modelId="{73BA6F33-9284-4B37-8248-690940BBD44C}" type="presOf" srcId="{24F9B7AF-6FA3-4EAC-8A5B-3C9403B07677}" destId="{16E5EC96-0AF9-4A0A-B71E-179B107A06FA}" srcOrd="0" destOrd="0" presId="urn:microsoft.com/office/officeart/2005/8/layout/process2"/>
    <dgm:cxn modelId="{8BB7B898-C07C-491C-ACCB-528C48D8A02D}" srcId="{126CF513-D7DD-4CDF-89AB-BA1CF78290B2}" destId="{AE6D6FA3-1305-4842-8CCE-5AC0E40476CA}" srcOrd="2" destOrd="0" parTransId="{9A666A90-94BE-4098-9B9A-BEC578E4E672}" sibTransId="{F9146949-612D-4399-86AB-C880331CC9A4}"/>
    <dgm:cxn modelId="{C2C73889-0821-4221-B215-D25DFCA4718A}" type="presOf" srcId="{AE6D6FA3-1305-4842-8CCE-5AC0E40476CA}" destId="{D5586635-66A8-45A4-8A9B-C1B1154BD41C}" srcOrd="0" destOrd="0" presId="urn:microsoft.com/office/officeart/2005/8/layout/process2"/>
    <dgm:cxn modelId="{F587396E-ADA4-40C5-B1F3-80CA44772350}" type="presOf" srcId="{F9146949-612D-4399-86AB-C880331CC9A4}" destId="{3720024D-E874-44ED-BDC0-0975A11DA601}" srcOrd="1" destOrd="0" presId="urn:microsoft.com/office/officeart/2005/8/layout/process2"/>
    <dgm:cxn modelId="{14B3C6C6-40CB-4426-B474-D6D47B029364}" type="presOf" srcId="{A05DB524-5A3E-4FC1-9144-A2044B270633}" destId="{127A0C2F-1E73-4B4C-B8ED-B125DA43A83D}" srcOrd="1" destOrd="0" presId="urn:microsoft.com/office/officeart/2005/8/layout/process2"/>
    <dgm:cxn modelId="{1880E637-3BE2-496F-89CF-EED9071D1F81}" type="presOf" srcId="{214DD6D0-771C-469C-9F09-08A7F7A444FD}" destId="{DC2F1F5B-852A-4476-98BF-4C7CA2F3B2F1}" srcOrd="0" destOrd="0" presId="urn:microsoft.com/office/officeart/2005/8/layout/process2"/>
    <dgm:cxn modelId="{52F8F1D9-D8B4-44A3-B36D-AC7420A1E059}" srcId="{126CF513-D7DD-4CDF-89AB-BA1CF78290B2}" destId="{6C731C19-571C-4307-A11D-7060155E4C6A}" srcOrd="10" destOrd="0" parTransId="{30C6A3F4-871F-478D-8F75-15B2F963385A}" sibTransId="{B78E2E27-703C-4CED-BD1B-A6957E1055C6}"/>
    <dgm:cxn modelId="{8396B360-0D18-4E96-AE74-19B51A94E4F4}" type="presOf" srcId="{BE689469-00F0-407B-A66D-7BDAE3797012}" destId="{CC53AA1B-5B96-4CC3-B58B-FC149AE37840}" srcOrd="1" destOrd="0" presId="urn:microsoft.com/office/officeart/2005/8/layout/process2"/>
    <dgm:cxn modelId="{C0599EB9-82AA-447C-9310-423320E0AB79}" type="presOf" srcId="{126CF513-D7DD-4CDF-89AB-BA1CF78290B2}" destId="{A8F93A87-F41E-4CBA-BE87-468495B618DD}" srcOrd="0" destOrd="0" presId="urn:microsoft.com/office/officeart/2005/8/layout/process2"/>
    <dgm:cxn modelId="{91DB6F8E-3783-41AA-A13B-69C660A32358}" type="presOf" srcId="{1448561A-6B57-4902-AFE1-890CB9CDEA13}" destId="{ED656B4A-A62C-4F6F-8FB6-ACAE5D1DAA70}" srcOrd="1" destOrd="0" presId="urn:microsoft.com/office/officeart/2005/8/layout/process2"/>
    <dgm:cxn modelId="{92E9BCCB-6A52-4875-969C-857E18FE3E0E}" type="presOf" srcId="{F95DA7BE-4D3F-478E-9DAA-BD2B6C008B2B}" destId="{E70D4C2A-C8C5-4A56-9DF1-C7A6D305BDE2}" srcOrd="0" destOrd="0" presId="urn:microsoft.com/office/officeart/2005/8/layout/process2"/>
    <dgm:cxn modelId="{605B331B-C753-433E-8947-A80BBB18997F}" type="presOf" srcId="{214DD6D0-771C-469C-9F09-08A7F7A444FD}" destId="{725C58CD-E36B-4615-AD60-9A7EEFBE2A90}" srcOrd="1" destOrd="0" presId="urn:microsoft.com/office/officeart/2005/8/layout/process2"/>
    <dgm:cxn modelId="{025C6868-2A73-4CF8-96DC-BE2A5394F2D7}" type="presParOf" srcId="{A8F93A87-F41E-4CBA-BE87-468495B618DD}" destId="{CBB53F11-AC1C-4903-BF19-DC9A8857FE7D}" srcOrd="0" destOrd="0" presId="urn:microsoft.com/office/officeart/2005/8/layout/process2"/>
    <dgm:cxn modelId="{D39425D3-5405-40D8-BF3B-E16B1D2ED196}" type="presParOf" srcId="{A8F93A87-F41E-4CBA-BE87-468495B618DD}" destId="{F15667BD-C5F6-4AFA-AE0A-B0C967E90E85}" srcOrd="1" destOrd="0" presId="urn:microsoft.com/office/officeart/2005/8/layout/process2"/>
    <dgm:cxn modelId="{3C650B61-EFAD-480E-9D3F-BEE61658B71B}" type="presParOf" srcId="{F15667BD-C5F6-4AFA-AE0A-B0C967E90E85}" destId="{6CE05941-E98C-4ED6-8CEF-AF1A1E8BA4B4}" srcOrd="0" destOrd="0" presId="urn:microsoft.com/office/officeart/2005/8/layout/process2"/>
    <dgm:cxn modelId="{4D3FF50F-043C-4F26-8E3F-B8E292D1F63F}" type="presParOf" srcId="{A8F93A87-F41E-4CBA-BE87-468495B618DD}" destId="{E76C9A66-259A-4FFE-B17D-BB6015F860AC}" srcOrd="2" destOrd="0" presId="urn:microsoft.com/office/officeart/2005/8/layout/process2"/>
    <dgm:cxn modelId="{03173233-FBCA-4A73-B727-A85AFEA7D8F4}" type="presParOf" srcId="{A8F93A87-F41E-4CBA-BE87-468495B618DD}" destId="{E5818685-170F-441B-A38E-7456DEB6081A}" srcOrd="3" destOrd="0" presId="urn:microsoft.com/office/officeart/2005/8/layout/process2"/>
    <dgm:cxn modelId="{B8EB01D0-709E-4392-A065-8F23B87A6427}" type="presParOf" srcId="{E5818685-170F-441B-A38E-7456DEB6081A}" destId="{C206EB47-2841-484C-811A-ACFF501198B8}" srcOrd="0" destOrd="0" presId="urn:microsoft.com/office/officeart/2005/8/layout/process2"/>
    <dgm:cxn modelId="{22EF754E-B1F2-4431-8964-E6686451F885}" type="presParOf" srcId="{A8F93A87-F41E-4CBA-BE87-468495B618DD}" destId="{D5586635-66A8-45A4-8A9B-C1B1154BD41C}" srcOrd="4" destOrd="0" presId="urn:microsoft.com/office/officeart/2005/8/layout/process2"/>
    <dgm:cxn modelId="{8D3D50AD-0FA3-4AF0-9880-B17FA9D92987}" type="presParOf" srcId="{A8F93A87-F41E-4CBA-BE87-468495B618DD}" destId="{03BBA8C8-8E43-490C-8381-3552E8932BCC}" srcOrd="5" destOrd="0" presId="urn:microsoft.com/office/officeart/2005/8/layout/process2"/>
    <dgm:cxn modelId="{69AD1405-B99C-4AD4-931B-BD038032C04B}" type="presParOf" srcId="{03BBA8C8-8E43-490C-8381-3552E8932BCC}" destId="{3720024D-E874-44ED-BDC0-0975A11DA601}" srcOrd="0" destOrd="0" presId="urn:microsoft.com/office/officeart/2005/8/layout/process2"/>
    <dgm:cxn modelId="{47F633AA-6646-4158-A946-D4D07E218B37}" type="presParOf" srcId="{A8F93A87-F41E-4CBA-BE87-468495B618DD}" destId="{DDC9A762-B5D5-4DB1-9217-3ADE6A52187C}" srcOrd="6" destOrd="0" presId="urn:microsoft.com/office/officeart/2005/8/layout/process2"/>
    <dgm:cxn modelId="{3543F756-95B9-4161-9888-CFF7D82259E5}" type="presParOf" srcId="{A8F93A87-F41E-4CBA-BE87-468495B618DD}" destId="{8C8355D1-14E7-46AE-9A2E-05F2E7473699}" srcOrd="7" destOrd="0" presId="urn:microsoft.com/office/officeart/2005/8/layout/process2"/>
    <dgm:cxn modelId="{5B6E153A-1F39-47A4-8CE5-2FF79DA02772}" type="presParOf" srcId="{8C8355D1-14E7-46AE-9A2E-05F2E7473699}" destId="{2770976B-3AB5-4382-B5B7-808BA8BBFD0B}" srcOrd="0" destOrd="0" presId="urn:microsoft.com/office/officeart/2005/8/layout/process2"/>
    <dgm:cxn modelId="{93AAE661-9A73-4987-A5A8-DE4B0ADED68A}" type="presParOf" srcId="{A8F93A87-F41E-4CBA-BE87-468495B618DD}" destId="{8D7297E5-DD71-4CFE-8709-EEA1839926CF}" srcOrd="8" destOrd="0" presId="urn:microsoft.com/office/officeart/2005/8/layout/process2"/>
    <dgm:cxn modelId="{D9C87DB6-2FBC-4D36-83F9-886BCB9470B7}" type="presParOf" srcId="{A8F93A87-F41E-4CBA-BE87-468495B618DD}" destId="{A3177CE7-5CA7-4D23-A5CF-80ACFB156ADF}" srcOrd="9" destOrd="0" presId="urn:microsoft.com/office/officeart/2005/8/layout/process2"/>
    <dgm:cxn modelId="{3A906B5B-949A-4A13-B1DF-B5CD64FC5505}" type="presParOf" srcId="{A3177CE7-5CA7-4D23-A5CF-80ACFB156ADF}" destId="{ED656B4A-A62C-4F6F-8FB6-ACAE5D1DAA70}" srcOrd="0" destOrd="0" presId="urn:microsoft.com/office/officeart/2005/8/layout/process2"/>
    <dgm:cxn modelId="{BC42D378-3C0D-480F-92C4-0B498AA05D51}" type="presParOf" srcId="{A8F93A87-F41E-4CBA-BE87-468495B618DD}" destId="{E70D4C2A-C8C5-4A56-9DF1-C7A6D305BDE2}" srcOrd="10" destOrd="0" presId="urn:microsoft.com/office/officeart/2005/8/layout/process2"/>
    <dgm:cxn modelId="{29167E28-A506-4340-8B04-1A43FAE03186}" type="presParOf" srcId="{A8F93A87-F41E-4CBA-BE87-468495B618DD}" destId="{CCD5F2AD-AACF-4A02-8D31-7C4C8A9EABCF}" srcOrd="11" destOrd="0" presId="urn:microsoft.com/office/officeart/2005/8/layout/process2"/>
    <dgm:cxn modelId="{518BFD19-908D-45CB-8014-F896CBD30F7C}" type="presParOf" srcId="{CCD5F2AD-AACF-4A02-8D31-7C4C8A9EABCF}" destId="{127A0C2F-1E73-4B4C-B8ED-B125DA43A83D}" srcOrd="0" destOrd="0" presId="urn:microsoft.com/office/officeart/2005/8/layout/process2"/>
    <dgm:cxn modelId="{69657FA3-3D09-4211-B715-32215F2F2EF5}" type="presParOf" srcId="{A8F93A87-F41E-4CBA-BE87-468495B618DD}" destId="{CA8C0EDD-4C3F-44D3-8218-F4B144FA0F18}" srcOrd="12" destOrd="0" presId="urn:microsoft.com/office/officeart/2005/8/layout/process2"/>
    <dgm:cxn modelId="{D6F9C6E3-A3E0-4009-8779-FC0443080B92}" type="presParOf" srcId="{A8F93A87-F41E-4CBA-BE87-468495B618DD}" destId="{B4DC35A6-50FA-4E49-9BCA-517D48CECB34}" srcOrd="13" destOrd="0" presId="urn:microsoft.com/office/officeart/2005/8/layout/process2"/>
    <dgm:cxn modelId="{E9345B8B-42CB-47A6-9287-3268D0CDE3EC}" type="presParOf" srcId="{B4DC35A6-50FA-4E49-9BCA-517D48CECB34}" destId="{A01291F9-A58D-4966-8FCD-34052083AA70}" srcOrd="0" destOrd="0" presId="urn:microsoft.com/office/officeart/2005/8/layout/process2"/>
    <dgm:cxn modelId="{51890A0A-DF3F-493F-B1CE-E0A84DF5B6D8}" type="presParOf" srcId="{A8F93A87-F41E-4CBA-BE87-468495B618DD}" destId="{546CB3B6-088E-45BE-A538-904E28AB4DC7}" srcOrd="14" destOrd="0" presId="urn:microsoft.com/office/officeart/2005/8/layout/process2"/>
    <dgm:cxn modelId="{8E74E797-198E-4D1F-A553-C59D00525A88}" type="presParOf" srcId="{A8F93A87-F41E-4CBA-BE87-468495B618DD}" destId="{36CEA9BC-C222-4EC7-A311-441FED92C091}" srcOrd="15" destOrd="0" presId="urn:microsoft.com/office/officeart/2005/8/layout/process2"/>
    <dgm:cxn modelId="{740CABCF-B1FC-443D-A86D-E596C0EF250C}" type="presParOf" srcId="{36CEA9BC-C222-4EC7-A311-441FED92C091}" destId="{CC53AA1B-5B96-4CC3-B58B-FC149AE37840}" srcOrd="0" destOrd="0" presId="urn:microsoft.com/office/officeart/2005/8/layout/process2"/>
    <dgm:cxn modelId="{DD5A2D86-25E3-4890-AFB3-15BEEB0E951E}" type="presParOf" srcId="{A8F93A87-F41E-4CBA-BE87-468495B618DD}" destId="{16E5EC96-0AF9-4A0A-B71E-179B107A06FA}" srcOrd="16" destOrd="0" presId="urn:microsoft.com/office/officeart/2005/8/layout/process2"/>
    <dgm:cxn modelId="{DF6E0A09-132E-4D96-91C1-1E1FC9649AAA}" type="presParOf" srcId="{A8F93A87-F41E-4CBA-BE87-468495B618DD}" destId="{6B4C65B7-F703-47CF-BC80-FF654DC1ED3B}" srcOrd="17" destOrd="0" presId="urn:microsoft.com/office/officeart/2005/8/layout/process2"/>
    <dgm:cxn modelId="{877E49C3-A920-49B4-82BB-BC93AFDE899B}" type="presParOf" srcId="{6B4C65B7-F703-47CF-BC80-FF654DC1ED3B}" destId="{CDE4E7FF-BB27-4EC8-BB3E-271BD0E3A74E}" srcOrd="0" destOrd="0" presId="urn:microsoft.com/office/officeart/2005/8/layout/process2"/>
    <dgm:cxn modelId="{D02941EF-020B-4F97-8A3E-44B5028A0287}" type="presParOf" srcId="{A8F93A87-F41E-4CBA-BE87-468495B618DD}" destId="{E24CCEAE-F90C-45C3-A304-A7A9D5A63480}" srcOrd="18" destOrd="0" presId="urn:microsoft.com/office/officeart/2005/8/layout/process2"/>
    <dgm:cxn modelId="{193797C1-BE82-467A-A09D-F273F1161FFD}" type="presParOf" srcId="{A8F93A87-F41E-4CBA-BE87-468495B618DD}" destId="{DC2F1F5B-852A-4476-98BF-4C7CA2F3B2F1}" srcOrd="19" destOrd="0" presId="urn:microsoft.com/office/officeart/2005/8/layout/process2"/>
    <dgm:cxn modelId="{02AD33D4-9360-454F-8E40-39A53BBE694B}" type="presParOf" srcId="{DC2F1F5B-852A-4476-98BF-4C7CA2F3B2F1}" destId="{725C58CD-E36B-4615-AD60-9A7EEFBE2A90}" srcOrd="0" destOrd="0" presId="urn:microsoft.com/office/officeart/2005/8/layout/process2"/>
    <dgm:cxn modelId="{35B5DACE-1847-4292-909C-DDF6D524AB54}" type="presParOf" srcId="{A8F93A87-F41E-4CBA-BE87-468495B618DD}" destId="{7F08E498-7A69-4CD6-B911-14F5EB6088CA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B51A902-9F40-4ABF-95B0-C8EBDEF6B86C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63750069-430E-43A4-8BDD-3F1726D043DD}">
      <dgm:prSet phldrT="[Текст]" custT="1"/>
      <dgm:spPr/>
      <dgm:t>
        <a:bodyPr/>
        <a:lstStyle/>
        <a:p>
          <a:r>
            <a:rPr lang="ru-RU" sz="2600" b="1" dirty="0" smtClean="0">
              <a:solidFill>
                <a:srgbClr val="006600"/>
              </a:solidFill>
            </a:rPr>
            <a:t>Работа в электронной регистратуре </a:t>
          </a:r>
          <a:endParaRPr lang="ru-RU" sz="2600" b="1" dirty="0">
            <a:solidFill>
              <a:srgbClr val="006600"/>
            </a:solidFill>
          </a:endParaRPr>
        </a:p>
      </dgm:t>
    </dgm:pt>
    <dgm:pt modelId="{7CBC7420-49DF-4919-BC94-815194CDC28D}" type="parTrans" cxnId="{5D79DCF7-8A68-4C3C-9356-DE046B1456CC}">
      <dgm:prSet/>
      <dgm:spPr/>
      <dgm:t>
        <a:bodyPr/>
        <a:lstStyle/>
        <a:p>
          <a:endParaRPr lang="ru-RU"/>
        </a:p>
      </dgm:t>
    </dgm:pt>
    <dgm:pt modelId="{4861F960-2F63-4AD0-BBED-C1DAB6B95797}" type="sibTrans" cxnId="{5D79DCF7-8A68-4C3C-9356-DE046B1456CC}">
      <dgm:prSet/>
      <dgm:spPr/>
      <dgm:t>
        <a:bodyPr/>
        <a:lstStyle/>
        <a:p>
          <a:endParaRPr lang="ru-RU"/>
        </a:p>
      </dgm:t>
    </dgm:pt>
    <dgm:pt modelId="{C202A185-116E-4D63-8D0E-36A0D4FD4BFD}">
      <dgm:prSet phldrT="[Текст]" custT="1"/>
      <dgm:spPr/>
      <dgm:t>
        <a:bodyPr/>
        <a:lstStyle/>
        <a:p>
          <a:r>
            <a:rPr lang="ru-RU" sz="2600" b="1" dirty="0" smtClean="0">
              <a:solidFill>
                <a:srgbClr val="006600"/>
              </a:solidFill>
            </a:rPr>
            <a:t>Программа АРМ-онколог</a:t>
          </a:r>
          <a:endParaRPr lang="ru-RU" sz="2600" b="1" dirty="0">
            <a:solidFill>
              <a:srgbClr val="006600"/>
            </a:solidFill>
          </a:endParaRPr>
        </a:p>
      </dgm:t>
    </dgm:pt>
    <dgm:pt modelId="{423B36C8-F147-45F0-95D5-E8A4A8D61BC9}" type="parTrans" cxnId="{2EFDA7F4-65DB-456E-8004-D93B734D249C}">
      <dgm:prSet/>
      <dgm:spPr/>
      <dgm:t>
        <a:bodyPr/>
        <a:lstStyle/>
        <a:p>
          <a:endParaRPr lang="ru-RU"/>
        </a:p>
      </dgm:t>
    </dgm:pt>
    <dgm:pt modelId="{CBE05855-1832-48D9-BD4D-0DEF690BCE04}" type="sibTrans" cxnId="{2EFDA7F4-65DB-456E-8004-D93B734D249C}">
      <dgm:prSet/>
      <dgm:spPr/>
      <dgm:t>
        <a:bodyPr/>
        <a:lstStyle/>
        <a:p>
          <a:endParaRPr lang="ru-RU"/>
        </a:p>
      </dgm:t>
    </dgm:pt>
    <dgm:pt modelId="{E7931724-F08E-4E1F-81EF-DA2035A3882C}">
      <dgm:prSet phldrT="[Текст]" custT="1"/>
      <dgm:spPr/>
      <dgm:t>
        <a:bodyPr/>
        <a:lstStyle/>
        <a:p>
          <a:r>
            <a:rPr lang="ru-RU" sz="2600" b="1" dirty="0" smtClean="0">
              <a:solidFill>
                <a:srgbClr val="006600"/>
              </a:solidFill>
            </a:rPr>
            <a:t>Диспансеризация взрослого и детского населения</a:t>
          </a:r>
          <a:endParaRPr lang="ru-RU" sz="2600" b="1" dirty="0">
            <a:solidFill>
              <a:srgbClr val="006600"/>
            </a:solidFill>
          </a:endParaRPr>
        </a:p>
      </dgm:t>
    </dgm:pt>
    <dgm:pt modelId="{D9697068-63A3-4E89-AFFD-28F420172694}" type="parTrans" cxnId="{ECEB98CE-16A9-4E5D-8D90-02AD3070258B}">
      <dgm:prSet/>
      <dgm:spPr/>
      <dgm:t>
        <a:bodyPr/>
        <a:lstStyle/>
        <a:p>
          <a:endParaRPr lang="ru-RU"/>
        </a:p>
      </dgm:t>
    </dgm:pt>
    <dgm:pt modelId="{E596D1A0-94B8-434C-951A-80FDE68C72C0}" type="sibTrans" cxnId="{ECEB98CE-16A9-4E5D-8D90-02AD3070258B}">
      <dgm:prSet/>
      <dgm:spPr/>
      <dgm:t>
        <a:bodyPr/>
        <a:lstStyle/>
        <a:p>
          <a:endParaRPr lang="ru-RU"/>
        </a:p>
      </dgm:t>
    </dgm:pt>
    <dgm:pt modelId="{B2C794B7-CA1E-410D-ACCD-2245B5C771E1}">
      <dgm:prSet phldrT="[Текст]" custT="1"/>
      <dgm:spPr/>
      <dgm:t>
        <a:bodyPr/>
        <a:lstStyle/>
        <a:p>
          <a:r>
            <a:rPr lang="ru-RU" sz="2600" b="1" dirty="0" smtClean="0">
              <a:solidFill>
                <a:srgbClr val="006600"/>
              </a:solidFill>
            </a:rPr>
            <a:t>Торговля медикаментами</a:t>
          </a:r>
          <a:endParaRPr lang="ru-RU" sz="2600" b="1" dirty="0">
            <a:solidFill>
              <a:srgbClr val="006600"/>
            </a:solidFill>
          </a:endParaRPr>
        </a:p>
      </dgm:t>
    </dgm:pt>
    <dgm:pt modelId="{85BD4153-8EFD-48C5-8DD0-4B9049B83A0B}" type="parTrans" cxnId="{E5B8BCD9-31AF-44FE-B4A1-23D0A0ABA5AE}">
      <dgm:prSet/>
      <dgm:spPr/>
      <dgm:t>
        <a:bodyPr/>
        <a:lstStyle/>
        <a:p>
          <a:endParaRPr lang="ru-RU"/>
        </a:p>
      </dgm:t>
    </dgm:pt>
    <dgm:pt modelId="{56BF8B31-DD17-4CA9-82F2-C69153E5F63A}" type="sibTrans" cxnId="{E5B8BCD9-31AF-44FE-B4A1-23D0A0ABA5AE}">
      <dgm:prSet/>
      <dgm:spPr/>
      <dgm:t>
        <a:bodyPr/>
        <a:lstStyle/>
        <a:p>
          <a:endParaRPr lang="ru-RU"/>
        </a:p>
      </dgm:t>
    </dgm:pt>
    <dgm:pt modelId="{B9BD9B03-094D-45B6-9666-38941D8F24E5}">
      <dgm:prSet phldrT="[Текст]" custT="1"/>
      <dgm:spPr/>
      <dgm:t>
        <a:bodyPr/>
        <a:lstStyle/>
        <a:p>
          <a:r>
            <a:rPr lang="ru-RU" sz="2600" b="1" dirty="0" smtClean="0">
              <a:solidFill>
                <a:srgbClr val="006600"/>
              </a:solidFill>
            </a:rPr>
            <a:t>Работа с </a:t>
          </a:r>
          <a:r>
            <a:rPr lang="ru-RU" sz="2600" b="1" dirty="0" err="1" smtClean="0">
              <a:solidFill>
                <a:srgbClr val="006600"/>
              </a:solidFill>
            </a:rPr>
            <a:t>экспресс-анализаторами</a:t>
          </a:r>
          <a:endParaRPr lang="ru-RU" sz="2600" b="1" dirty="0">
            <a:solidFill>
              <a:srgbClr val="006600"/>
            </a:solidFill>
          </a:endParaRPr>
        </a:p>
      </dgm:t>
    </dgm:pt>
    <dgm:pt modelId="{7E12A854-29C6-4F1D-BE16-C4E60A77A3FC}" type="parTrans" cxnId="{7C5E86E7-DF7F-464B-AD19-56C4593C3DAE}">
      <dgm:prSet/>
      <dgm:spPr/>
      <dgm:t>
        <a:bodyPr/>
        <a:lstStyle/>
        <a:p>
          <a:endParaRPr lang="ru-RU"/>
        </a:p>
      </dgm:t>
    </dgm:pt>
    <dgm:pt modelId="{876F3053-1DE7-420B-852F-DC269D3B72FD}" type="sibTrans" cxnId="{7C5E86E7-DF7F-464B-AD19-56C4593C3DAE}">
      <dgm:prSet/>
      <dgm:spPr/>
      <dgm:t>
        <a:bodyPr/>
        <a:lstStyle/>
        <a:p>
          <a:endParaRPr lang="ru-RU"/>
        </a:p>
      </dgm:t>
    </dgm:pt>
    <dgm:pt modelId="{E8891DB0-67CE-46BA-9EDA-90CD0C4C10CC}">
      <dgm:prSet phldrT="[Текст]" custT="1"/>
      <dgm:spPr/>
      <dgm:t>
        <a:bodyPr/>
        <a:lstStyle/>
        <a:p>
          <a:r>
            <a:rPr lang="ru-RU" sz="2600" b="1" dirty="0" smtClean="0">
              <a:solidFill>
                <a:srgbClr val="006600"/>
              </a:solidFill>
            </a:rPr>
            <a:t>Паллиативная бригада</a:t>
          </a:r>
          <a:endParaRPr lang="ru-RU" sz="2600" b="1" dirty="0">
            <a:solidFill>
              <a:srgbClr val="006600"/>
            </a:solidFill>
          </a:endParaRPr>
        </a:p>
      </dgm:t>
    </dgm:pt>
    <dgm:pt modelId="{853801CD-A785-4747-B87F-AB71EE327366}" type="parTrans" cxnId="{CCFDBB7E-41FD-463F-944A-C58153A9C6B1}">
      <dgm:prSet/>
      <dgm:spPr/>
      <dgm:t>
        <a:bodyPr/>
        <a:lstStyle/>
        <a:p>
          <a:endParaRPr lang="ru-RU"/>
        </a:p>
      </dgm:t>
    </dgm:pt>
    <dgm:pt modelId="{08E8D7C7-347E-48A6-951D-0457FD487E08}" type="sibTrans" cxnId="{CCFDBB7E-41FD-463F-944A-C58153A9C6B1}">
      <dgm:prSet/>
      <dgm:spPr/>
      <dgm:t>
        <a:bodyPr/>
        <a:lstStyle/>
        <a:p>
          <a:endParaRPr lang="ru-RU"/>
        </a:p>
      </dgm:t>
    </dgm:pt>
    <dgm:pt modelId="{A700FEB9-6CFE-4152-81BB-493039CDF4D1}" type="pres">
      <dgm:prSet presAssocID="{5B51A902-9F40-4ABF-95B0-C8EBDEF6B86C}" presName="compositeShape" presStyleCnt="0">
        <dgm:presLayoutVars>
          <dgm:chMax val="7"/>
          <dgm:dir/>
          <dgm:resizeHandles val="exact"/>
        </dgm:presLayoutVars>
      </dgm:prSet>
      <dgm:spPr/>
    </dgm:pt>
    <dgm:pt modelId="{E86BE1D4-5BBF-47DD-8125-53CE0D02F32B}" type="pres">
      <dgm:prSet presAssocID="{63750069-430E-43A4-8BDD-3F1726D043DD}" presName="circ1" presStyleLbl="vennNode1" presStyleIdx="0" presStyleCnt="6"/>
      <dgm:spPr/>
      <dgm:t>
        <a:bodyPr/>
        <a:lstStyle/>
        <a:p>
          <a:endParaRPr lang="ru-RU"/>
        </a:p>
      </dgm:t>
    </dgm:pt>
    <dgm:pt modelId="{67D8F331-F335-43D1-A597-13A7D3780D22}" type="pres">
      <dgm:prSet presAssocID="{63750069-430E-43A4-8BDD-3F1726D043DD}" presName="circ1Tx" presStyleLbl="revTx" presStyleIdx="0" presStyleCnt="0" custScaleX="168679" custLinFactNeighborX="1430" custLinFactNeighborY="214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BEF05-89DF-4268-93F9-89D09BFD5D62}" type="pres">
      <dgm:prSet presAssocID="{C202A185-116E-4D63-8D0E-36A0D4FD4BFD}" presName="circ2" presStyleLbl="vennNode1" presStyleIdx="1" presStyleCnt="6"/>
      <dgm:spPr/>
      <dgm:t>
        <a:bodyPr/>
        <a:lstStyle/>
        <a:p>
          <a:endParaRPr lang="ru-RU"/>
        </a:p>
      </dgm:t>
    </dgm:pt>
    <dgm:pt modelId="{D3D43CFC-E666-4DE3-B8A3-13FE862E009D}" type="pres">
      <dgm:prSet presAssocID="{C202A185-116E-4D63-8D0E-36A0D4FD4BF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76AD3-3D7B-40C3-9CF2-96800AA559F8}" type="pres">
      <dgm:prSet presAssocID="{E7931724-F08E-4E1F-81EF-DA2035A3882C}" presName="circ3" presStyleLbl="vennNode1" presStyleIdx="2" presStyleCnt="6"/>
      <dgm:spPr/>
      <dgm:t>
        <a:bodyPr/>
        <a:lstStyle/>
        <a:p>
          <a:endParaRPr lang="ru-RU"/>
        </a:p>
      </dgm:t>
    </dgm:pt>
    <dgm:pt modelId="{03DB79A8-1028-434B-8E9E-690A2F74B0BE}" type="pres">
      <dgm:prSet presAssocID="{E7931724-F08E-4E1F-81EF-DA2035A3882C}" presName="circ3Tx" presStyleLbl="revTx" presStyleIdx="0" presStyleCnt="0" custScaleX="159986" custLinFactNeighborX="21636" custLinFactNeighborY="47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FAC9A-2078-4E02-9E5A-CE42A00E7272}" type="pres">
      <dgm:prSet presAssocID="{B2C794B7-CA1E-410D-ACCD-2245B5C771E1}" presName="circ4" presStyleLbl="vennNode1" presStyleIdx="3" presStyleCnt="6"/>
      <dgm:spPr/>
    </dgm:pt>
    <dgm:pt modelId="{C1D40F86-A9E9-4C7F-80F0-7BFD38D96462}" type="pres">
      <dgm:prSet presAssocID="{B2C794B7-CA1E-410D-ACCD-2245B5C771E1}" presName="circ4Tx" presStyleLbl="revTx" presStyleIdx="0" presStyleCnt="0" custScaleX="1279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75193-9998-41A5-B6EA-280311EF192A}" type="pres">
      <dgm:prSet presAssocID="{B9BD9B03-094D-45B6-9666-38941D8F24E5}" presName="circ5" presStyleLbl="vennNode1" presStyleIdx="4" presStyleCnt="6"/>
      <dgm:spPr/>
    </dgm:pt>
    <dgm:pt modelId="{0E005C8F-8F1B-45AE-8F06-5BC7860E3047}" type="pres">
      <dgm:prSet presAssocID="{B9BD9B03-094D-45B6-9666-38941D8F24E5}" presName="circ5Tx" presStyleLbl="revTx" presStyleIdx="0" presStyleCnt="0" custScaleX="129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21BC0-19B9-43B2-AB61-AC7AF952C86F}" type="pres">
      <dgm:prSet presAssocID="{E8891DB0-67CE-46BA-9EDA-90CD0C4C10CC}" presName="circ6" presStyleLbl="vennNode1" presStyleIdx="5" presStyleCnt="6"/>
      <dgm:spPr/>
    </dgm:pt>
    <dgm:pt modelId="{DEE33199-2A17-49CD-92EA-106E9EC67208}" type="pres">
      <dgm:prSet presAssocID="{E8891DB0-67CE-46BA-9EDA-90CD0C4C10CC}" presName="circ6Tx" presStyleLbl="revTx" presStyleIdx="0" presStyleCnt="0" custScaleX="1140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9F6CAA-EFF9-4ACA-80D0-D75F06CE1E17}" type="presOf" srcId="{C202A185-116E-4D63-8D0E-36A0D4FD4BFD}" destId="{D3D43CFC-E666-4DE3-B8A3-13FE862E009D}" srcOrd="0" destOrd="0" presId="urn:microsoft.com/office/officeart/2005/8/layout/venn1"/>
    <dgm:cxn modelId="{E7379904-BC96-48DF-84C7-5CDD5E76458F}" type="presOf" srcId="{63750069-430E-43A4-8BDD-3F1726D043DD}" destId="{67D8F331-F335-43D1-A597-13A7D3780D22}" srcOrd="0" destOrd="0" presId="urn:microsoft.com/office/officeart/2005/8/layout/venn1"/>
    <dgm:cxn modelId="{EB4E0075-BAAA-48C4-AF44-902B912C0A32}" type="presOf" srcId="{B9BD9B03-094D-45B6-9666-38941D8F24E5}" destId="{0E005C8F-8F1B-45AE-8F06-5BC7860E3047}" srcOrd="0" destOrd="0" presId="urn:microsoft.com/office/officeart/2005/8/layout/venn1"/>
    <dgm:cxn modelId="{8705DE37-65D5-444F-896A-802BA4B2D044}" type="presOf" srcId="{E8891DB0-67CE-46BA-9EDA-90CD0C4C10CC}" destId="{DEE33199-2A17-49CD-92EA-106E9EC67208}" srcOrd="0" destOrd="0" presId="urn:microsoft.com/office/officeart/2005/8/layout/venn1"/>
    <dgm:cxn modelId="{8D8CC7A2-8ED7-4078-BDDD-D2054357F80F}" type="presOf" srcId="{B2C794B7-CA1E-410D-ACCD-2245B5C771E1}" destId="{C1D40F86-A9E9-4C7F-80F0-7BFD38D96462}" srcOrd="0" destOrd="0" presId="urn:microsoft.com/office/officeart/2005/8/layout/venn1"/>
    <dgm:cxn modelId="{BCF88944-F627-49D0-A5C9-FC07EC99A880}" type="presOf" srcId="{5B51A902-9F40-4ABF-95B0-C8EBDEF6B86C}" destId="{A700FEB9-6CFE-4152-81BB-493039CDF4D1}" srcOrd="0" destOrd="0" presId="urn:microsoft.com/office/officeart/2005/8/layout/venn1"/>
    <dgm:cxn modelId="{5D79DCF7-8A68-4C3C-9356-DE046B1456CC}" srcId="{5B51A902-9F40-4ABF-95B0-C8EBDEF6B86C}" destId="{63750069-430E-43A4-8BDD-3F1726D043DD}" srcOrd="0" destOrd="0" parTransId="{7CBC7420-49DF-4919-BC94-815194CDC28D}" sibTransId="{4861F960-2F63-4AD0-BBED-C1DAB6B95797}"/>
    <dgm:cxn modelId="{9FC2A218-E230-4677-90B8-67D617D7BBB5}" type="presOf" srcId="{E7931724-F08E-4E1F-81EF-DA2035A3882C}" destId="{03DB79A8-1028-434B-8E9E-690A2F74B0BE}" srcOrd="0" destOrd="0" presId="urn:microsoft.com/office/officeart/2005/8/layout/venn1"/>
    <dgm:cxn modelId="{ECEB98CE-16A9-4E5D-8D90-02AD3070258B}" srcId="{5B51A902-9F40-4ABF-95B0-C8EBDEF6B86C}" destId="{E7931724-F08E-4E1F-81EF-DA2035A3882C}" srcOrd="2" destOrd="0" parTransId="{D9697068-63A3-4E89-AFFD-28F420172694}" sibTransId="{E596D1A0-94B8-434C-951A-80FDE68C72C0}"/>
    <dgm:cxn modelId="{7C5E86E7-DF7F-464B-AD19-56C4593C3DAE}" srcId="{5B51A902-9F40-4ABF-95B0-C8EBDEF6B86C}" destId="{B9BD9B03-094D-45B6-9666-38941D8F24E5}" srcOrd="4" destOrd="0" parTransId="{7E12A854-29C6-4F1D-BE16-C4E60A77A3FC}" sibTransId="{876F3053-1DE7-420B-852F-DC269D3B72FD}"/>
    <dgm:cxn modelId="{CCFDBB7E-41FD-463F-944A-C58153A9C6B1}" srcId="{5B51A902-9F40-4ABF-95B0-C8EBDEF6B86C}" destId="{E8891DB0-67CE-46BA-9EDA-90CD0C4C10CC}" srcOrd="5" destOrd="0" parTransId="{853801CD-A785-4747-B87F-AB71EE327366}" sibTransId="{08E8D7C7-347E-48A6-951D-0457FD487E08}"/>
    <dgm:cxn modelId="{E5B8BCD9-31AF-44FE-B4A1-23D0A0ABA5AE}" srcId="{5B51A902-9F40-4ABF-95B0-C8EBDEF6B86C}" destId="{B2C794B7-CA1E-410D-ACCD-2245B5C771E1}" srcOrd="3" destOrd="0" parTransId="{85BD4153-8EFD-48C5-8DD0-4B9049B83A0B}" sibTransId="{56BF8B31-DD17-4CA9-82F2-C69153E5F63A}"/>
    <dgm:cxn modelId="{2EFDA7F4-65DB-456E-8004-D93B734D249C}" srcId="{5B51A902-9F40-4ABF-95B0-C8EBDEF6B86C}" destId="{C202A185-116E-4D63-8D0E-36A0D4FD4BFD}" srcOrd="1" destOrd="0" parTransId="{423B36C8-F147-45F0-95D5-E8A4A8D61BC9}" sibTransId="{CBE05855-1832-48D9-BD4D-0DEF690BCE04}"/>
    <dgm:cxn modelId="{70378D82-7E1A-4B07-B1D3-9A76DBDCBE20}" type="presParOf" srcId="{A700FEB9-6CFE-4152-81BB-493039CDF4D1}" destId="{E86BE1D4-5BBF-47DD-8125-53CE0D02F32B}" srcOrd="0" destOrd="0" presId="urn:microsoft.com/office/officeart/2005/8/layout/venn1"/>
    <dgm:cxn modelId="{704DE8F2-D48E-4BE1-A763-F17489557C2B}" type="presParOf" srcId="{A700FEB9-6CFE-4152-81BB-493039CDF4D1}" destId="{67D8F331-F335-43D1-A597-13A7D3780D22}" srcOrd="1" destOrd="0" presId="urn:microsoft.com/office/officeart/2005/8/layout/venn1"/>
    <dgm:cxn modelId="{9D6EC4B5-B733-4F38-89E7-52A738DB21A9}" type="presParOf" srcId="{A700FEB9-6CFE-4152-81BB-493039CDF4D1}" destId="{1CABEF05-89DF-4268-93F9-89D09BFD5D62}" srcOrd="2" destOrd="0" presId="urn:microsoft.com/office/officeart/2005/8/layout/venn1"/>
    <dgm:cxn modelId="{2404AA77-9E11-4628-B876-461B05338341}" type="presParOf" srcId="{A700FEB9-6CFE-4152-81BB-493039CDF4D1}" destId="{D3D43CFC-E666-4DE3-B8A3-13FE862E009D}" srcOrd="3" destOrd="0" presId="urn:microsoft.com/office/officeart/2005/8/layout/venn1"/>
    <dgm:cxn modelId="{D804DBBE-3E3B-45D0-B439-9E6D4A09D2D5}" type="presParOf" srcId="{A700FEB9-6CFE-4152-81BB-493039CDF4D1}" destId="{E4776AD3-3D7B-40C3-9CF2-96800AA559F8}" srcOrd="4" destOrd="0" presId="urn:microsoft.com/office/officeart/2005/8/layout/venn1"/>
    <dgm:cxn modelId="{BD383ABD-3C26-4886-8CF8-2CDC4BE4ABB9}" type="presParOf" srcId="{A700FEB9-6CFE-4152-81BB-493039CDF4D1}" destId="{03DB79A8-1028-434B-8E9E-690A2F74B0BE}" srcOrd="5" destOrd="0" presId="urn:microsoft.com/office/officeart/2005/8/layout/venn1"/>
    <dgm:cxn modelId="{95F70FA6-CF0F-4270-AE5C-B30DEA7BEC8E}" type="presParOf" srcId="{A700FEB9-6CFE-4152-81BB-493039CDF4D1}" destId="{2E8FAC9A-2078-4E02-9E5A-CE42A00E7272}" srcOrd="6" destOrd="0" presId="urn:microsoft.com/office/officeart/2005/8/layout/venn1"/>
    <dgm:cxn modelId="{BCFCDA7C-07E5-4C2A-B44F-507354755605}" type="presParOf" srcId="{A700FEB9-6CFE-4152-81BB-493039CDF4D1}" destId="{C1D40F86-A9E9-4C7F-80F0-7BFD38D96462}" srcOrd="7" destOrd="0" presId="urn:microsoft.com/office/officeart/2005/8/layout/venn1"/>
    <dgm:cxn modelId="{F698C517-213E-4AC2-B6F1-3EE383D1CF9D}" type="presParOf" srcId="{A700FEB9-6CFE-4152-81BB-493039CDF4D1}" destId="{47075193-9998-41A5-B6EA-280311EF192A}" srcOrd="8" destOrd="0" presId="urn:microsoft.com/office/officeart/2005/8/layout/venn1"/>
    <dgm:cxn modelId="{33DDD19C-8D7F-445F-84EA-5E335959F609}" type="presParOf" srcId="{A700FEB9-6CFE-4152-81BB-493039CDF4D1}" destId="{0E005C8F-8F1B-45AE-8F06-5BC7860E3047}" srcOrd="9" destOrd="0" presId="urn:microsoft.com/office/officeart/2005/8/layout/venn1"/>
    <dgm:cxn modelId="{9392E147-3931-4AA3-A15B-38A38F8416B8}" type="presParOf" srcId="{A700FEB9-6CFE-4152-81BB-493039CDF4D1}" destId="{4F621BC0-19B9-43B2-AB61-AC7AF952C86F}" srcOrd="10" destOrd="0" presId="urn:microsoft.com/office/officeart/2005/8/layout/venn1"/>
    <dgm:cxn modelId="{7AC0AA92-5FB3-4EA2-ABE6-1130B0ECC456}" type="presParOf" srcId="{A700FEB9-6CFE-4152-81BB-493039CDF4D1}" destId="{DEE33199-2A17-49CD-92EA-106E9EC67208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3B088FA-5918-4883-BF89-093F1DA3C474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8D7CFA5-D0A0-42F4-8348-69CFA40BBE51}">
      <dgm:prSet phldrT="[Текст]" custT="1"/>
      <dgm:spPr/>
      <dgm:t>
        <a:bodyPr/>
        <a:lstStyle/>
        <a:p>
          <a:r>
            <a:rPr lang="ru-RU" sz="1600" b="1" dirty="0" smtClean="0"/>
            <a:t>Анализ деятельности  специалистов  по специальности «Лечебное дело» в Омской области за год</a:t>
          </a:r>
          <a:endParaRPr lang="ru-RU" sz="1600" b="1" dirty="0"/>
        </a:p>
      </dgm:t>
    </dgm:pt>
    <dgm:pt modelId="{A787B582-A125-402D-9B4E-5E809EC0A7BD}" type="parTrans" cxnId="{7B4D8DF0-EE2A-4020-A7D0-1048E3515CA4}">
      <dgm:prSet/>
      <dgm:spPr/>
      <dgm:t>
        <a:bodyPr/>
        <a:lstStyle/>
        <a:p>
          <a:endParaRPr lang="ru-RU" sz="1600" b="1"/>
        </a:p>
      </dgm:t>
    </dgm:pt>
    <dgm:pt modelId="{955FC6A7-8DC0-49CA-886B-4EDAD0F6B7AE}" type="sibTrans" cxnId="{7B4D8DF0-EE2A-4020-A7D0-1048E3515CA4}">
      <dgm:prSet/>
      <dgm:spPr/>
      <dgm:t>
        <a:bodyPr/>
        <a:lstStyle/>
        <a:p>
          <a:endParaRPr lang="ru-RU" sz="1600" b="1"/>
        </a:p>
      </dgm:t>
    </dgm:pt>
    <dgm:pt modelId="{6AF0CA11-D1DB-41D7-9469-4F0299F03EB0}">
      <dgm:prSet phldrT="[Текст]" custT="1"/>
      <dgm:spPr/>
      <dgm:t>
        <a:bodyPr/>
        <a:lstStyle/>
        <a:p>
          <a:r>
            <a:rPr lang="ru-RU" sz="1600" b="1" dirty="0" smtClean="0"/>
            <a:t>Участие в проведении 2 этапа Всероссийского конкурса «Лучший специалист со средним медицинским и фармацевтическим образованием» в номинации «Лучший фельдшер»</a:t>
          </a:r>
          <a:endParaRPr lang="ru-RU" sz="1600" b="1" dirty="0"/>
        </a:p>
      </dgm:t>
    </dgm:pt>
    <dgm:pt modelId="{AB18F063-6B31-4E64-A0BF-F6CF85FFE8D2}" type="parTrans" cxnId="{5CD07AC3-203C-498B-AD94-3594B1B3CA40}">
      <dgm:prSet/>
      <dgm:spPr/>
      <dgm:t>
        <a:bodyPr/>
        <a:lstStyle/>
        <a:p>
          <a:endParaRPr lang="ru-RU" sz="1600" b="1"/>
        </a:p>
      </dgm:t>
    </dgm:pt>
    <dgm:pt modelId="{391F06B9-BA02-43D5-9A44-B8D318A2DF24}" type="sibTrans" cxnId="{5CD07AC3-203C-498B-AD94-3594B1B3CA40}">
      <dgm:prSet/>
      <dgm:spPr/>
      <dgm:t>
        <a:bodyPr/>
        <a:lstStyle/>
        <a:p>
          <a:endParaRPr lang="ru-RU" sz="1600" b="1"/>
        </a:p>
      </dgm:t>
    </dgm:pt>
    <dgm:pt modelId="{D55B4456-8DDA-4D74-8E2C-9D876B9761A1}">
      <dgm:prSet phldrT="[Текст]" custT="1"/>
      <dgm:spPr/>
      <dgm:t>
        <a:bodyPr/>
        <a:lstStyle/>
        <a:p>
          <a:r>
            <a:rPr lang="ru-RU" sz="1600" b="1" dirty="0" smtClean="0"/>
            <a:t>Выезды в медицинские организации г. Омска и Омской области для оказания методической и практической помощи специалистам</a:t>
          </a:r>
          <a:endParaRPr lang="ru-RU" sz="1600" b="1" dirty="0"/>
        </a:p>
      </dgm:t>
    </dgm:pt>
    <dgm:pt modelId="{AF9F6B31-71A7-4222-A407-4C5FA8388535}" type="parTrans" cxnId="{3C3A2699-1B63-477F-9E8B-5A2031B49377}">
      <dgm:prSet/>
      <dgm:spPr/>
      <dgm:t>
        <a:bodyPr/>
        <a:lstStyle/>
        <a:p>
          <a:endParaRPr lang="ru-RU" sz="1600" b="1"/>
        </a:p>
      </dgm:t>
    </dgm:pt>
    <dgm:pt modelId="{FE69DDBD-52D9-4F92-A069-5ECC5669420B}" type="sibTrans" cxnId="{3C3A2699-1B63-477F-9E8B-5A2031B49377}">
      <dgm:prSet/>
      <dgm:spPr/>
      <dgm:t>
        <a:bodyPr/>
        <a:lstStyle/>
        <a:p>
          <a:endParaRPr lang="ru-RU" sz="1600" b="1"/>
        </a:p>
      </dgm:t>
    </dgm:pt>
    <dgm:pt modelId="{CECD6FEB-E8CA-4DDB-AA1A-6D9FA3D80EA7}">
      <dgm:prSet phldrT="[Текст]" custT="1"/>
      <dgm:spPr/>
      <dgm:t>
        <a:bodyPr/>
        <a:lstStyle/>
        <a:p>
          <a:r>
            <a:rPr lang="ru-RU" sz="1600" b="1" dirty="0" smtClean="0"/>
            <a:t>Подготовка предложений в МЗРФ, корректировка проекта профессионального стандарта «Лечебное дело» </a:t>
          </a:r>
          <a:endParaRPr lang="ru-RU" sz="1600" b="1" dirty="0"/>
        </a:p>
      </dgm:t>
    </dgm:pt>
    <dgm:pt modelId="{B06B94C5-D5D1-4313-8880-2C8A933B8A84}" type="parTrans" cxnId="{03D350BB-C020-4C6C-A7F0-7030BD453A35}">
      <dgm:prSet/>
      <dgm:spPr/>
      <dgm:t>
        <a:bodyPr/>
        <a:lstStyle/>
        <a:p>
          <a:endParaRPr lang="ru-RU" sz="1600" b="1"/>
        </a:p>
      </dgm:t>
    </dgm:pt>
    <dgm:pt modelId="{882BE01A-4842-45CA-9D0F-1CEBDE5F1AC8}" type="sibTrans" cxnId="{03D350BB-C020-4C6C-A7F0-7030BD453A35}">
      <dgm:prSet/>
      <dgm:spPr/>
      <dgm:t>
        <a:bodyPr/>
        <a:lstStyle/>
        <a:p>
          <a:endParaRPr lang="ru-RU" sz="1600" b="1"/>
        </a:p>
      </dgm:t>
    </dgm:pt>
    <dgm:pt modelId="{4E22DADD-40FA-48C3-A165-E5978EC271D1}">
      <dgm:prSet phldrT="[Текст]" custT="1"/>
      <dgm:spPr/>
      <dgm:t>
        <a:bodyPr/>
        <a:lstStyle/>
        <a:p>
          <a:r>
            <a:rPr lang="ru-RU" sz="1600" b="1" dirty="0" smtClean="0"/>
            <a:t>Участие в сертификационном экзамене в ЦПК РЗ</a:t>
          </a:r>
          <a:endParaRPr lang="ru-RU" sz="1600" b="1" dirty="0"/>
        </a:p>
      </dgm:t>
    </dgm:pt>
    <dgm:pt modelId="{3890D7F5-F757-4132-B191-82655E2152BC}" type="parTrans" cxnId="{B99BE5BE-B605-4174-B5D6-0F33F917B977}">
      <dgm:prSet/>
      <dgm:spPr/>
      <dgm:t>
        <a:bodyPr/>
        <a:lstStyle/>
        <a:p>
          <a:endParaRPr lang="ru-RU" sz="1600" b="1"/>
        </a:p>
      </dgm:t>
    </dgm:pt>
    <dgm:pt modelId="{96A3DD14-308A-402A-9EE8-63C0C907864D}" type="sibTrans" cxnId="{B99BE5BE-B605-4174-B5D6-0F33F917B977}">
      <dgm:prSet/>
      <dgm:spPr/>
      <dgm:t>
        <a:bodyPr/>
        <a:lstStyle/>
        <a:p>
          <a:endParaRPr lang="ru-RU" sz="1600" b="1"/>
        </a:p>
      </dgm:t>
    </dgm:pt>
    <dgm:pt modelId="{A220816B-0C90-4A26-9FF5-CD0F1ACCB418}">
      <dgm:prSet phldrT="[Текст]" custT="1"/>
      <dgm:spPr/>
      <dgm:t>
        <a:bodyPr/>
        <a:lstStyle/>
        <a:p>
          <a:r>
            <a:rPr lang="ru-RU" sz="1600" b="1" dirty="0" smtClean="0"/>
            <a:t>Председатель комиссии итоговой государственной аттестации в БПОУ «Медицинский колледж» по специальности «Лечебное дело»</a:t>
          </a:r>
          <a:endParaRPr lang="ru-RU" sz="1600" b="1" dirty="0"/>
        </a:p>
      </dgm:t>
    </dgm:pt>
    <dgm:pt modelId="{4CFBB1D3-0D37-4877-BAB5-6C730DE6654C}" type="parTrans" cxnId="{7ED8A5FC-9020-4B91-AD0F-B9DBB842197E}">
      <dgm:prSet/>
      <dgm:spPr/>
      <dgm:t>
        <a:bodyPr/>
        <a:lstStyle/>
        <a:p>
          <a:endParaRPr lang="ru-RU" sz="1600" b="1"/>
        </a:p>
      </dgm:t>
    </dgm:pt>
    <dgm:pt modelId="{EB22D375-497D-432B-901C-9925BFB425FA}" type="sibTrans" cxnId="{7ED8A5FC-9020-4B91-AD0F-B9DBB842197E}">
      <dgm:prSet/>
      <dgm:spPr/>
      <dgm:t>
        <a:bodyPr/>
        <a:lstStyle/>
        <a:p>
          <a:endParaRPr lang="ru-RU" sz="1600" b="1"/>
        </a:p>
      </dgm:t>
    </dgm:pt>
    <dgm:pt modelId="{E2AD715B-6198-426C-85D8-3B14E61AC16A}" type="pres">
      <dgm:prSet presAssocID="{03B088FA-5918-4883-BF89-093F1DA3C4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8AC9DA-E121-43D0-A8F2-71182202CF85}" type="pres">
      <dgm:prSet presAssocID="{58D7CFA5-D0A0-42F4-8348-69CFA40BBE51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E6F3C-6C20-40FF-AA32-C3364C93CF80}" type="pres">
      <dgm:prSet presAssocID="{955FC6A7-8DC0-49CA-886B-4EDAD0F6B7AE}" presName="spacer" presStyleCnt="0"/>
      <dgm:spPr/>
      <dgm:t>
        <a:bodyPr/>
        <a:lstStyle/>
        <a:p>
          <a:endParaRPr lang="ru-RU"/>
        </a:p>
      </dgm:t>
    </dgm:pt>
    <dgm:pt modelId="{3F58FB14-AFEF-4893-B352-D7343DC80A72}" type="pres">
      <dgm:prSet presAssocID="{6AF0CA11-D1DB-41D7-9469-4F0299F03EB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6E1065-906B-464C-81C7-0E67959D2441}" type="pres">
      <dgm:prSet presAssocID="{391F06B9-BA02-43D5-9A44-B8D318A2DF24}" presName="spacer" presStyleCnt="0"/>
      <dgm:spPr/>
      <dgm:t>
        <a:bodyPr/>
        <a:lstStyle/>
        <a:p>
          <a:endParaRPr lang="ru-RU"/>
        </a:p>
      </dgm:t>
    </dgm:pt>
    <dgm:pt modelId="{0E9B6405-8702-45B0-93D4-9D5D7E0517E8}" type="pres">
      <dgm:prSet presAssocID="{D55B4456-8DDA-4D74-8E2C-9D876B9761A1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D3A12-ADDF-4673-A3BD-3F3DE9BB8F9C}" type="pres">
      <dgm:prSet presAssocID="{FE69DDBD-52D9-4F92-A069-5ECC5669420B}" presName="spacer" presStyleCnt="0"/>
      <dgm:spPr/>
      <dgm:t>
        <a:bodyPr/>
        <a:lstStyle/>
        <a:p>
          <a:endParaRPr lang="ru-RU"/>
        </a:p>
      </dgm:t>
    </dgm:pt>
    <dgm:pt modelId="{91A91497-8F3C-48F0-90FE-CBCE432C3DC0}" type="pres">
      <dgm:prSet presAssocID="{CECD6FEB-E8CA-4DDB-AA1A-6D9FA3D80EA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82353-3E96-493E-B597-EDBAB7E071C5}" type="pres">
      <dgm:prSet presAssocID="{882BE01A-4842-45CA-9D0F-1CEBDE5F1AC8}" presName="spacer" presStyleCnt="0"/>
      <dgm:spPr/>
      <dgm:t>
        <a:bodyPr/>
        <a:lstStyle/>
        <a:p>
          <a:endParaRPr lang="ru-RU"/>
        </a:p>
      </dgm:t>
    </dgm:pt>
    <dgm:pt modelId="{C5F57C44-8E85-40B5-8548-9059D1D0BEA9}" type="pres">
      <dgm:prSet presAssocID="{4E22DADD-40FA-48C3-A165-E5978EC271D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E67C08-B46E-416B-8E59-63376B45465D}" type="pres">
      <dgm:prSet presAssocID="{96A3DD14-308A-402A-9EE8-63C0C907864D}" presName="spacer" presStyleCnt="0"/>
      <dgm:spPr/>
      <dgm:t>
        <a:bodyPr/>
        <a:lstStyle/>
        <a:p>
          <a:endParaRPr lang="ru-RU"/>
        </a:p>
      </dgm:t>
    </dgm:pt>
    <dgm:pt modelId="{96C02D47-9131-4597-B1E8-A7E20117F1F8}" type="pres">
      <dgm:prSet presAssocID="{A220816B-0C90-4A26-9FF5-CD0F1ACCB41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3A2699-1B63-477F-9E8B-5A2031B49377}" srcId="{03B088FA-5918-4883-BF89-093F1DA3C474}" destId="{D55B4456-8DDA-4D74-8E2C-9D876B9761A1}" srcOrd="2" destOrd="0" parTransId="{AF9F6B31-71A7-4222-A407-4C5FA8388535}" sibTransId="{FE69DDBD-52D9-4F92-A069-5ECC5669420B}"/>
    <dgm:cxn modelId="{C98245EF-F47D-4FE2-BFD1-5DB6607197F0}" type="presOf" srcId="{4E22DADD-40FA-48C3-A165-E5978EC271D1}" destId="{C5F57C44-8E85-40B5-8548-9059D1D0BEA9}" srcOrd="0" destOrd="0" presId="urn:microsoft.com/office/officeart/2005/8/layout/vList2"/>
    <dgm:cxn modelId="{5CD07AC3-203C-498B-AD94-3594B1B3CA40}" srcId="{03B088FA-5918-4883-BF89-093F1DA3C474}" destId="{6AF0CA11-D1DB-41D7-9469-4F0299F03EB0}" srcOrd="1" destOrd="0" parTransId="{AB18F063-6B31-4E64-A0BF-F6CF85FFE8D2}" sibTransId="{391F06B9-BA02-43D5-9A44-B8D318A2DF24}"/>
    <dgm:cxn modelId="{7B4D8DF0-EE2A-4020-A7D0-1048E3515CA4}" srcId="{03B088FA-5918-4883-BF89-093F1DA3C474}" destId="{58D7CFA5-D0A0-42F4-8348-69CFA40BBE51}" srcOrd="0" destOrd="0" parTransId="{A787B582-A125-402D-9B4E-5E809EC0A7BD}" sibTransId="{955FC6A7-8DC0-49CA-886B-4EDAD0F6B7AE}"/>
    <dgm:cxn modelId="{6CF1FF7B-513A-411C-9E48-267FB43BA2DD}" type="presOf" srcId="{A220816B-0C90-4A26-9FF5-CD0F1ACCB418}" destId="{96C02D47-9131-4597-B1E8-A7E20117F1F8}" srcOrd="0" destOrd="0" presId="urn:microsoft.com/office/officeart/2005/8/layout/vList2"/>
    <dgm:cxn modelId="{1B2FA64C-B168-4788-BE39-FE1F45D5AAD3}" type="presOf" srcId="{03B088FA-5918-4883-BF89-093F1DA3C474}" destId="{E2AD715B-6198-426C-85D8-3B14E61AC16A}" srcOrd="0" destOrd="0" presId="urn:microsoft.com/office/officeart/2005/8/layout/vList2"/>
    <dgm:cxn modelId="{DDF851B6-737C-44F6-A6B8-E1A01F98EB21}" type="presOf" srcId="{58D7CFA5-D0A0-42F4-8348-69CFA40BBE51}" destId="{BE8AC9DA-E121-43D0-A8F2-71182202CF85}" srcOrd="0" destOrd="0" presId="urn:microsoft.com/office/officeart/2005/8/layout/vList2"/>
    <dgm:cxn modelId="{03D350BB-C020-4C6C-A7F0-7030BD453A35}" srcId="{03B088FA-5918-4883-BF89-093F1DA3C474}" destId="{CECD6FEB-E8CA-4DDB-AA1A-6D9FA3D80EA7}" srcOrd="3" destOrd="0" parTransId="{B06B94C5-D5D1-4313-8880-2C8A933B8A84}" sibTransId="{882BE01A-4842-45CA-9D0F-1CEBDE5F1AC8}"/>
    <dgm:cxn modelId="{B99BE5BE-B605-4174-B5D6-0F33F917B977}" srcId="{03B088FA-5918-4883-BF89-093F1DA3C474}" destId="{4E22DADD-40FA-48C3-A165-E5978EC271D1}" srcOrd="4" destOrd="0" parTransId="{3890D7F5-F757-4132-B191-82655E2152BC}" sibTransId="{96A3DD14-308A-402A-9EE8-63C0C907864D}"/>
    <dgm:cxn modelId="{7ED8A5FC-9020-4B91-AD0F-B9DBB842197E}" srcId="{03B088FA-5918-4883-BF89-093F1DA3C474}" destId="{A220816B-0C90-4A26-9FF5-CD0F1ACCB418}" srcOrd="5" destOrd="0" parTransId="{4CFBB1D3-0D37-4877-BAB5-6C730DE6654C}" sibTransId="{EB22D375-497D-432B-901C-9925BFB425FA}"/>
    <dgm:cxn modelId="{1E922519-A71F-46CB-B8DF-89AE5BC0DD50}" type="presOf" srcId="{6AF0CA11-D1DB-41D7-9469-4F0299F03EB0}" destId="{3F58FB14-AFEF-4893-B352-D7343DC80A72}" srcOrd="0" destOrd="0" presId="urn:microsoft.com/office/officeart/2005/8/layout/vList2"/>
    <dgm:cxn modelId="{D6E36795-DDF7-493F-8B43-737305CC78A3}" type="presOf" srcId="{D55B4456-8DDA-4D74-8E2C-9D876B9761A1}" destId="{0E9B6405-8702-45B0-93D4-9D5D7E0517E8}" srcOrd="0" destOrd="0" presId="urn:microsoft.com/office/officeart/2005/8/layout/vList2"/>
    <dgm:cxn modelId="{9A7FA138-AA74-4FA3-B785-BA5467D46242}" type="presOf" srcId="{CECD6FEB-E8CA-4DDB-AA1A-6D9FA3D80EA7}" destId="{91A91497-8F3C-48F0-90FE-CBCE432C3DC0}" srcOrd="0" destOrd="0" presId="urn:microsoft.com/office/officeart/2005/8/layout/vList2"/>
    <dgm:cxn modelId="{557BF0F8-629C-4B09-A907-AD99A6A12F24}" type="presParOf" srcId="{E2AD715B-6198-426C-85D8-3B14E61AC16A}" destId="{BE8AC9DA-E121-43D0-A8F2-71182202CF85}" srcOrd="0" destOrd="0" presId="urn:microsoft.com/office/officeart/2005/8/layout/vList2"/>
    <dgm:cxn modelId="{BA334836-28AC-4D62-A8D3-963330C410D6}" type="presParOf" srcId="{E2AD715B-6198-426C-85D8-3B14E61AC16A}" destId="{1B9E6F3C-6C20-40FF-AA32-C3364C93CF80}" srcOrd="1" destOrd="0" presId="urn:microsoft.com/office/officeart/2005/8/layout/vList2"/>
    <dgm:cxn modelId="{BFA16D1E-8AD7-4897-A178-F3DC3DF3EECD}" type="presParOf" srcId="{E2AD715B-6198-426C-85D8-3B14E61AC16A}" destId="{3F58FB14-AFEF-4893-B352-D7343DC80A72}" srcOrd="2" destOrd="0" presId="urn:microsoft.com/office/officeart/2005/8/layout/vList2"/>
    <dgm:cxn modelId="{187347B2-764B-4145-9521-5BFF38E5718F}" type="presParOf" srcId="{E2AD715B-6198-426C-85D8-3B14E61AC16A}" destId="{AC6E1065-906B-464C-81C7-0E67959D2441}" srcOrd="3" destOrd="0" presId="urn:microsoft.com/office/officeart/2005/8/layout/vList2"/>
    <dgm:cxn modelId="{CAFCDEAB-E561-47F2-B1B6-0209760C2226}" type="presParOf" srcId="{E2AD715B-6198-426C-85D8-3B14E61AC16A}" destId="{0E9B6405-8702-45B0-93D4-9D5D7E0517E8}" srcOrd="4" destOrd="0" presId="urn:microsoft.com/office/officeart/2005/8/layout/vList2"/>
    <dgm:cxn modelId="{36997B09-F3FE-4DCD-A405-D2AC63C72406}" type="presParOf" srcId="{E2AD715B-6198-426C-85D8-3B14E61AC16A}" destId="{53ED3A12-ADDF-4673-A3BD-3F3DE9BB8F9C}" srcOrd="5" destOrd="0" presId="urn:microsoft.com/office/officeart/2005/8/layout/vList2"/>
    <dgm:cxn modelId="{ED74AFEE-2F59-462B-ACE2-0735674B1C70}" type="presParOf" srcId="{E2AD715B-6198-426C-85D8-3B14E61AC16A}" destId="{91A91497-8F3C-48F0-90FE-CBCE432C3DC0}" srcOrd="6" destOrd="0" presId="urn:microsoft.com/office/officeart/2005/8/layout/vList2"/>
    <dgm:cxn modelId="{C7268A8D-D63A-4240-8AF5-468FA3257B9A}" type="presParOf" srcId="{E2AD715B-6198-426C-85D8-3B14E61AC16A}" destId="{A2482353-3E96-493E-B597-EDBAB7E071C5}" srcOrd="7" destOrd="0" presId="urn:microsoft.com/office/officeart/2005/8/layout/vList2"/>
    <dgm:cxn modelId="{32C352E8-3A2D-4BBA-A4B1-A44363E5D8B9}" type="presParOf" srcId="{E2AD715B-6198-426C-85D8-3B14E61AC16A}" destId="{C5F57C44-8E85-40B5-8548-9059D1D0BEA9}" srcOrd="8" destOrd="0" presId="urn:microsoft.com/office/officeart/2005/8/layout/vList2"/>
    <dgm:cxn modelId="{AB3603A7-8359-4593-940F-C28F20403B41}" type="presParOf" srcId="{E2AD715B-6198-426C-85D8-3B14E61AC16A}" destId="{80E67C08-B46E-416B-8E59-63376B45465D}" srcOrd="9" destOrd="0" presId="urn:microsoft.com/office/officeart/2005/8/layout/vList2"/>
    <dgm:cxn modelId="{7F63EC5A-63A8-484A-A94F-1BE4B4ED912D}" type="presParOf" srcId="{E2AD715B-6198-426C-85D8-3B14E61AC16A}" destId="{96C02D47-9131-4597-B1E8-A7E20117F1F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8B09CC-ACD6-43DB-A97A-0152AAED4063}" type="doc">
      <dgm:prSet loTypeId="urn:microsoft.com/office/officeart/2005/8/layout/cycle3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F98F025-A699-49B3-AB59-5674E49A5F1E}">
      <dgm:prSet phldrT="[Текст]" custT="1"/>
      <dgm:spPr>
        <a:gradFill rotWithShape="0">
          <a:gsLst>
            <a:gs pos="0">
              <a:schemeClr val="accent5">
                <a:hueOff val="0"/>
                <a:satOff val="0"/>
                <a:shade val="51000"/>
                <a:satMod val="130000"/>
                <a:lumMod val="38000"/>
                <a:lumOff val="62000"/>
              </a:schemeClr>
            </a:gs>
            <a:gs pos="80000">
              <a:schemeClr val="accent5">
                <a:hueOff val="0"/>
                <a:satOff val="0"/>
                <a:alphaOff val="0"/>
                <a:shade val="93000"/>
                <a:satMod val="130000"/>
                <a:lumMod val="71000"/>
                <a:lumOff val="29000"/>
              </a:schemeClr>
            </a:gs>
            <a:gs pos="100000">
              <a:schemeClr val="accent5">
                <a:hueOff val="0"/>
                <a:satOff val="0"/>
                <a:alphaOff val="0"/>
                <a:shade val="94000"/>
                <a:satMod val="135000"/>
                <a:lumMod val="81000"/>
                <a:lumOff val="19000"/>
              </a:schemeClr>
            </a:gs>
          </a:gsLst>
        </a:gradFill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400" b="1" cap="none" spc="0" dirty="0" smtClean="0">
              <a:ln w="11430"/>
              <a:solidFill>
                <a:schemeClr val="accent4">
                  <a:lumMod val="50000"/>
                </a:schemeClr>
              </a:solidFill>
              <a:effectLst/>
            </a:rPr>
            <a:t>Цитологические исследования</a:t>
          </a:r>
        </a:p>
        <a:p>
          <a:r>
            <a:rPr lang="ru-RU" sz="2800" b="1" cap="none" spc="0" dirty="0" smtClean="0">
              <a:ln w="11430"/>
              <a:effectLst/>
            </a:rPr>
            <a:t> </a:t>
          </a:r>
          <a:r>
            <a:rPr lang="ru-RU" sz="3200" b="1" cap="none" spc="0" dirty="0" smtClean="0">
              <a:ln w="11430"/>
              <a:solidFill>
                <a:srgbClr val="8E0000"/>
              </a:solidFill>
              <a:effectLst/>
            </a:rPr>
            <a:t>126912</a:t>
          </a:r>
        </a:p>
      </dgm:t>
    </dgm:pt>
    <dgm:pt modelId="{8287CCEF-1E82-4B34-B490-D53550A61E42}" type="parTrans" cxnId="{638068A6-3B7D-413E-80EA-B6E97FA2A787}">
      <dgm:prSet/>
      <dgm:spPr/>
      <dgm:t>
        <a:bodyPr/>
        <a:lstStyle/>
        <a:p>
          <a:endParaRPr lang="ru-RU"/>
        </a:p>
      </dgm:t>
    </dgm:pt>
    <dgm:pt modelId="{A6312077-AA64-4E56-8E17-F9B46CA4856B}" type="sibTrans" cxnId="{638068A6-3B7D-413E-80EA-B6E97FA2A787}">
      <dgm:prSet/>
      <dgm:spPr/>
      <dgm:t>
        <a:bodyPr/>
        <a:lstStyle/>
        <a:p>
          <a:endParaRPr lang="ru-RU"/>
        </a:p>
      </dgm:t>
    </dgm:pt>
    <dgm:pt modelId="{B171B716-49EB-4154-B402-CE9882A89CA7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600" b="1" cap="none" spc="0" dirty="0" smtClean="0">
              <a:ln w="11430"/>
              <a:solidFill>
                <a:schemeClr val="tx2">
                  <a:lumMod val="50000"/>
                </a:schemeClr>
              </a:solidFill>
              <a:effectLst/>
            </a:rPr>
            <a:t>Подозрение на ЗНО </a:t>
          </a:r>
        </a:p>
        <a:p>
          <a:r>
            <a:rPr lang="ru-RU" sz="3600" b="1" cap="none" spc="0" dirty="0" smtClean="0">
              <a:ln w="11430"/>
              <a:solidFill>
                <a:srgbClr val="8E0000"/>
              </a:solidFill>
              <a:effectLst/>
            </a:rPr>
            <a:t>445</a:t>
          </a:r>
          <a:endParaRPr lang="ru-RU" sz="3600" b="1" cap="none" spc="0" dirty="0">
            <a:ln w="11430"/>
            <a:solidFill>
              <a:srgbClr val="8E0000"/>
            </a:solidFill>
            <a:effectLst/>
          </a:endParaRPr>
        </a:p>
      </dgm:t>
    </dgm:pt>
    <dgm:pt modelId="{21D72AB0-1A11-4DC2-B560-0B0A4F2053D4}" type="parTrans" cxnId="{A9A022DE-C69C-44D5-B366-9BAEBB7EA8AC}">
      <dgm:prSet/>
      <dgm:spPr/>
      <dgm:t>
        <a:bodyPr/>
        <a:lstStyle/>
        <a:p>
          <a:endParaRPr lang="ru-RU"/>
        </a:p>
      </dgm:t>
    </dgm:pt>
    <dgm:pt modelId="{3666884C-1B18-4099-9D10-0ADB94FA7EEA}" type="sibTrans" cxnId="{A9A022DE-C69C-44D5-B366-9BAEBB7EA8AC}">
      <dgm:prSet/>
      <dgm:spPr/>
      <dgm:t>
        <a:bodyPr/>
        <a:lstStyle/>
        <a:p>
          <a:endParaRPr lang="ru-RU"/>
        </a:p>
      </dgm:t>
    </dgm:pt>
    <dgm:pt modelId="{B5256D3E-C393-452D-92F2-02246A9739D1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600" b="1" cap="none" spc="0" dirty="0" smtClean="0">
              <a:ln w="11430"/>
              <a:solidFill>
                <a:schemeClr val="tx2">
                  <a:lumMod val="50000"/>
                </a:schemeClr>
              </a:solidFill>
              <a:effectLst/>
            </a:rPr>
            <a:t>Патология </a:t>
          </a:r>
        </a:p>
        <a:p>
          <a:r>
            <a:rPr lang="ru-RU" sz="3600" b="1" cap="none" spc="0" dirty="0" smtClean="0">
              <a:ln w="11430"/>
              <a:solidFill>
                <a:srgbClr val="8E0000"/>
              </a:solidFill>
              <a:effectLst/>
            </a:rPr>
            <a:t>49791</a:t>
          </a:r>
          <a:endParaRPr lang="ru-RU" sz="3600" b="1" cap="none" spc="0" dirty="0">
            <a:ln w="11430"/>
            <a:solidFill>
              <a:srgbClr val="8E0000"/>
            </a:solidFill>
            <a:effectLst/>
          </a:endParaRPr>
        </a:p>
      </dgm:t>
    </dgm:pt>
    <dgm:pt modelId="{80FBD51C-6B91-492B-A4A9-B2C5445BA361}" type="sibTrans" cxnId="{C85167E8-0F41-40F0-B4CD-C5EF4BBE58A5}">
      <dgm:prSet/>
      <dgm:spPr/>
      <dgm:t>
        <a:bodyPr/>
        <a:lstStyle/>
        <a:p>
          <a:endParaRPr lang="ru-RU"/>
        </a:p>
      </dgm:t>
    </dgm:pt>
    <dgm:pt modelId="{31E513E7-248E-4CA0-B4AA-D1BFF2DD3D44}" type="parTrans" cxnId="{C85167E8-0F41-40F0-B4CD-C5EF4BBE58A5}">
      <dgm:prSet/>
      <dgm:spPr/>
      <dgm:t>
        <a:bodyPr/>
        <a:lstStyle/>
        <a:p>
          <a:endParaRPr lang="ru-RU"/>
        </a:p>
      </dgm:t>
    </dgm:pt>
    <dgm:pt modelId="{D02DBB3B-8697-4977-8F2A-9C341ECF6B3C}" type="pres">
      <dgm:prSet presAssocID="{B68B09CC-ACD6-43DB-A97A-0152AAED40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565C8B-DE5F-4FDC-A2C2-95C238086938}" type="pres">
      <dgm:prSet presAssocID="{B68B09CC-ACD6-43DB-A97A-0152AAED4063}" presName="cycle" presStyleCnt="0"/>
      <dgm:spPr/>
    </dgm:pt>
    <dgm:pt modelId="{14A459CD-D6C0-4E3E-A815-062053B4092B}" type="pres">
      <dgm:prSet presAssocID="{4F98F025-A699-49B3-AB59-5674E49A5F1E}" presName="nodeFirs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EEB59-64D1-4DC4-8BFD-3C2D67208F18}" type="pres">
      <dgm:prSet presAssocID="{A6312077-AA64-4E56-8E17-F9B46CA4856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7B4787B4-1BF4-4F23-ACE1-C6C9F023E719}" type="pres">
      <dgm:prSet presAssocID="{B5256D3E-C393-452D-92F2-02246A9739D1}" presName="nodeFollowingNodes" presStyleLbl="node1" presStyleIdx="1" presStyleCnt="3" custRadScaleRad="99708" custRadScaleInc="1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619B9-6E49-42DE-B6EC-3931AA27B695}" type="pres">
      <dgm:prSet presAssocID="{B171B716-49EB-4154-B402-CE9882A89CA7}" presName="nodeFollowingNode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5167E8-0F41-40F0-B4CD-C5EF4BBE58A5}" srcId="{B68B09CC-ACD6-43DB-A97A-0152AAED4063}" destId="{B5256D3E-C393-452D-92F2-02246A9739D1}" srcOrd="1" destOrd="0" parTransId="{31E513E7-248E-4CA0-B4AA-D1BFF2DD3D44}" sibTransId="{80FBD51C-6B91-492B-A4A9-B2C5445BA361}"/>
    <dgm:cxn modelId="{EC6FEB21-F343-41B0-A11F-428C87122AD1}" type="presOf" srcId="{B5256D3E-C393-452D-92F2-02246A9739D1}" destId="{7B4787B4-1BF4-4F23-ACE1-C6C9F023E719}" srcOrd="0" destOrd="0" presId="urn:microsoft.com/office/officeart/2005/8/layout/cycle3"/>
    <dgm:cxn modelId="{A9A022DE-C69C-44D5-B366-9BAEBB7EA8AC}" srcId="{B68B09CC-ACD6-43DB-A97A-0152AAED4063}" destId="{B171B716-49EB-4154-B402-CE9882A89CA7}" srcOrd="2" destOrd="0" parTransId="{21D72AB0-1A11-4DC2-B560-0B0A4F2053D4}" sibTransId="{3666884C-1B18-4099-9D10-0ADB94FA7EEA}"/>
    <dgm:cxn modelId="{40ACB024-E400-40F3-85DC-B394F042B401}" type="presOf" srcId="{4F98F025-A699-49B3-AB59-5674E49A5F1E}" destId="{14A459CD-D6C0-4E3E-A815-062053B4092B}" srcOrd="0" destOrd="0" presId="urn:microsoft.com/office/officeart/2005/8/layout/cycle3"/>
    <dgm:cxn modelId="{638068A6-3B7D-413E-80EA-B6E97FA2A787}" srcId="{B68B09CC-ACD6-43DB-A97A-0152AAED4063}" destId="{4F98F025-A699-49B3-AB59-5674E49A5F1E}" srcOrd="0" destOrd="0" parTransId="{8287CCEF-1E82-4B34-B490-D53550A61E42}" sibTransId="{A6312077-AA64-4E56-8E17-F9B46CA4856B}"/>
    <dgm:cxn modelId="{9EEC1A10-32C2-4C7E-AF2D-F5CA4EE6938C}" type="presOf" srcId="{B171B716-49EB-4154-B402-CE9882A89CA7}" destId="{176619B9-6E49-42DE-B6EC-3931AA27B695}" srcOrd="0" destOrd="0" presId="urn:microsoft.com/office/officeart/2005/8/layout/cycle3"/>
    <dgm:cxn modelId="{4E42A015-3CBE-4E22-B1B7-7865DB1DEFCE}" type="presOf" srcId="{A6312077-AA64-4E56-8E17-F9B46CA4856B}" destId="{606EEB59-64D1-4DC4-8BFD-3C2D67208F18}" srcOrd="0" destOrd="0" presId="urn:microsoft.com/office/officeart/2005/8/layout/cycle3"/>
    <dgm:cxn modelId="{4B037E44-FC52-4835-BEFF-1FFA857DD7AA}" type="presOf" srcId="{B68B09CC-ACD6-43DB-A97A-0152AAED4063}" destId="{D02DBB3B-8697-4977-8F2A-9C341ECF6B3C}" srcOrd="0" destOrd="0" presId="urn:microsoft.com/office/officeart/2005/8/layout/cycle3"/>
    <dgm:cxn modelId="{CBFB0814-F0F0-4068-8B12-6998737EA7D2}" type="presParOf" srcId="{D02DBB3B-8697-4977-8F2A-9C341ECF6B3C}" destId="{52565C8B-DE5F-4FDC-A2C2-95C238086938}" srcOrd="0" destOrd="0" presId="urn:microsoft.com/office/officeart/2005/8/layout/cycle3"/>
    <dgm:cxn modelId="{99DDE48E-0086-4E95-B31D-73A630A0AC35}" type="presParOf" srcId="{52565C8B-DE5F-4FDC-A2C2-95C238086938}" destId="{14A459CD-D6C0-4E3E-A815-062053B4092B}" srcOrd="0" destOrd="0" presId="urn:microsoft.com/office/officeart/2005/8/layout/cycle3"/>
    <dgm:cxn modelId="{4DD7A87C-35AD-48BA-A5FE-B51DECCD99C4}" type="presParOf" srcId="{52565C8B-DE5F-4FDC-A2C2-95C238086938}" destId="{606EEB59-64D1-4DC4-8BFD-3C2D67208F18}" srcOrd="1" destOrd="0" presId="urn:microsoft.com/office/officeart/2005/8/layout/cycle3"/>
    <dgm:cxn modelId="{27E1EA2A-BA07-4A9B-847B-D107A7C46C8F}" type="presParOf" srcId="{52565C8B-DE5F-4FDC-A2C2-95C238086938}" destId="{7B4787B4-1BF4-4F23-ACE1-C6C9F023E719}" srcOrd="2" destOrd="0" presId="urn:microsoft.com/office/officeart/2005/8/layout/cycle3"/>
    <dgm:cxn modelId="{F404A15A-F7BD-4B15-BBA4-E0FABC4A1C1C}" type="presParOf" srcId="{52565C8B-DE5F-4FDC-A2C2-95C238086938}" destId="{176619B9-6E49-42DE-B6EC-3931AA27B695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C5B226-70C3-4EAB-8EBB-2CEFF841152F}" type="doc">
      <dgm:prSet loTypeId="urn:microsoft.com/office/officeart/2005/8/layout/process2" loCatId="process" qsTypeId="urn:microsoft.com/office/officeart/2005/8/quickstyle/simple5" qsCatId="simple" csTypeId="urn:microsoft.com/office/officeart/2005/8/colors/colorful5" csCatId="colorful" phldr="1"/>
      <dgm:spPr/>
    </dgm:pt>
    <dgm:pt modelId="{F53E06ED-BD01-4436-954F-E63FA0182EF7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Охват </a:t>
          </a:r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онкоосмотрами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37,9%</a:t>
          </a:r>
          <a:endParaRPr lang="ru-RU" sz="2200" b="1" dirty="0">
            <a:solidFill>
              <a:schemeClr val="accent4">
                <a:lumMod val="50000"/>
              </a:schemeClr>
            </a:solidFill>
          </a:endParaRPr>
        </a:p>
      </dgm:t>
    </dgm:pt>
    <dgm:pt modelId="{9F98CDD7-6E91-4FB3-9379-8294C7EF2C0B}" type="parTrans" cxnId="{C90A8B15-EDA9-4714-BA21-1C62D493ED3A}">
      <dgm:prSet/>
      <dgm:spPr/>
      <dgm:t>
        <a:bodyPr/>
        <a:lstStyle/>
        <a:p>
          <a:endParaRPr lang="ru-RU" sz="2200" b="1"/>
        </a:p>
      </dgm:t>
    </dgm:pt>
    <dgm:pt modelId="{6205CB39-2512-4268-955A-9C9A4ED1DD10}" type="sibTrans" cxnId="{C90A8B15-EDA9-4714-BA21-1C62D493ED3A}">
      <dgm:prSet custT="1"/>
      <dgm:spPr/>
      <dgm:t>
        <a:bodyPr/>
        <a:lstStyle/>
        <a:p>
          <a:endParaRPr lang="ru-RU" sz="2200" b="1"/>
        </a:p>
      </dgm:t>
    </dgm:pt>
    <dgm:pt modelId="{0D205435-367B-4FA2-A18D-19572AC44805}">
      <dgm:prSet phldrT="[Текст]" custT="1"/>
      <dgm:spPr/>
      <dgm:t>
        <a:bodyPr/>
        <a:lstStyle/>
        <a:p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Седельниковский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 55,4%</a:t>
          </a:r>
          <a:endParaRPr lang="ru-RU" sz="2200" b="1" dirty="0">
            <a:solidFill>
              <a:schemeClr val="accent4">
                <a:lumMod val="50000"/>
              </a:schemeClr>
            </a:solidFill>
          </a:endParaRPr>
        </a:p>
      </dgm:t>
    </dgm:pt>
    <dgm:pt modelId="{33FBFE73-7203-4111-8A31-B692237A912A}" type="parTrans" cxnId="{77BABDD4-7F0D-4424-9E10-4E58F7A1F43F}">
      <dgm:prSet/>
      <dgm:spPr/>
      <dgm:t>
        <a:bodyPr/>
        <a:lstStyle/>
        <a:p>
          <a:endParaRPr lang="ru-RU" sz="2200" b="1"/>
        </a:p>
      </dgm:t>
    </dgm:pt>
    <dgm:pt modelId="{644FF365-8119-446B-852D-CE0CDA719C01}" type="sibTrans" cxnId="{77BABDD4-7F0D-4424-9E10-4E58F7A1F43F}">
      <dgm:prSet custT="1"/>
      <dgm:spPr/>
      <dgm:t>
        <a:bodyPr/>
        <a:lstStyle/>
        <a:p>
          <a:endParaRPr lang="ru-RU" sz="2200" b="1"/>
        </a:p>
      </dgm:t>
    </dgm:pt>
    <dgm:pt modelId="{16CC76F1-B538-457C-81BB-79CF297837D3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Тарский                    53,8 %</a:t>
          </a:r>
          <a:endParaRPr lang="ru-RU" sz="2200" b="1" dirty="0">
            <a:solidFill>
              <a:schemeClr val="accent4">
                <a:lumMod val="50000"/>
              </a:schemeClr>
            </a:solidFill>
          </a:endParaRPr>
        </a:p>
      </dgm:t>
    </dgm:pt>
    <dgm:pt modelId="{8290A66F-D7BD-4903-9C97-499FC846E66D}" type="parTrans" cxnId="{11B0A7DA-D120-46AD-BFA2-D763AFFFB08B}">
      <dgm:prSet/>
      <dgm:spPr/>
      <dgm:t>
        <a:bodyPr/>
        <a:lstStyle/>
        <a:p>
          <a:endParaRPr lang="ru-RU" sz="2200" b="1"/>
        </a:p>
      </dgm:t>
    </dgm:pt>
    <dgm:pt modelId="{1813B9E5-4222-4398-AA53-36F214EF31ED}" type="sibTrans" cxnId="{11B0A7DA-D120-46AD-BFA2-D763AFFFB08B}">
      <dgm:prSet custT="1"/>
      <dgm:spPr/>
      <dgm:t>
        <a:bodyPr/>
        <a:lstStyle/>
        <a:p>
          <a:endParaRPr lang="ru-RU" sz="2200" b="1"/>
        </a:p>
      </dgm:t>
    </dgm:pt>
    <dgm:pt modelId="{0C30E607-7036-42D6-82D7-88F971E7D265}">
      <dgm:prSet phldrT="[Текст]" custT="1"/>
      <dgm:spPr/>
      <dgm:t>
        <a:bodyPr/>
        <a:lstStyle/>
        <a:p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Тевризский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                 53 %              </a:t>
          </a:r>
          <a:endParaRPr lang="ru-RU" sz="2200" b="1" dirty="0">
            <a:solidFill>
              <a:schemeClr val="accent4">
                <a:lumMod val="50000"/>
              </a:schemeClr>
            </a:solidFill>
          </a:endParaRPr>
        </a:p>
      </dgm:t>
    </dgm:pt>
    <dgm:pt modelId="{5CBA8799-E76F-424E-ADD9-85A8C99FC114}" type="parTrans" cxnId="{F01C01A2-D3AE-40A1-9261-0842046A3BEA}">
      <dgm:prSet/>
      <dgm:spPr/>
      <dgm:t>
        <a:bodyPr/>
        <a:lstStyle/>
        <a:p>
          <a:endParaRPr lang="ru-RU" sz="2200" b="1"/>
        </a:p>
      </dgm:t>
    </dgm:pt>
    <dgm:pt modelId="{F931E022-342A-4513-8B73-FBDCB68497A7}" type="sibTrans" cxnId="{F01C01A2-D3AE-40A1-9261-0842046A3BEA}">
      <dgm:prSet/>
      <dgm:spPr/>
      <dgm:t>
        <a:bodyPr/>
        <a:lstStyle/>
        <a:p>
          <a:endParaRPr lang="ru-RU" sz="2200" b="1"/>
        </a:p>
      </dgm:t>
    </dgm:pt>
    <dgm:pt modelId="{F61715C5-4E04-4914-A22F-31138C55C5D6}" type="pres">
      <dgm:prSet presAssocID="{D6C5B226-70C3-4EAB-8EBB-2CEFF841152F}" presName="linearFlow" presStyleCnt="0">
        <dgm:presLayoutVars>
          <dgm:resizeHandles val="exact"/>
        </dgm:presLayoutVars>
      </dgm:prSet>
      <dgm:spPr/>
    </dgm:pt>
    <dgm:pt modelId="{404601C2-0CF4-4AA2-BC6D-B2FB41BC1025}" type="pres">
      <dgm:prSet presAssocID="{F53E06ED-BD01-4436-954F-E63FA0182EF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ADF1C-1CE6-41D9-9FDF-EE7E25FB78D1}" type="pres">
      <dgm:prSet presAssocID="{6205CB39-2512-4268-955A-9C9A4ED1DD1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935EC982-D946-4028-BDA8-91FF62302DE8}" type="pres">
      <dgm:prSet presAssocID="{6205CB39-2512-4268-955A-9C9A4ED1DD1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ED65E8A-B2D3-4EA8-97E8-FC3C14D20582}" type="pres">
      <dgm:prSet presAssocID="{0D205435-367B-4FA2-A18D-19572AC4480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3EB3A-C787-4D2E-B81B-F21E692A3594}" type="pres">
      <dgm:prSet presAssocID="{644FF365-8119-446B-852D-CE0CDA719C01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94DA855-AB41-4300-994B-7CC8A9D778F6}" type="pres">
      <dgm:prSet presAssocID="{644FF365-8119-446B-852D-CE0CDA719C0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5D9862B-098D-41A0-9AF1-16C7D5F69EAF}" type="pres">
      <dgm:prSet presAssocID="{16CC76F1-B538-457C-81BB-79CF297837D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C5A30-E093-4EA3-BAE9-15615024DFAD}" type="pres">
      <dgm:prSet presAssocID="{1813B9E5-4222-4398-AA53-36F214EF31ED}" presName="sibTrans" presStyleLbl="sibTrans2D1" presStyleIdx="2" presStyleCnt="3"/>
      <dgm:spPr/>
      <dgm:t>
        <a:bodyPr/>
        <a:lstStyle/>
        <a:p>
          <a:endParaRPr lang="ru-RU"/>
        </a:p>
      </dgm:t>
    </dgm:pt>
    <dgm:pt modelId="{590CC1C9-39DA-4955-9DBA-5CFEBF464CA1}" type="pres">
      <dgm:prSet presAssocID="{1813B9E5-4222-4398-AA53-36F214EF31ED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BC974AD3-981A-48F8-BFF5-81189D40F6AF}" type="pres">
      <dgm:prSet presAssocID="{0C30E607-7036-42D6-82D7-88F971E7D26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0F401A-BF0E-4EFB-B1BA-63FEB6CCE8D4}" type="presOf" srcId="{1813B9E5-4222-4398-AA53-36F214EF31ED}" destId="{5D2C5A30-E093-4EA3-BAE9-15615024DFAD}" srcOrd="0" destOrd="0" presId="urn:microsoft.com/office/officeart/2005/8/layout/process2"/>
    <dgm:cxn modelId="{5210F5A7-06CD-4C70-BA00-221A416696B9}" type="presOf" srcId="{0C30E607-7036-42D6-82D7-88F971E7D265}" destId="{BC974AD3-981A-48F8-BFF5-81189D40F6AF}" srcOrd="0" destOrd="0" presId="urn:microsoft.com/office/officeart/2005/8/layout/process2"/>
    <dgm:cxn modelId="{AAB3ED05-59D0-4E7C-AE9E-294911C594D5}" type="presOf" srcId="{F53E06ED-BD01-4436-954F-E63FA0182EF7}" destId="{404601C2-0CF4-4AA2-BC6D-B2FB41BC1025}" srcOrd="0" destOrd="0" presId="urn:microsoft.com/office/officeart/2005/8/layout/process2"/>
    <dgm:cxn modelId="{0F293C38-FD5E-4BB4-8433-87DD20322A2D}" type="presOf" srcId="{0D205435-367B-4FA2-A18D-19572AC44805}" destId="{EED65E8A-B2D3-4EA8-97E8-FC3C14D20582}" srcOrd="0" destOrd="0" presId="urn:microsoft.com/office/officeart/2005/8/layout/process2"/>
    <dgm:cxn modelId="{C1030221-0A20-4FFF-A6AA-BF745BA4FD30}" type="presOf" srcId="{D6C5B226-70C3-4EAB-8EBB-2CEFF841152F}" destId="{F61715C5-4E04-4914-A22F-31138C55C5D6}" srcOrd="0" destOrd="0" presId="urn:microsoft.com/office/officeart/2005/8/layout/process2"/>
    <dgm:cxn modelId="{77BABDD4-7F0D-4424-9E10-4E58F7A1F43F}" srcId="{D6C5B226-70C3-4EAB-8EBB-2CEFF841152F}" destId="{0D205435-367B-4FA2-A18D-19572AC44805}" srcOrd="1" destOrd="0" parTransId="{33FBFE73-7203-4111-8A31-B692237A912A}" sibTransId="{644FF365-8119-446B-852D-CE0CDA719C01}"/>
    <dgm:cxn modelId="{C90A8B15-EDA9-4714-BA21-1C62D493ED3A}" srcId="{D6C5B226-70C3-4EAB-8EBB-2CEFF841152F}" destId="{F53E06ED-BD01-4436-954F-E63FA0182EF7}" srcOrd="0" destOrd="0" parTransId="{9F98CDD7-6E91-4FB3-9379-8294C7EF2C0B}" sibTransId="{6205CB39-2512-4268-955A-9C9A4ED1DD10}"/>
    <dgm:cxn modelId="{4B7F2405-EA31-42F2-8E21-662E166BFC22}" type="presOf" srcId="{6205CB39-2512-4268-955A-9C9A4ED1DD10}" destId="{935EC982-D946-4028-BDA8-91FF62302DE8}" srcOrd="1" destOrd="0" presId="urn:microsoft.com/office/officeart/2005/8/layout/process2"/>
    <dgm:cxn modelId="{F01C01A2-D3AE-40A1-9261-0842046A3BEA}" srcId="{D6C5B226-70C3-4EAB-8EBB-2CEFF841152F}" destId="{0C30E607-7036-42D6-82D7-88F971E7D265}" srcOrd="3" destOrd="0" parTransId="{5CBA8799-E76F-424E-ADD9-85A8C99FC114}" sibTransId="{F931E022-342A-4513-8B73-FBDCB68497A7}"/>
    <dgm:cxn modelId="{63702FA4-CD05-45B8-A0FB-709AFDC14555}" type="presOf" srcId="{644FF365-8119-446B-852D-CE0CDA719C01}" destId="{894DA855-AB41-4300-994B-7CC8A9D778F6}" srcOrd="1" destOrd="0" presId="urn:microsoft.com/office/officeart/2005/8/layout/process2"/>
    <dgm:cxn modelId="{57C21DCD-4C4B-47DA-8F6E-E8573B34FFF0}" type="presOf" srcId="{16CC76F1-B538-457C-81BB-79CF297837D3}" destId="{55D9862B-098D-41A0-9AF1-16C7D5F69EAF}" srcOrd="0" destOrd="0" presId="urn:microsoft.com/office/officeart/2005/8/layout/process2"/>
    <dgm:cxn modelId="{B637AE24-F288-49A2-9F9E-644B5F6D3B5F}" type="presOf" srcId="{644FF365-8119-446B-852D-CE0CDA719C01}" destId="{2853EB3A-C787-4D2E-B81B-F21E692A3594}" srcOrd="0" destOrd="0" presId="urn:microsoft.com/office/officeart/2005/8/layout/process2"/>
    <dgm:cxn modelId="{AFE2ECF6-4C83-4CA0-B002-4FF0A9910E15}" type="presOf" srcId="{6205CB39-2512-4268-955A-9C9A4ED1DD10}" destId="{8B6ADF1C-1CE6-41D9-9FDF-EE7E25FB78D1}" srcOrd="0" destOrd="0" presId="urn:microsoft.com/office/officeart/2005/8/layout/process2"/>
    <dgm:cxn modelId="{11B0A7DA-D120-46AD-BFA2-D763AFFFB08B}" srcId="{D6C5B226-70C3-4EAB-8EBB-2CEFF841152F}" destId="{16CC76F1-B538-457C-81BB-79CF297837D3}" srcOrd="2" destOrd="0" parTransId="{8290A66F-D7BD-4903-9C97-499FC846E66D}" sibTransId="{1813B9E5-4222-4398-AA53-36F214EF31ED}"/>
    <dgm:cxn modelId="{A4A33417-EFA9-4D9F-8D06-B7A168D80455}" type="presOf" srcId="{1813B9E5-4222-4398-AA53-36F214EF31ED}" destId="{590CC1C9-39DA-4955-9DBA-5CFEBF464CA1}" srcOrd="1" destOrd="0" presId="urn:microsoft.com/office/officeart/2005/8/layout/process2"/>
    <dgm:cxn modelId="{5CBDDA69-E82A-48CC-BD9E-F765C11426FA}" type="presParOf" srcId="{F61715C5-4E04-4914-A22F-31138C55C5D6}" destId="{404601C2-0CF4-4AA2-BC6D-B2FB41BC1025}" srcOrd="0" destOrd="0" presId="urn:microsoft.com/office/officeart/2005/8/layout/process2"/>
    <dgm:cxn modelId="{68D9CADE-B694-43B8-8D62-765D7B150AA5}" type="presParOf" srcId="{F61715C5-4E04-4914-A22F-31138C55C5D6}" destId="{8B6ADF1C-1CE6-41D9-9FDF-EE7E25FB78D1}" srcOrd="1" destOrd="0" presId="urn:microsoft.com/office/officeart/2005/8/layout/process2"/>
    <dgm:cxn modelId="{F8D9FCB8-328E-4CA1-957A-FA750684649E}" type="presParOf" srcId="{8B6ADF1C-1CE6-41D9-9FDF-EE7E25FB78D1}" destId="{935EC982-D946-4028-BDA8-91FF62302DE8}" srcOrd="0" destOrd="0" presId="urn:microsoft.com/office/officeart/2005/8/layout/process2"/>
    <dgm:cxn modelId="{8956DB7B-2697-4EEE-9A5B-1D72CAAB0064}" type="presParOf" srcId="{F61715C5-4E04-4914-A22F-31138C55C5D6}" destId="{EED65E8A-B2D3-4EA8-97E8-FC3C14D20582}" srcOrd="2" destOrd="0" presId="urn:microsoft.com/office/officeart/2005/8/layout/process2"/>
    <dgm:cxn modelId="{7681AF92-E0BA-442C-AC25-2253CD179CDF}" type="presParOf" srcId="{F61715C5-4E04-4914-A22F-31138C55C5D6}" destId="{2853EB3A-C787-4D2E-B81B-F21E692A3594}" srcOrd="3" destOrd="0" presId="urn:microsoft.com/office/officeart/2005/8/layout/process2"/>
    <dgm:cxn modelId="{6C668BB6-B572-4CB3-A978-B85155CD5B6E}" type="presParOf" srcId="{2853EB3A-C787-4D2E-B81B-F21E692A3594}" destId="{894DA855-AB41-4300-994B-7CC8A9D778F6}" srcOrd="0" destOrd="0" presId="urn:microsoft.com/office/officeart/2005/8/layout/process2"/>
    <dgm:cxn modelId="{FA3EEA8D-5B4C-4A2B-B451-8A9CFCA77E76}" type="presParOf" srcId="{F61715C5-4E04-4914-A22F-31138C55C5D6}" destId="{55D9862B-098D-41A0-9AF1-16C7D5F69EAF}" srcOrd="4" destOrd="0" presId="urn:microsoft.com/office/officeart/2005/8/layout/process2"/>
    <dgm:cxn modelId="{1442E6FD-AD5E-466E-8C54-DE2C7A33FAAA}" type="presParOf" srcId="{F61715C5-4E04-4914-A22F-31138C55C5D6}" destId="{5D2C5A30-E093-4EA3-BAE9-15615024DFAD}" srcOrd="5" destOrd="0" presId="urn:microsoft.com/office/officeart/2005/8/layout/process2"/>
    <dgm:cxn modelId="{80A040D3-A4C7-4392-A8FC-CD6FBEAE714C}" type="presParOf" srcId="{5D2C5A30-E093-4EA3-BAE9-15615024DFAD}" destId="{590CC1C9-39DA-4955-9DBA-5CFEBF464CA1}" srcOrd="0" destOrd="0" presId="urn:microsoft.com/office/officeart/2005/8/layout/process2"/>
    <dgm:cxn modelId="{97AC8885-0937-417E-B9D6-F849857E4EC5}" type="presParOf" srcId="{F61715C5-4E04-4914-A22F-31138C55C5D6}" destId="{BC974AD3-981A-48F8-BFF5-81189D40F6A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64EF33-44BF-4023-B767-1D081E609BE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CF29B4A-9A48-4F60-944E-BA5B4B49C64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Оказание квалифицированного ухода за  пациентами с обучением  родственников пациентов практическим навыкам ухода за тяжелобольными</a:t>
          </a:r>
          <a:endParaRPr lang="ru-RU" sz="1800" b="1" dirty="0"/>
        </a:p>
      </dgm:t>
    </dgm:pt>
    <dgm:pt modelId="{AC485C3B-D330-40BA-B5D0-4262930B7A8D}" type="parTrans" cxnId="{60906EA6-901D-4E35-9F14-D489A7CB4E16}">
      <dgm:prSet/>
      <dgm:spPr/>
      <dgm:t>
        <a:bodyPr/>
        <a:lstStyle/>
        <a:p>
          <a:endParaRPr lang="ru-RU"/>
        </a:p>
      </dgm:t>
    </dgm:pt>
    <dgm:pt modelId="{CE2A6EF3-9182-4F09-BEF3-E9BE1C245FB8}" type="sibTrans" cxnId="{60906EA6-901D-4E35-9F14-D489A7CB4E16}">
      <dgm:prSet/>
      <dgm:spPr/>
      <dgm:t>
        <a:bodyPr/>
        <a:lstStyle/>
        <a:p>
          <a:endParaRPr lang="ru-RU"/>
        </a:p>
      </dgm:t>
    </dgm:pt>
    <dgm:pt modelId="{D8805885-A512-42B9-B180-CA3EC4B5F88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Динамическое наблюдение за состоянием пациента</a:t>
          </a:r>
          <a:endParaRPr lang="ru-RU" sz="1800" b="1" dirty="0"/>
        </a:p>
      </dgm:t>
    </dgm:pt>
    <dgm:pt modelId="{2CC459F4-BA6C-4D16-AB4C-7F9374B76183}" type="parTrans" cxnId="{46F07A7E-9C4E-4D38-BFF3-8C5E611A5697}">
      <dgm:prSet/>
      <dgm:spPr/>
      <dgm:t>
        <a:bodyPr/>
        <a:lstStyle/>
        <a:p>
          <a:endParaRPr lang="ru-RU"/>
        </a:p>
      </dgm:t>
    </dgm:pt>
    <dgm:pt modelId="{874F5792-5D78-485A-BD88-F9DD649105E0}" type="sibTrans" cxnId="{46F07A7E-9C4E-4D38-BFF3-8C5E611A5697}">
      <dgm:prSet/>
      <dgm:spPr/>
      <dgm:t>
        <a:bodyPr/>
        <a:lstStyle/>
        <a:p>
          <a:endParaRPr lang="ru-RU"/>
        </a:p>
      </dgm:t>
    </dgm:pt>
    <dgm:pt modelId="{BC262D3E-9FC8-49D3-A3CA-0583AB0CA212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Выполнение врачебных назначений, проведение профилактических, лечебных и диагностических процедур</a:t>
          </a:r>
          <a:endParaRPr lang="ru-RU" sz="1800" b="1" dirty="0"/>
        </a:p>
      </dgm:t>
    </dgm:pt>
    <dgm:pt modelId="{B276E27D-B58B-40CD-9340-7E6B54B1BA59}" type="parTrans" cxnId="{B7A9B516-BE5F-4969-8C7A-24F17B7408FC}">
      <dgm:prSet/>
      <dgm:spPr/>
      <dgm:t>
        <a:bodyPr/>
        <a:lstStyle/>
        <a:p>
          <a:endParaRPr lang="ru-RU"/>
        </a:p>
      </dgm:t>
    </dgm:pt>
    <dgm:pt modelId="{88359B51-7529-4A74-B4CD-F2D53B0346CD}" type="sibTrans" cxnId="{B7A9B516-BE5F-4969-8C7A-24F17B7408FC}">
      <dgm:prSet/>
      <dgm:spPr/>
      <dgm:t>
        <a:bodyPr/>
        <a:lstStyle/>
        <a:p>
          <a:endParaRPr lang="ru-RU"/>
        </a:p>
      </dgm:t>
    </dgm:pt>
    <dgm:pt modelId="{09727F02-E525-4FCC-B4BE-45DC1512105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Психологическая поддержка членов семьи и самого пациента</a:t>
          </a:r>
          <a:endParaRPr lang="ru-RU" sz="1800" b="1" dirty="0"/>
        </a:p>
      </dgm:t>
    </dgm:pt>
    <dgm:pt modelId="{63D9CB58-3341-47F4-9A93-A46EFF0E90DA}" type="parTrans" cxnId="{F81CD745-B2F9-45CB-888A-782B07BFE199}">
      <dgm:prSet/>
      <dgm:spPr/>
      <dgm:t>
        <a:bodyPr/>
        <a:lstStyle/>
        <a:p>
          <a:endParaRPr lang="ru-RU"/>
        </a:p>
      </dgm:t>
    </dgm:pt>
    <dgm:pt modelId="{5B1F537E-A2D0-4B57-B7F5-248D6968153B}" type="sibTrans" cxnId="{F81CD745-B2F9-45CB-888A-782B07BFE199}">
      <dgm:prSet/>
      <dgm:spPr/>
      <dgm:t>
        <a:bodyPr/>
        <a:lstStyle/>
        <a:p>
          <a:endParaRPr lang="ru-RU"/>
        </a:p>
      </dgm:t>
    </dgm:pt>
    <dgm:pt modelId="{DCCD8D44-92D7-447F-A10F-51C7664BD97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Формированием мотивации к здоровому образу жизни </a:t>
          </a:r>
          <a:endParaRPr lang="ru-RU" sz="1800" b="1" dirty="0"/>
        </a:p>
      </dgm:t>
    </dgm:pt>
    <dgm:pt modelId="{AF2DCF88-0AAB-4420-860C-424C2646E3C5}" type="parTrans" cxnId="{E52307D1-88F0-43AA-A41D-77CA57622F6C}">
      <dgm:prSet/>
      <dgm:spPr/>
      <dgm:t>
        <a:bodyPr/>
        <a:lstStyle/>
        <a:p>
          <a:endParaRPr lang="ru-RU"/>
        </a:p>
      </dgm:t>
    </dgm:pt>
    <dgm:pt modelId="{884B1DC9-C020-4923-8053-85A4305E2EBD}" type="sibTrans" cxnId="{E52307D1-88F0-43AA-A41D-77CA57622F6C}">
      <dgm:prSet/>
      <dgm:spPr/>
      <dgm:t>
        <a:bodyPr/>
        <a:lstStyle/>
        <a:p>
          <a:endParaRPr lang="ru-RU"/>
        </a:p>
      </dgm:t>
    </dgm:pt>
    <dgm:pt modelId="{F6249AC0-90DF-460B-9A4B-07212A2E4DB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/>
            <a:t>Взаимодействие с Управлением социальной защиты населения</a:t>
          </a:r>
          <a:endParaRPr lang="ru-RU" sz="1800" b="1" dirty="0"/>
        </a:p>
      </dgm:t>
    </dgm:pt>
    <dgm:pt modelId="{7B5C95B4-EB30-41A3-938A-22111D5FD90A}" type="parTrans" cxnId="{5AC18CF3-E980-4BB4-9C6D-EBE89DB56BCE}">
      <dgm:prSet/>
      <dgm:spPr/>
      <dgm:t>
        <a:bodyPr/>
        <a:lstStyle/>
        <a:p>
          <a:endParaRPr lang="ru-RU"/>
        </a:p>
      </dgm:t>
    </dgm:pt>
    <dgm:pt modelId="{F3749E6B-5B3B-4835-977B-50CD201B0F85}" type="sibTrans" cxnId="{5AC18CF3-E980-4BB4-9C6D-EBE89DB56BCE}">
      <dgm:prSet/>
      <dgm:spPr/>
      <dgm:t>
        <a:bodyPr/>
        <a:lstStyle/>
        <a:p>
          <a:endParaRPr lang="ru-RU"/>
        </a:p>
      </dgm:t>
    </dgm:pt>
    <dgm:pt modelId="{1C38306A-EF6B-41C1-A729-032CF6DA0E3F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000" b="1" dirty="0" smtClean="0"/>
            <a:t>Функции паллиативной бригады</a:t>
          </a:r>
          <a:endParaRPr lang="ru-RU" sz="2000" b="1" dirty="0"/>
        </a:p>
      </dgm:t>
    </dgm:pt>
    <dgm:pt modelId="{3C16CCA5-4D29-4A1B-BA08-E8FDB3B7A6BD}" type="parTrans" cxnId="{45418FFA-8F91-424A-9E90-4BC9FA80150E}">
      <dgm:prSet/>
      <dgm:spPr/>
      <dgm:t>
        <a:bodyPr/>
        <a:lstStyle/>
        <a:p>
          <a:endParaRPr lang="ru-RU"/>
        </a:p>
      </dgm:t>
    </dgm:pt>
    <dgm:pt modelId="{7018D104-9565-4340-999D-3B2298C45601}" type="sibTrans" cxnId="{45418FFA-8F91-424A-9E90-4BC9FA80150E}">
      <dgm:prSet/>
      <dgm:spPr/>
      <dgm:t>
        <a:bodyPr/>
        <a:lstStyle/>
        <a:p>
          <a:endParaRPr lang="ru-RU"/>
        </a:p>
      </dgm:t>
    </dgm:pt>
    <dgm:pt modelId="{798F1D9E-8075-44DC-9D73-DE980E13D948}" type="pres">
      <dgm:prSet presAssocID="{7C64EF33-44BF-4023-B767-1D081E609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32CE7-D1BE-44D3-A2F2-4C8B058DC808}" type="pres">
      <dgm:prSet presAssocID="{1C38306A-EF6B-41C1-A729-032CF6DA0E3F}" presName="parentText" presStyleLbl="node1" presStyleIdx="0" presStyleCnt="7" custScaleX="92662" custScaleY="829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860570-6B92-4BE0-B063-3B9C410D5552}" type="pres">
      <dgm:prSet presAssocID="{7018D104-9565-4340-999D-3B2298C45601}" presName="spacer" presStyleCnt="0"/>
      <dgm:spPr/>
    </dgm:pt>
    <dgm:pt modelId="{90C44276-52B8-4317-AA24-778D0329F436}" type="pres">
      <dgm:prSet presAssocID="{DCF29B4A-9A48-4F60-944E-BA5B4B49C64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1872A-A57E-4F89-BEE5-373DE7AECD10}" type="pres">
      <dgm:prSet presAssocID="{CE2A6EF3-9182-4F09-BEF3-E9BE1C245FB8}" presName="spacer" presStyleCnt="0"/>
      <dgm:spPr/>
    </dgm:pt>
    <dgm:pt modelId="{4E3B48B1-DECC-4148-86BE-AFF79792BB82}" type="pres">
      <dgm:prSet presAssocID="{D8805885-A512-42B9-B180-CA3EC4B5F88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637A99-48AF-4142-BE21-AA1E05FC00F9}" type="pres">
      <dgm:prSet presAssocID="{874F5792-5D78-485A-BD88-F9DD649105E0}" presName="spacer" presStyleCnt="0"/>
      <dgm:spPr/>
    </dgm:pt>
    <dgm:pt modelId="{951BE9CC-D3BA-4836-80C0-E9F16E1FE832}" type="pres">
      <dgm:prSet presAssocID="{BC262D3E-9FC8-49D3-A3CA-0583AB0CA21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3C9648-41D6-404A-8A31-52F604BEA10B}" type="pres">
      <dgm:prSet presAssocID="{88359B51-7529-4A74-B4CD-F2D53B0346CD}" presName="spacer" presStyleCnt="0"/>
      <dgm:spPr/>
    </dgm:pt>
    <dgm:pt modelId="{593B81F7-35A0-4529-826A-43681FFABF52}" type="pres">
      <dgm:prSet presAssocID="{09727F02-E525-4FCC-B4BE-45DC1512105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62BD5-021B-47B9-8BE8-631AB70D3132}" type="pres">
      <dgm:prSet presAssocID="{5B1F537E-A2D0-4B57-B7F5-248D6968153B}" presName="spacer" presStyleCnt="0"/>
      <dgm:spPr/>
    </dgm:pt>
    <dgm:pt modelId="{29867F42-5384-4050-AF64-BA970E220F26}" type="pres">
      <dgm:prSet presAssocID="{DCCD8D44-92D7-447F-A10F-51C7664BD97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6B9D2-6E9E-45F8-9BEF-9753EDB0952E}" type="pres">
      <dgm:prSet presAssocID="{884B1DC9-C020-4923-8053-85A4305E2EBD}" presName="spacer" presStyleCnt="0"/>
      <dgm:spPr/>
    </dgm:pt>
    <dgm:pt modelId="{D251F4C6-18A8-45B0-85D8-F774FE8D18B9}" type="pres">
      <dgm:prSet presAssocID="{F6249AC0-90DF-460B-9A4B-07212A2E4DB3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906EA6-901D-4E35-9F14-D489A7CB4E16}" srcId="{7C64EF33-44BF-4023-B767-1D081E609BE9}" destId="{DCF29B4A-9A48-4F60-944E-BA5B4B49C646}" srcOrd="1" destOrd="0" parTransId="{AC485C3B-D330-40BA-B5D0-4262930B7A8D}" sibTransId="{CE2A6EF3-9182-4F09-BEF3-E9BE1C245FB8}"/>
    <dgm:cxn modelId="{321FAB19-2CD7-40BF-8056-914E27B99222}" type="presOf" srcId="{D8805885-A512-42B9-B180-CA3EC4B5F880}" destId="{4E3B48B1-DECC-4148-86BE-AFF79792BB82}" srcOrd="0" destOrd="0" presId="urn:microsoft.com/office/officeart/2005/8/layout/vList2"/>
    <dgm:cxn modelId="{38F6E6B8-E599-4C22-A975-3A11542E8792}" type="presOf" srcId="{7C64EF33-44BF-4023-B767-1D081E609BE9}" destId="{798F1D9E-8075-44DC-9D73-DE980E13D948}" srcOrd="0" destOrd="0" presId="urn:microsoft.com/office/officeart/2005/8/layout/vList2"/>
    <dgm:cxn modelId="{09BD3B0D-48D8-4B00-8312-0EAA99A624BA}" type="presOf" srcId="{BC262D3E-9FC8-49D3-A3CA-0583AB0CA212}" destId="{951BE9CC-D3BA-4836-80C0-E9F16E1FE832}" srcOrd="0" destOrd="0" presId="urn:microsoft.com/office/officeart/2005/8/layout/vList2"/>
    <dgm:cxn modelId="{45011C5A-75F2-4DC1-A4D5-B278EA077661}" type="presOf" srcId="{1C38306A-EF6B-41C1-A729-032CF6DA0E3F}" destId="{ECC32CE7-D1BE-44D3-A2F2-4C8B058DC808}" srcOrd="0" destOrd="0" presId="urn:microsoft.com/office/officeart/2005/8/layout/vList2"/>
    <dgm:cxn modelId="{E52307D1-88F0-43AA-A41D-77CA57622F6C}" srcId="{7C64EF33-44BF-4023-B767-1D081E609BE9}" destId="{DCCD8D44-92D7-447F-A10F-51C7664BD97E}" srcOrd="5" destOrd="0" parTransId="{AF2DCF88-0AAB-4420-860C-424C2646E3C5}" sibTransId="{884B1DC9-C020-4923-8053-85A4305E2EBD}"/>
    <dgm:cxn modelId="{F81CD745-B2F9-45CB-888A-782B07BFE199}" srcId="{7C64EF33-44BF-4023-B767-1D081E609BE9}" destId="{09727F02-E525-4FCC-B4BE-45DC15121057}" srcOrd="4" destOrd="0" parTransId="{63D9CB58-3341-47F4-9A93-A46EFF0E90DA}" sibTransId="{5B1F537E-A2D0-4B57-B7F5-248D6968153B}"/>
    <dgm:cxn modelId="{46F07A7E-9C4E-4D38-BFF3-8C5E611A5697}" srcId="{7C64EF33-44BF-4023-B767-1D081E609BE9}" destId="{D8805885-A512-42B9-B180-CA3EC4B5F880}" srcOrd="2" destOrd="0" parTransId="{2CC459F4-BA6C-4D16-AB4C-7F9374B76183}" sibTransId="{874F5792-5D78-485A-BD88-F9DD649105E0}"/>
    <dgm:cxn modelId="{49549F13-3F50-443C-8512-4436B961207A}" type="presOf" srcId="{DCCD8D44-92D7-447F-A10F-51C7664BD97E}" destId="{29867F42-5384-4050-AF64-BA970E220F26}" srcOrd="0" destOrd="0" presId="urn:microsoft.com/office/officeart/2005/8/layout/vList2"/>
    <dgm:cxn modelId="{45418FFA-8F91-424A-9E90-4BC9FA80150E}" srcId="{7C64EF33-44BF-4023-B767-1D081E609BE9}" destId="{1C38306A-EF6B-41C1-A729-032CF6DA0E3F}" srcOrd="0" destOrd="0" parTransId="{3C16CCA5-4D29-4A1B-BA08-E8FDB3B7A6BD}" sibTransId="{7018D104-9565-4340-999D-3B2298C45601}"/>
    <dgm:cxn modelId="{CE7AE3E6-5F2F-43B7-B054-074D37D2AD22}" type="presOf" srcId="{DCF29B4A-9A48-4F60-944E-BA5B4B49C646}" destId="{90C44276-52B8-4317-AA24-778D0329F436}" srcOrd="0" destOrd="0" presId="urn:microsoft.com/office/officeart/2005/8/layout/vList2"/>
    <dgm:cxn modelId="{F43E88E5-E9E3-4DD9-B1F7-BC61D4D282BF}" type="presOf" srcId="{09727F02-E525-4FCC-B4BE-45DC15121057}" destId="{593B81F7-35A0-4529-826A-43681FFABF52}" srcOrd="0" destOrd="0" presId="urn:microsoft.com/office/officeart/2005/8/layout/vList2"/>
    <dgm:cxn modelId="{B7A9B516-BE5F-4969-8C7A-24F17B7408FC}" srcId="{7C64EF33-44BF-4023-B767-1D081E609BE9}" destId="{BC262D3E-9FC8-49D3-A3CA-0583AB0CA212}" srcOrd="3" destOrd="0" parTransId="{B276E27D-B58B-40CD-9340-7E6B54B1BA59}" sibTransId="{88359B51-7529-4A74-B4CD-F2D53B0346CD}"/>
    <dgm:cxn modelId="{5AC18CF3-E980-4BB4-9C6D-EBE89DB56BCE}" srcId="{7C64EF33-44BF-4023-B767-1D081E609BE9}" destId="{F6249AC0-90DF-460B-9A4B-07212A2E4DB3}" srcOrd="6" destOrd="0" parTransId="{7B5C95B4-EB30-41A3-938A-22111D5FD90A}" sibTransId="{F3749E6B-5B3B-4835-977B-50CD201B0F85}"/>
    <dgm:cxn modelId="{B36FBEBF-B711-4EC4-A00A-F75195E1AB71}" type="presOf" srcId="{F6249AC0-90DF-460B-9A4B-07212A2E4DB3}" destId="{D251F4C6-18A8-45B0-85D8-F774FE8D18B9}" srcOrd="0" destOrd="0" presId="urn:microsoft.com/office/officeart/2005/8/layout/vList2"/>
    <dgm:cxn modelId="{767404A5-800C-4BD7-A0D2-286775FC68D1}" type="presParOf" srcId="{798F1D9E-8075-44DC-9D73-DE980E13D948}" destId="{ECC32CE7-D1BE-44D3-A2F2-4C8B058DC808}" srcOrd="0" destOrd="0" presId="urn:microsoft.com/office/officeart/2005/8/layout/vList2"/>
    <dgm:cxn modelId="{CDBFDEC1-83CC-4A7C-993C-2BA18F8E1CE0}" type="presParOf" srcId="{798F1D9E-8075-44DC-9D73-DE980E13D948}" destId="{F9860570-6B92-4BE0-B063-3B9C410D5552}" srcOrd="1" destOrd="0" presId="urn:microsoft.com/office/officeart/2005/8/layout/vList2"/>
    <dgm:cxn modelId="{00D78AD2-FC98-4C00-BA58-1F4A6E2BCB6A}" type="presParOf" srcId="{798F1D9E-8075-44DC-9D73-DE980E13D948}" destId="{90C44276-52B8-4317-AA24-778D0329F436}" srcOrd="2" destOrd="0" presId="urn:microsoft.com/office/officeart/2005/8/layout/vList2"/>
    <dgm:cxn modelId="{206AEDE2-AFF3-421D-83D6-9D8C1452AE33}" type="presParOf" srcId="{798F1D9E-8075-44DC-9D73-DE980E13D948}" destId="{9021872A-A57E-4F89-BEE5-373DE7AECD10}" srcOrd="3" destOrd="0" presId="urn:microsoft.com/office/officeart/2005/8/layout/vList2"/>
    <dgm:cxn modelId="{AFAC6D44-1B3F-4B63-8452-4BC00AD3858F}" type="presParOf" srcId="{798F1D9E-8075-44DC-9D73-DE980E13D948}" destId="{4E3B48B1-DECC-4148-86BE-AFF79792BB82}" srcOrd="4" destOrd="0" presId="urn:microsoft.com/office/officeart/2005/8/layout/vList2"/>
    <dgm:cxn modelId="{D96B4FC9-BDB4-461A-8992-AF4369E91CFB}" type="presParOf" srcId="{798F1D9E-8075-44DC-9D73-DE980E13D948}" destId="{19637A99-48AF-4142-BE21-AA1E05FC00F9}" srcOrd="5" destOrd="0" presId="urn:microsoft.com/office/officeart/2005/8/layout/vList2"/>
    <dgm:cxn modelId="{726BA2A7-5186-4418-9CD0-8837F4334789}" type="presParOf" srcId="{798F1D9E-8075-44DC-9D73-DE980E13D948}" destId="{951BE9CC-D3BA-4836-80C0-E9F16E1FE832}" srcOrd="6" destOrd="0" presId="urn:microsoft.com/office/officeart/2005/8/layout/vList2"/>
    <dgm:cxn modelId="{561C5C38-AEC0-4F26-9025-CD51789094D7}" type="presParOf" srcId="{798F1D9E-8075-44DC-9D73-DE980E13D948}" destId="{2F3C9648-41D6-404A-8A31-52F604BEA10B}" srcOrd="7" destOrd="0" presId="urn:microsoft.com/office/officeart/2005/8/layout/vList2"/>
    <dgm:cxn modelId="{F7BE1AB9-B43D-4C33-9FAD-979125953FCB}" type="presParOf" srcId="{798F1D9E-8075-44DC-9D73-DE980E13D948}" destId="{593B81F7-35A0-4529-826A-43681FFABF52}" srcOrd="8" destOrd="0" presId="urn:microsoft.com/office/officeart/2005/8/layout/vList2"/>
    <dgm:cxn modelId="{0A510ACA-77C1-4C44-8B15-7606B8AEE3E6}" type="presParOf" srcId="{798F1D9E-8075-44DC-9D73-DE980E13D948}" destId="{B9862BD5-021B-47B9-8BE8-631AB70D3132}" srcOrd="9" destOrd="0" presId="urn:microsoft.com/office/officeart/2005/8/layout/vList2"/>
    <dgm:cxn modelId="{3A5C1BD1-EF43-44B7-9629-174465572970}" type="presParOf" srcId="{798F1D9E-8075-44DC-9D73-DE980E13D948}" destId="{29867F42-5384-4050-AF64-BA970E220F26}" srcOrd="10" destOrd="0" presId="urn:microsoft.com/office/officeart/2005/8/layout/vList2"/>
    <dgm:cxn modelId="{49626AE1-EA04-4EF6-9502-C5BA7575AFA4}" type="presParOf" srcId="{798F1D9E-8075-44DC-9D73-DE980E13D948}" destId="{D026B9D2-6E9E-45F8-9BEF-9753EDB0952E}" srcOrd="11" destOrd="0" presId="urn:microsoft.com/office/officeart/2005/8/layout/vList2"/>
    <dgm:cxn modelId="{6A31EBF9-F72E-4E78-9A0B-F4A72D67F6A6}" type="presParOf" srcId="{798F1D9E-8075-44DC-9D73-DE980E13D948}" destId="{D251F4C6-18A8-45B0-85D8-F774FE8D18B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CE0F50-E9C4-4F84-B8B8-273EE1CC155C}" type="doc">
      <dgm:prSet loTypeId="urn:microsoft.com/office/officeart/2005/8/layout/chevron1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F410D9D-A83D-493D-9788-B889C7BAD270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8E0000"/>
              </a:solidFill>
            </a:rPr>
            <a:t>Большереченская</a:t>
          </a:r>
          <a:r>
            <a:rPr lang="ru-RU" sz="1800" b="1" dirty="0" smtClean="0">
              <a:solidFill>
                <a:srgbClr val="8E0000"/>
              </a:solidFill>
            </a:rPr>
            <a:t> ЦРБ </a:t>
          </a:r>
        </a:p>
        <a:p>
          <a:r>
            <a:rPr lang="ru-RU" sz="1800" b="1" dirty="0" smtClean="0">
              <a:solidFill>
                <a:schemeClr val="tx1"/>
              </a:solidFill>
            </a:rPr>
            <a:t>паллиативная бригада</a:t>
          </a:r>
          <a:endParaRPr lang="ru-RU" sz="1800" b="1" dirty="0">
            <a:solidFill>
              <a:schemeClr val="tx1"/>
            </a:solidFill>
          </a:endParaRPr>
        </a:p>
      </dgm:t>
    </dgm:pt>
    <dgm:pt modelId="{3208DBC5-5AC7-425D-9DC4-0BAB15E3A4EA}" type="parTrans" cxnId="{79E02D6D-BB7D-4F35-A668-02ACE609A76A}">
      <dgm:prSet/>
      <dgm:spPr/>
      <dgm:t>
        <a:bodyPr/>
        <a:lstStyle/>
        <a:p>
          <a:endParaRPr lang="ru-RU"/>
        </a:p>
      </dgm:t>
    </dgm:pt>
    <dgm:pt modelId="{41A5B7BC-9E98-49B1-AD7F-5A01446777F9}" type="sibTrans" cxnId="{79E02D6D-BB7D-4F35-A668-02ACE609A76A}">
      <dgm:prSet/>
      <dgm:spPr/>
      <dgm:t>
        <a:bodyPr/>
        <a:lstStyle/>
        <a:p>
          <a:endParaRPr lang="ru-RU"/>
        </a:p>
      </dgm:t>
    </dgm:pt>
    <dgm:pt modelId="{C5C8836C-376F-4368-A317-F545AF9A695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8E0000"/>
              </a:solidFill>
            </a:rPr>
            <a:t>Тарская ЦРБ </a:t>
          </a:r>
        </a:p>
        <a:p>
          <a:r>
            <a:rPr lang="ru-RU" sz="1800" dirty="0" smtClean="0"/>
            <a:t> </a:t>
          </a:r>
          <a:r>
            <a:rPr lang="ru-RU" sz="1800" b="1" dirty="0" smtClean="0">
              <a:solidFill>
                <a:schemeClr val="tx1"/>
              </a:solidFill>
            </a:rPr>
            <a:t>паллиативная бригада</a:t>
          </a:r>
          <a:endParaRPr lang="ru-RU" sz="1800" b="1" dirty="0">
            <a:solidFill>
              <a:schemeClr val="tx1"/>
            </a:solidFill>
          </a:endParaRPr>
        </a:p>
      </dgm:t>
    </dgm:pt>
    <dgm:pt modelId="{4B6DEB17-407C-4CD3-860F-B93B92FB7B42}" type="parTrans" cxnId="{070C0372-1A8C-40C1-9B3E-8BBB56B6F65F}">
      <dgm:prSet/>
      <dgm:spPr/>
      <dgm:t>
        <a:bodyPr/>
        <a:lstStyle/>
        <a:p>
          <a:endParaRPr lang="ru-RU"/>
        </a:p>
      </dgm:t>
    </dgm:pt>
    <dgm:pt modelId="{4B9AD669-8599-49A2-B0CE-9CF9EB90936A}" type="sibTrans" cxnId="{070C0372-1A8C-40C1-9B3E-8BBB56B6F65F}">
      <dgm:prSet/>
      <dgm:spPr/>
      <dgm:t>
        <a:bodyPr/>
        <a:lstStyle/>
        <a:p>
          <a:endParaRPr lang="ru-RU"/>
        </a:p>
      </dgm:t>
    </dgm:pt>
    <dgm:pt modelId="{B49A1677-8D2B-4BAF-A535-FEB53C5CBF95}">
      <dgm:prSet phldrT="[Текст]" custT="1"/>
      <dgm:spPr>
        <a:gradFill rotWithShape="0">
          <a:gsLst>
            <a:gs pos="0">
              <a:schemeClr val="accent3">
                <a:hueOff val="11250264"/>
                <a:satOff val="-16880"/>
                <a:alphaOff val="0"/>
                <a:shade val="51000"/>
                <a:satMod val="130000"/>
                <a:lumMod val="37000"/>
                <a:lumOff val="63000"/>
              </a:schemeClr>
            </a:gs>
            <a:gs pos="80000">
              <a:schemeClr val="accent3">
                <a:hueOff val="11250264"/>
                <a:satOff val="-16880"/>
                <a:alphaOff val="0"/>
                <a:shade val="93000"/>
                <a:satMod val="130000"/>
                <a:lumMod val="47000"/>
                <a:lumOff val="53000"/>
              </a:schemeClr>
            </a:gs>
            <a:gs pos="100000">
              <a:schemeClr val="accent3">
                <a:hueOff val="11250264"/>
                <a:satOff val="-16880"/>
                <a:alphaOff val="0"/>
                <a:shade val="94000"/>
                <a:satMod val="135000"/>
                <a:lumMod val="62000"/>
                <a:lumOff val="38000"/>
              </a:schemeClr>
            </a:gs>
          </a:gsLst>
        </a:gradFill>
      </dgm:spPr>
      <dgm:t>
        <a:bodyPr/>
        <a:lstStyle/>
        <a:p>
          <a:r>
            <a:rPr lang="ru-RU" sz="1800" b="1" dirty="0" err="1" smtClean="0">
              <a:solidFill>
                <a:srgbClr val="8E0000"/>
              </a:solidFill>
            </a:rPr>
            <a:t>Кормиловская</a:t>
          </a:r>
          <a:r>
            <a:rPr lang="ru-RU" sz="1800" b="1" dirty="0" smtClean="0">
              <a:solidFill>
                <a:srgbClr val="8E0000"/>
              </a:solidFill>
            </a:rPr>
            <a:t> ЦРБ  </a:t>
          </a:r>
        </a:p>
        <a:p>
          <a:r>
            <a:rPr lang="ru-RU" sz="1800" b="1" dirty="0" smtClean="0">
              <a:solidFill>
                <a:schemeClr val="tx1"/>
              </a:solidFill>
            </a:rPr>
            <a:t>отделение паллиативной помощи</a:t>
          </a:r>
          <a:endParaRPr lang="ru-RU" sz="1800" b="1" dirty="0">
            <a:solidFill>
              <a:schemeClr val="tx1"/>
            </a:solidFill>
          </a:endParaRPr>
        </a:p>
      </dgm:t>
    </dgm:pt>
    <dgm:pt modelId="{2C5A7AB8-1764-4185-835E-213C75B2CEF0}" type="parTrans" cxnId="{A6214A41-41F1-4130-A9AA-810E597FCF95}">
      <dgm:prSet/>
      <dgm:spPr/>
      <dgm:t>
        <a:bodyPr/>
        <a:lstStyle/>
        <a:p>
          <a:endParaRPr lang="ru-RU"/>
        </a:p>
      </dgm:t>
    </dgm:pt>
    <dgm:pt modelId="{F2AEC63D-D019-4AD1-B057-9E494A147AE9}" type="sibTrans" cxnId="{A6214A41-41F1-4130-A9AA-810E597FCF95}">
      <dgm:prSet/>
      <dgm:spPr/>
      <dgm:t>
        <a:bodyPr/>
        <a:lstStyle/>
        <a:p>
          <a:endParaRPr lang="ru-RU"/>
        </a:p>
      </dgm:t>
    </dgm:pt>
    <dgm:pt modelId="{C3245AA7-AEF5-4457-8C7A-3376B451A61B}" type="pres">
      <dgm:prSet presAssocID="{46CE0F50-E9C4-4F84-B8B8-273EE1CC15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E580D9-C633-474B-8D4A-CF9373478045}" type="pres">
      <dgm:prSet presAssocID="{FF410D9D-A83D-493D-9788-B889C7BAD27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C1767-7F90-48F5-9994-8E77BBA297B9}" type="pres">
      <dgm:prSet presAssocID="{41A5B7BC-9E98-49B1-AD7F-5A01446777F9}" presName="parTxOnlySpace" presStyleCnt="0"/>
      <dgm:spPr/>
    </dgm:pt>
    <dgm:pt modelId="{8AF5EA83-FD07-4150-A265-5A51D5C4856C}" type="pres">
      <dgm:prSet presAssocID="{C5C8836C-376F-4368-A317-F545AF9A695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C09ED-BFEB-4778-A880-C38E97C6003F}" type="pres">
      <dgm:prSet presAssocID="{4B9AD669-8599-49A2-B0CE-9CF9EB90936A}" presName="parTxOnlySpace" presStyleCnt="0"/>
      <dgm:spPr/>
    </dgm:pt>
    <dgm:pt modelId="{5B6DD4F6-C397-48EF-B14F-0EF416926B70}" type="pres">
      <dgm:prSet presAssocID="{B49A1677-8D2B-4BAF-A535-FEB53C5CBF95}" presName="parTxOnly" presStyleLbl="node1" presStyleIdx="2" presStyleCnt="3" custLinFactNeighborX="8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AE87C-6810-4735-A7F2-30C7C87FBA28}" type="presOf" srcId="{C5C8836C-376F-4368-A317-F545AF9A6954}" destId="{8AF5EA83-FD07-4150-A265-5A51D5C4856C}" srcOrd="0" destOrd="0" presId="urn:microsoft.com/office/officeart/2005/8/layout/chevron1"/>
    <dgm:cxn modelId="{A6214A41-41F1-4130-A9AA-810E597FCF95}" srcId="{46CE0F50-E9C4-4F84-B8B8-273EE1CC155C}" destId="{B49A1677-8D2B-4BAF-A535-FEB53C5CBF95}" srcOrd="2" destOrd="0" parTransId="{2C5A7AB8-1764-4185-835E-213C75B2CEF0}" sibTransId="{F2AEC63D-D019-4AD1-B057-9E494A147AE9}"/>
    <dgm:cxn modelId="{3FC21E00-B3FF-49BD-98C9-90DB828DCF5A}" type="presOf" srcId="{B49A1677-8D2B-4BAF-A535-FEB53C5CBF95}" destId="{5B6DD4F6-C397-48EF-B14F-0EF416926B70}" srcOrd="0" destOrd="0" presId="urn:microsoft.com/office/officeart/2005/8/layout/chevron1"/>
    <dgm:cxn modelId="{A6799DA9-B404-4957-81CF-094C30E77642}" type="presOf" srcId="{46CE0F50-E9C4-4F84-B8B8-273EE1CC155C}" destId="{C3245AA7-AEF5-4457-8C7A-3376B451A61B}" srcOrd="0" destOrd="0" presId="urn:microsoft.com/office/officeart/2005/8/layout/chevron1"/>
    <dgm:cxn modelId="{79E02D6D-BB7D-4F35-A668-02ACE609A76A}" srcId="{46CE0F50-E9C4-4F84-B8B8-273EE1CC155C}" destId="{FF410D9D-A83D-493D-9788-B889C7BAD270}" srcOrd="0" destOrd="0" parTransId="{3208DBC5-5AC7-425D-9DC4-0BAB15E3A4EA}" sibTransId="{41A5B7BC-9E98-49B1-AD7F-5A01446777F9}"/>
    <dgm:cxn modelId="{070C0372-1A8C-40C1-9B3E-8BBB56B6F65F}" srcId="{46CE0F50-E9C4-4F84-B8B8-273EE1CC155C}" destId="{C5C8836C-376F-4368-A317-F545AF9A6954}" srcOrd="1" destOrd="0" parTransId="{4B6DEB17-407C-4CD3-860F-B93B92FB7B42}" sibTransId="{4B9AD669-8599-49A2-B0CE-9CF9EB90936A}"/>
    <dgm:cxn modelId="{ADAB40B4-6CA4-498A-B545-5458C0616213}" type="presOf" srcId="{FF410D9D-A83D-493D-9788-B889C7BAD270}" destId="{FDE580D9-C633-474B-8D4A-CF9373478045}" srcOrd="0" destOrd="0" presId="urn:microsoft.com/office/officeart/2005/8/layout/chevron1"/>
    <dgm:cxn modelId="{95F9B97B-20D7-453F-8782-2ED0FD5428F4}" type="presParOf" srcId="{C3245AA7-AEF5-4457-8C7A-3376B451A61B}" destId="{FDE580D9-C633-474B-8D4A-CF9373478045}" srcOrd="0" destOrd="0" presId="urn:microsoft.com/office/officeart/2005/8/layout/chevron1"/>
    <dgm:cxn modelId="{1224EBD9-30BB-4741-8CC4-44E65B0EFBC7}" type="presParOf" srcId="{C3245AA7-AEF5-4457-8C7A-3376B451A61B}" destId="{B36C1767-7F90-48F5-9994-8E77BBA297B9}" srcOrd="1" destOrd="0" presId="urn:microsoft.com/office/officeart/2005/8/layout/chevron1"/>
    <dgm:cxn modelId="{5BFB3509-0F56-44F4-8A10-5F5F9ABE2FE7}" type="presParOf" srcId="{C3245AA7-AEF5-4457-8C7A-3376B451A61B}" destId="{8AF5EA83-FD07-4150-A265-5A51D5C4856C}" srcOrd="2" destOrd="0" presId="urn:microsoft.com/office/officeart/2005/8/layout/chevron1"/>
    <dgm:cxn modelId="{B6A9D4C0-B65B-4923-AC89-94D93AB8D014}" type="presParOf" srcId="{C3245AA7-AEF5-4457-8C7A-3376B451A61B}" destId="{229C09ED-BFEB-4778-A880-C38E97C6003F}" srcOrd="3" destOrd="0" presId="urn:microsoft.com/office/officeart/2005/8/layout/chevron1"/>
    <dgm:cxn modelId="{DDDD7FED-8206-4172-9ADA-E40202BCDB1C}" type="presParOf" srcId="{C3245AA7-AEF5-4457-8C7A-3376B451A61B}" destId="{5B6DD4F6-C397-48EF-B14F-0EF416926B7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126B4D-1A97-4B4A-A215-6DC56CA34C11}" type="doc">
      <dgm:prSet loTypeId="urn:microsoft.com/office/officeart/2005/8/layout/hierarchy1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78DB879-8F47-4156-B9F8-D13D30E896A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/>
            <a:t>9 месяцев 2018  </a:t>
          </a:r>
          <a:r>
            <a:rPr lang="ru-RU" sz="3200" b="1" dirty="0" smtClean="0"/>
            <a:t>66 %</a:t>
          </a:r>
          <a:endParaRPr lang="ru-RU" sz="3200" b="1" dirty="0"/>
        </a:p>
      </dgm:t>
    </dgm:pt>
    <dgm:pt modelId="{DAE45619-F31A-4AC3-9D91-5F0CCA8C1192}" type="parTrans" cxnId="{1C84C41D-0F5E-48DC-9356-D2725AE612DF}">
      <dgm:prSet/>
      <dgm:spPr/>
      <dgm:t>
        <a:bodyPr/>
        <a:lstStyle/>
        <a:p>
          <a:endParaRPr lang="ru-RU"/>
        </a:p>
      </dgm:t>
    </dgm:pt>
    <dgm:pt modelId="{8286CFCD-CF3B-4A4B-A621-0F5F4A241494}" type="sibTrans" cxnId="{1C84C41D-0F5E-48DC-9356-D2725AE612DF}">
      <dgm:prSet/>
      <dgm:spPr/>
      <dgm:t>
        <a:bodyPr/>
        <a:lstStyle/>
        <a:p>
          <a:endParaRPr lang="ru-RU"/>
        </a:p>
      </dgm:t>
    </dgm:pt>
    <dgm:pt modelId="{0F91E6DD-7FCF-4608-88DA-40944027D31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300" b="1" dirty="0" err="1" smtClean="0"/>
            <a:t>Москаленский</a:t>
          </a:r>
          <a:r>
            <a:rPr lang="ru-RU" sz="2300" b="1" dirty="0" smtClean="0"/>
            <a:t> район</a:t>
          </a:r>
        </a:p>
        <a:p>
          <a:r>
            <a:rPr lang="ru-RU" sz="3200" b="1" dirty="0" smtClean="0"/>
            <a:t> 93,8 %</a:t>
          </a:r>
          <a:endParaRPr lang="ru-RU" sz="3200" b="1" dirty="0"/>
        </a:p>
      </dgm:t>
    </dgm:pt>
    <dgm:pt modelId="{46E4DAAC-1617-4A0C-8C68-A40A5BA46A92}" type="parTrans" cxnId="{3E884047-4E57-4AA8-9FF6-16B060892685}">
      <dgm:prSet/>
      <dgm:spPr/>
      <dgm:t>
        <a:bodyPr/>
        <a:lstStyle/>
        <a:p>
          <a:endParaRPr lang="ru-RU"/>
        </a:p>
      </dgm:t>
    </dgm:pt>
    <dgm:pt modelId="{9A36558E-35DF-4CD6-8669-78F5AB787E12}" type="sibTrans" cxnId="{3E884047-4E57-4AA8-9FF6-16B060892685}">
      <dgm:prSet/>
      <dgm:spPr/>
      <dgm:t>
        <a:bodyPr/>
        <a:lstStyle/>
        <a:p>
          <a:endParaRPr lang="ru-RU"/>
        </a:p>
      </dgm:t>
    </dgm:pt>
    <dgm:pt modelId="{45B252D5-31AF-4F15-A1FB-C576579FFC8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300" b="1" dirty="0" err="1" smtClean="0"/>
            <a:t>Щербакульский</a:t>
          </a:r>
          <a:r>
            <a:rPr lang="ru-RU" sz="2300" b="1" dirty="0" smtClean="0"/>
            <a:t> район</a:t>
          </a:r>
        </a:p>
        <a:p>
          <a:r>
            <a:rPr lang="ru-RU" sz="2300" dirty="0" smtClean="0"/>
            <a:t> </a:t>
          </a:r>
          <a:r>
            <a:rPr lang="ru-RU" sz="3200" b="1" dirty="0" smtClean="0"/>
            <a:t>79,6 %</a:t>
          </a:r>
          <a:endParaRPr lang="ru-RU" sz="3200" b="1" dirty="0"/>
        </a:p>
      </dgm:t>
    </dgm:pt>
    <dgm:pt modelId="{14CEC4C5-D6BA-4FA5-8833-BB7AC41716A9}" type="parTrans" cxnId="{FB1A6B03-E923-4008-8B50-E9DAD861BB7E}">
      <dgm:prSet/>
      <dgm:spPr/>
      <dgm:t>
        <a:bodyPr/>
        <a:lstStyle/>
        <a:p>
          <a:endParaRPr lang="ru-RU"/>
        </a:p>
      </dgm:t>
    </dgm:pt>
    <dgm:pt modelId="{68B250E4-448F-4499-B14A-2915FEC91773}" type="sibTrans" cxnId="{FB1A6B03-E923-4008-8B50-E9DAD861BB7E}">
      <dgm:prSet/>
      <dgm:spPr/>
      <dgm:t>
        <a:bodyPr/>
        <a:lstStyle/>
        <a:p>
          <a:endParaRPr lang="ru-RU"/>
        </a:p>
      </dgm:t>
    </dgm:pt>
    <dgm:pt modelId="{69C5254D-60F8-4798-8E79-12A4861A63C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300" b="1" dirty="0" smtClean="0"/>
            <a:t>Азовский район </a:t>
          </a:r>
        </a:p>
        <a:p>
          <a:r>
            <a:rPr lang="ru-RU" sz="3200" b="1" dirty="0" smtClean="0"/>
            <a:t>76,5 %</a:t>
          </a:r>
          <a:endParaRPr lang="ru-RU" sz="3200" b="1" dirty="0"/>
        </a:p>
      </dgm:t>
    </dgm:pt>
    <dgm:pt modelId="{97E93D90-085F-4B44-BC8D-4645EEB52DCC}" type="parTrans" cxnId="{4C84FDD3-7988-41DC-8CFD-891FB9872F37}">
      <dgm:prSet/>
      <dgm:spPr/>
      <dgm:t>
        <a:bodyPr/>
        <a:lstStyle/>
        <a:p>
          <a:endParaRPr lang="ru-RU"/>
        </a:p>
      </dgm:t>
    </dgm:pt>
    <dgm:pt modelId="{2C256A3C-D2A9-4FA4-8951-7D0CCBC76BFD}" type="sibTrans" cxnId="{4C84FDD3-7988-41DC-8CFD-891FB9872F37}">
      <dgm:prSet/>
      <dgm:spPr/>
      <dgm:t>
        <a:bodyPr/>
        <a:lstStyle/>
        <a:p>
          <a:endParaRPr lang="ru-RU"/>
        </a:p>
      </dgm:t>
    </dgm:pt>
    <dgm:pt modelId="{95D78645-B795-4017-8421-95DEAEACCA1A}" type="pres">
      <dgm:prSet presAssocID="{2B126B4D-1A97-4B4A-A215-6DC56CA34C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0BF618F-EB07-4B87-8C21-14CACDB55A44}" type="pres">
      <dgm:prSet presAssocID="{E78DB879-8F47-4156-B9F8-D13D30E896AF}" presName="hierRoot1" presStyleCnt="0"/>
      <dgm:spPr/>
      <dgm:t>
        <a:bodyPr/>
        <a:lstStyle/>
        <a:p>
          <a:endParaRPr lang="ru-RU"/>
        </a:p>
      </dgm:t>
    </dgm:pt>
    <dgm:pt modelId="{12F3E47A-9EFF-4F26-AFF5-79360D66A90C}" type="pres">
      <dgm:prSet presAssocID="{E78DB879-8F47-4156-B9F8-D13D30E896AF}" presName="composite" presStyleCnt="0"/>
      <dgm:spPr/>
      <dgm:t>
        <a:bodyPr/>
        <a:lstStyle/>
        <a:p>
          <a:endParaRPr lang="ru-RU"/>
        </a:p>
      </dgm:t>
    </dgm:pt>
    <dgm:pt modelId="{5D45C723-10E7-4204-9645-398E902AC65F}" type="pres">
      <dgm:prSet presAssocID="{E78DB879-8F47-4156-B9F8-D13D30E896AF}" presName="background" presStyleLbl="node0" presStyleIdx="0" presStyleCnt="1"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C9543885-15A1-4DC4-8F8A-0259BC363935}" type="pres">
      <dgm:prSet presAssocID="{E78DB879-8F47-4156-B9F8-D13D30E896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5D17D9-79F4-4742-9089-25418A13DE63}" type="pres">
      <dgm:prSet presAssocID="{E78DB879-8F47-4156-B9F8-D13D30E896AF}" presName="hierChild2" presStyleCnt="0"/>
      <dgm:spPr/>
      <dgm:t>
        <a:bodyPr/>
        <a:lstStyle/>
        <a:p>
          <a:endParaRPr lang="ru-RU"/>
        </a:p>
      </dgm:t>
    </dgm:pt>
    <dgm:pt modelId="{3B501D5F-E1C8-4622-974E-A48AA785E959}" type="pres">
      <dgm:prSet presAssocID="{46E4DAAC-1617-4A0C-8C68-A40A5BA46A92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A75609A-4B51-418B-9548-D8FB6B1B1B0C}" type="pres">
      <dgm:prSet presAssocID="{0F91E6DD-7FCF-4608-88DA-40944027D311}" presName="hierRoot2" presStyleCnt="0"/>
      <dgm:spPr/>
      <dgm:t>
        <a:bodyPr/>
        <a:lstStyle/>
        <a:p>
          <a:endParaRPr lang="ru-RU"/>
        </a:p>
      </dgm:t>
    </dgm:pt>
    <dgm:pt modelId="{3BD6E69F-DCA0-4C9D-83C6-167B3601D8F4}" type="pres">
      <dgm:prSet presAssocID="{0F91E6DD-7FCF-4608-88DA-40944027D311}" presName="composite2" presStyleCnt="0"/>
      <dgm:spPr/>
      <dgm:t>
        <a:bodyPr/>
        <a:lstStyle/>
        <a:p>
          <a:endParaRPr lang="ru-RU"/>
        </a:p>
      </dgm:t>
    </dgm:pt>
    <dgm:pt modelId="{9C886236-9155-46B2-ADE9-EF2F5648E867}" type="pres">
      <dgm:prSet presAssocID="{0F91E6DD-7FCF-4608-88DA-40944027D311}" presName="background2" presStyleLbl="node2" presStyleIdx="0" presStyleCnt="3"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AB648A4B-005E-4179-80F2-55DB53AFF9B6}" type="pres">
      <dgm:prSet presAssocID="{0F91E6DD-7FCF-4608-88DA-40944027D311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A234F4-5920-449E-A5BF-20215E9F36EE}" type="pres">
      <dgm:prSet presAssocID="{0F91E6DD-7FCF-4608-88DA-40944027D311}" presName="hierChild3" presStyleCnt="0"/>
      <dgm:spPr/>
      <dgm:t>
        <a:bodyPr/>
        <a:lstStyle/>
        <a:p>
          <a:endParaRPr lang="ru-RU"/>
        </a:p>
      </dgm:t>
    </dgm:pt>
    <dgm:pt modelId="{B7768FBD-7D13-40C7-B2DB-DB833575CB56}" type="pres">
      <dgm:prSet presAssocID="{14CEC4C5-D6BA-4FA5-8833-BB7AC41716A9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9A62048-7766-4655-9082-AA1419EC3A84}" type="pres">
      <dgm:prSet presAssocID="{45B252D5-31AF-4F15-A1FB-C576579FFC8F}" presName="hierRoot2" presStyleCnt="0"/>
      <dgm:spPr/>
      <dgm:t>
        <a:bodyPr/>
        <a:lstStyle/>
        <a:p>
          <a:endParaRPr lang="ru-RU"/>
        </a:p>
      </dgm:t>
    </dgm:pt>
    <dgm:pt modelId="{4C9EB7C6-0247-402D-99DA-0E7B4F4177B3}" type="pres">
      <dgm:prSet presAssocID="{45B252D5-31AF-4F15-A1FB-C576579FFC8F}" presName="composite2" presStyleCnt="0"/>
      <dgm:spPr/>
      <dgm:t>
        <a:bodyPr/>
        <a:lstStyle/>
        <a:p>
          <a:endParaRPr lang="ru-RU"/>
        </a:p>
      </dgm:t>
    </dgm:pt>
    <dgm:pt modelId="{03D9718D-D1AA-4BF8-A052-4991DC93E2BF}" type="pres">
      <dgm:prSet presAssocID="{45B252D5-31AF-4F15-A1FB-C576579FFC8F}" presName="background2" presStyleLbl="node2" presStyleIdx="1" presStyleCnt="3"/>
      <dgm:spPr>
        <a:solidFill>
          <a:srgbClr val="006600"/>
        </a:solidFill>
      </dgm:spPr>
      <dgm:t>
        <a:bodyPr/>
        <a:lstStyle/>
        <a:p>
          <a:endParaRPr lang="ru-RU"/>
        </a:p>
      </dgm:t>
    </dgm:pt>
    <dgm:pt modelId="{B330B9F3-281C-4B2E-8BDD-4C1E6DC7ECD0}" type="pres">
      <dgm:prSet presAssocID="{45B252D5-31AF-4F15-A1FB-C576579FFC8F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67C8AC-FC11-4A93-B276-C04A5DBF0C56}" type="pres">
      <dgm:prSet presAssocID="{45B252D5-31AF-4F15-A1FB-C576579FFC8F}" presName="hierChild3" presStyleCnt="0"/>
      <dgm:spPr/>
      <dgm:t>
        <a:bodyPr/>
        <a:lstStyle/>
        <a:p>
          <a:endParaRPr lang="ru-RU"/>
        </a:p>
      </dgm:t>
    </dgm:pt>
    <dgm:pt modelId="{D7691F92-3762-4CD1-B7B6-0AF15119FB51}" type="pres">
      <dgm:prSet presAssocID="{97E93D90-085F-4B44-BC8D-4645EEB52DCC}" presName="Name10" presStyleLbl="parChTrans1D2" presStyleIdx="2" presStyleCnt="3"/>
      <dgm:spPr/>
      <dgm:t>
        <a:bodyPr/>
        <a:lstStyle/>
        <a:p>
          <a:endParaRPr lang="ru-RU"/>
        </a:p>
      </dgm:t>
    </dgm:pt>
    <dgm:pt modelId="{61B6736E-315B-4153-9BFD-D6A5677F712C}" type="pres">
      <dgm:prSet presAssocID="{69C5254D-60F8-4798-8E79-12A4861A63CD}" presName="hierRoot2" presStyleCnt="0"/>
      <dgm:spPr/>
      <dgm:t>
        <a:bodyPr/>
        <a:lstStyle/>
        <a:p>
          <a:endParaRPr lang="ru-RU"/>
        </a:p>
      </dgm:t>
    </dgm:pt>
    <dgm:pt modelId="{20AE8D9F-590E-46D5-A975-B4481B20528E}" type="pres">
      <dgm:prSet presAssocID="{69C5254D-60F8-4798-8E79-12A4861A63CD}" presName="composite2" presStyleCnt="0"/>
      <dgm:spPr/>
      <dgm:t>
        <a:bodyPr/>
        <a:lstStyle/>
        <a:p>
          <a:endParaRPr lang="ru-RU"/>
        </a:p>
      </dgm:t>
    </dgm:pt>
    <dgm:pt modelId="{5BD13325-E31E-4CDF-B7F4-0822E3E82F6E}" type="pres">
      <dgm:prSet presAssocID="{69C5254D-60F8-4798-8E79-12A4861A63CD}" presName="background2" presStyleLbl="node2" presStyleIdx="2" presStyleCnt="3"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42F98F99-FD08-48EA-B918-18962ADC6E2B}" type="pres">
      <dgm:prSet presAssocID="{69C5254D-60F8-4798-8E79-12A4861A63CD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D0826B-5AA6-4A90-B0C3-06AE4D9DA0EF}" type="pres">
      <dgm:prSet presAssocID="{69C5254D-60F8-4798-8E79-12A4861A63CD}" presName="hierChild3" presStyleCnt="0"/>
      <dgm:spPr/>
      <dgm:t>
        <a:bodyPr/>
        <a:lstStyle/>
        <a:p>
          <a:endParaRPr lang="ru-RU"/>
        </a:p>
      </dgm:t>
    </dgm:pt>
  </dgm:ptLst>
  <dgm:cxnLst>
    <dgm:cxn modelId="{DE98FA54-ECEE-49D5-9BA9-B61390CD2055}" type="presOf" srcId="{45B252D5-31AF-4F15-A1FB-C576579FFC8F}" destId="{B330B9F3-281C-4B2E-8BDD-4C1E6DC7ECD0}" srcOrd="0" destOrd="0" presId="urn:microsoft.com/office/officeart/2005/8/layout/hierarchy1"/>
    <dgm:cxn modelId="{4C84FDD3-7988-41DC-8CFD-891FB9872F37}" srcId="{E78DB879-8F47-4156-B9F8-D13D30E896AF}" destId="{69C5254D-60F8-4798-8E79-12A4861A63CD}" srcOrd="2" destOrd="0" parTransId="{97E93D90-085F-4B44-BC8D-4645EEB52DCC}" sibTransId="{2C256A3C-D2A9-4FA4-8951-7D0CCBC76BFD}"/>
    <dgm:cxn modelId="{26D4220A-40FA-45D2-BA77-DF3748FC5CD8}" type="presOf" srcId="{0F91E6DD-7FCF-4608-88DA-40944027D311}" destId="{AB648A4B-005E-4179-80F2-55DB53AFF9B6}" srcOrd="0" destOrd="0" presId="urn:microsoft.com/office/officeart/2005/8/layout/hierarchy1"/>
    <dgm:cxn modelId="{160FFF05-A0EA-452F-85B5-BF71D4011F7C}" type="presOf" srcId="{E78DB879-8F47-4156-B9F8-D13D30E896AF}" destId="{C9543885-15A1-4DC4-8F8A-0259BC363935}" srcOrd="0" destOrd="0" presId="urn:microsoft.com/office/officeart/2005/8/layout/hierarchy1"/>
    <dgm:cxn modelId="{1C84C41D-0F5E-48DC-9356-D2725AE612DF}" srcId="{2B126B4D-1A97-4B4A-A215-6DC56CA34C11}" destId="{E78DB879-8F47-4156-B9F8-D13D30E896AF}" srcOrd="0" destOrd="0" parTransId="{DAE45619-F31A-4AC3-9D91-5F0CCA8C1192}" sibTransId="{8286CFCD-CF3B-4A4B-A621-0F5F4A241494}"/>
    <dgm:cxn modelId="{4CF5B919-432B-427B-9634-054939B9A493}" type="presOf" srcId="{97E93D90-085F-4B44-BC8D-4645EEB52DCC}" destId="{D7691F92-3762-4CD1-B7B6-0AF15119FB51}" srcOrd="0" destOrd="0" presId="urn:microsoft.com/office/officeart/2005/8/layout/hierarchy1"/>
    <dgm:cxn modelId="{B7C6D9BC-93A9-476A-96E0-FEA07CCCDDFE}" type="presOf" srcId="{2B126B4D-1A97-4B4A-A215-6DC56CA34C11}" destId="{95D78645-B795-4017-8421-95DEAEACCA1A}" srcOrd="0" destOrd="0" presId="urn:microsoft.com/office/officeart/2005/8/layout/hierarchy1"/>
    <dgm:cxn modelId="{57F36E10-51B6-47CC-8B54-FC4A62B54450}" type="presOf" srcId="{46E4DAAC-1617-4A0C-8C68-A40A5BA46A92}" destId="{3B501D5F-E1C8-4622-974E-A48AA785E959}" srcOrd="0" destOrd="0" presId="urn:microsoft.com/office/officeart/2005/8/layout/hierarchy1"/>
    <dgm:cxn modelId="{3E884047-4E57-4AA8-9FF6-16B060892685}" srcId="{E78DB879-8F47-4156-B9F8-D13D30E896AF}" destId="{0F91E6DD-7FCF-4608-88DA-40944027D311}" srcOrd="0" destOrd="0" parTransId="{46E4DAAC-1617-4A0C-8C68-A40A5BA46A92}" sibTransId="{9A36558E-35DF-4CD6-8669-78F5AB787E12}"/>
    <dgm:cxn modelId="{FB1A6B03-E923-4008-8B50-E9DAD861BB7E}" srcId="{E78DB879-8F47-4156-B9F8-D13D30E896AF}" destId="{45B252D5-31AF-4F15-A1FB-C576579FFC8F}" srcOrd="1" destOrd="0" parTransId="{14CEC4C5-D6BA-4FA5-8833-BB7AC41716A9}" sibTransId="{68B250E4-448F-4499-B14A-2915FEC91773}"/>
    <dgm:cxn modelId="{5E5A5E0E-4A4A-4F52-BBD8-703593260E43}" type="presOf" srcId="{69C5254D-60F8-4798-8E79-12A4861A63CD}" destId="{42F98F99-FD08-48EA-B918-18962ADC6E2B}" srcOrd="0" destOrd="0" presId="urn:microsoft.com/office/officeart/2005/8/layout/hierarchy1"/>
    <dgm:cxn modelId="{0968FC1D-D07F-41A9-AC54-F8B1ED1DD7D5}" type="presOf" srcId="{14CEC4C5-D6BA-4FA5-8833-BB7AC41716A9}" destId="{B7768FBD-7D13-40C7-B2DB-DB833575CB56}" srcOrd="0" destOrd="0" presId="urn:microsoft.com/office/officeart/2005/8/layout/hierarchy1"/>
    <dgm:cxn modelId="{3C88DD50-EF38-425A-A38F-C92F33DE9AA6}" type="presParOf" srcId="{95D78645-B795-4017-8421-95DEAEACCA1A}" destId="{F0BF618F-EB07-4B87-8C21-14CACDB55A44}" srcOrd="0" destOrd="0" presId="urn:microsoft.com/office/officeart/2005/8/layout/hierarchy1"/>
    <dgm:cxn modelId="{B718B5BB-F607-491C-8E66-0C5BAA41D494}" type="presParOf" srcId="{F0BF618F-EB07-4B87-8C21-14CACDB55A44}" destId="{12F3E47A-9EFF-4F26-AFF5-79360D66A90C}" srcOrd="0" destOrd="0" presId="urn:microsoft.com/office/officeart/2005/8/layout/hierarchy1"/>
    <dgm:cxn modelId="{E73218CF-C849-4AE5-BD05-0FEC7032FCD2}" type="presParOf" srcId="{12F3E47A-9EFF-4F26-AFF5-79360D66A90C}" destId="{5D45C723-10E7-4204-9645-398E902AC65F}" srcOrd="0" destOrd="0" presId="urn:microsoft.com/office/officeart/2005/8/layout/hierarchy1"/>
    <dgm:cxn modelId="{255043C9-D380-43E0-9EE3-33CCEF89B81F}" type="presParOf" srcId="{12F3E47A-9EFF-4F26-AFF5-79360D66A90C}" destId="{C9543885-15A1-4DC4-8F8A-0259BC363935}" srcOrd="1" destOrd="0" presId="urn:microsoft.com/office/officeart/2005/8/layout/hierarchy1"/>
    <dgm:cxn modelId="{212F4134-B6A2-4D73-93A1-613FE551F0E6}" type="presParOf" srcId="{F0BF618F-EB07-4B87-8C21-14CACDB55A44}" destId="{0B5D17D9-79F4-4742-9089-25418A13DE63}" srcOrd="1" destOrd="0" presId="urn:microsoft.com/office/officeart/2005/8/layout/hierarchy1"/>
    <dgm:cxn modelId="{2F176C42-D550-4678-8700-B4D0EF31A120}" type="presParOf" srcId="{0B5D17D9-79F4-4742-9089-25418A13DE63}" destId="{3B501D5F-E1C8-4622-974E-A48AA785E959}" srcOrd="0" destOrd="0" presId="urn:microsoft.com/office/officeart/2005/8/layout/hierarchy1"/>
    <dgm:cxn modelId="{F84FB73B-518B-41ED-A45F-F73E3D867C05}" type="presParOf" srcId="{0B5D17D9-79F4-4742-9089-25418A13DE63}" destId="{AA75609A-4B51-418B-9548-D8FB6B1B1B0C}" srcOrd="1" destOrd="0" presId="urn:microsoft.com/office/officeart/2005/8/layout/hierarchy1"/>
    <dgm:cxn modelId="{E6306162-E345-4AFA-A31E-B082EC8DFF93}" type="presParOf" srcId="{AA75609A-4B51-418B-9548-D8FB6B1B1B0C}" destId="{3BD6E69F-DCA0-4C9D-83C6-167B3601D8F4}" srcOrd="0" destOrd="0" presId="urn:microsoft.com/office/officeart/2005/8/layout/hierarchy1"/>
    <dgm:cxn modelId="{927AC465-3394-4D92-A04E-0D5D7A4C2C72}" type="presParOf" srcId="{3BD6E69F-DCA0-4C9D-83C6-167B3601D8F4}" destId="{9C886236-9155-46B2-ADE9-EF2F5648E867}" srcOrd="0" destOrd="0" presId="urn:microsoft.com/office/officeart/2005/8/layout/hierarchy1"/>
    <dgm:cxn modelId="{13AE2B52-6E26-4683-993C-3DCAB4FF25E3}" type="presParOf" srcId="{3BD6E69F-DCA0-4C9D-83C6-167B3601D8F4}" destId="{AB648A4B-005E-4179-80F2-55DB53AFF9B6}" srcOrd="1" destOrd="0" presId="urn:microsoft.com/office/officeart/2005/8/layout/hierarchy1"/>
    <dgm:cxn modelId="{03008B59-098D-44F5-970D-51E46172390C}" type="presParOf" srcId="{AA75609A-4B51-418B-9548-D8FB6B1B1B0C}" destId="{5AA234F4-5920-449E-A5BF-20215E9F36EE}" srcOrd="1" destOrd="0" presId="urn:microsoft.com/office/officeart/2005/8/layout/hierarchy1"/>
    <dgm:cxn modelId="{7C005108-6749-4C14-A413-0BF52B457803}" type="presParOf" srcId="{0B5D17D9-79F4-4742-9089-25418A13DE63}" destId="{B7768FBD-7D13-40C7-B2DB-DB833575CB56}" srcOrd="2" destOrd="0" presId="urn:microsoft.com/office/officeart/2005/8/layout/hierarchy1"/>
    <dgm:cxn modelId="{F1CE03AF-D128-4B02-85D7-8DC328334A13}" type="presParOf" srcId="{0B5D17D9-79F4-4742-9089-25418A13DE63}" destId="{29A62048-7766-4655-9082-AA1419EC3A84}" srcOrd="3" destOrd="0" presId="urn:microsoft.com/office/officeart/2005/8/layout/hierarchy1"/>
    <dgm:cxn modelId="{DD2C14D8-3363-49AD-9286-EA39201749B9}" type="presParOf" srcId="{29A62048-7766-4655-9082-AA1419EC3A84}" destId="{4C9EB7C6-0247-402D-99DA-0E7B4F4177B3}" srcOrd="0" destOrd="0" presId="urn:microsoft.com/office/officeart/2005/8/layout/hierarchy1"/>
    <dgm:cxn modelId="{D731B091-D4CC-4BFC-AAB1-4E2359468D1F}" type="presParOf" srcId="{4C9EB7C6-0247-402D-99DA-0E7B4F4177B3}" destId="{03D9718D-D1AA-4BF8-A052-4991DC93E2BF}" srcOrd="0" destOrd="0" presId="urn:microsoft.com/office/officeart/2005/8/layout/hierarchy1"/>
    <dgm:cxn modelId="{0787C6FD-C7FB-4785-B8CE-4D6E97946C2A}" type="presParOf" srcId="{4C9EB7C6-0247-402D-99DA-0E7B4F4177B3}" destId="{B330B9F3-281C-4B2E-8BDD-4C1E6DC7ECD0}" srcOrd="1" destOrd="0" presId="urn:microsoft.com/office/officeart/2005/8/layout/hierarchy1"/>
    <dgm:cxn modelId="{8DEC2926-24B0-4B78-9572-0AB6ED9FEED0}" type="presParOf" srcId="{29A62048-7766-4655-9082-AA1419EC3A84}" destId="{D767C8AC-FC11-4A93-B276-C04A5DBF0C56}" srcOrd="1" destOrd="0" presId="urn:microsoft.com/office/officeart/2005/8/layout/hierarchy1"/>
    <dgm:cxn modelId="{2BFAA97A-DDC5-4DE5-B093-425681E026E4}" type="presParOf" srcId="{0B5D17D9-79F4-4742-9089-25418A13DE63}" destId="{D7691F92-3762-4CD1-B7B6-0AF15119FB51}" srcOrd="4" destOrd="0" presId="urn:microsoft.com/office/officeart/2005/8/layout/hierarchy1"/>
    <dgm:cxn modelId="{E0978674-7147-4CE5-94AB-4EA2AC0B8C42}" type="presParOf" srcId="{0B5D17D9-79F4-4742-9089-25418A13DE63}" destId="{61B6736E-315B-4153-9BFD-D6A5677F712C}" srcOrd="5" destOrd="0" presId="urn:microsoft.com/office/officeart/2005/8/layout/hierarchy1"/>
    <dgm:cxn modelId="{5D1AA39C-7521-4F37-B792-9EB2A806A2BE}" type="presParOf" srcId="{61B6736E-315B-4153-9BFD-D6A5677F712C}" destId="{20AE8D9F-590E-46D5-A975-B4481B20528E}" srcOrd="0" destOrd="0" presId="urn:microsoft.com/office/officeart/2005/8/layout/hierarchy1"/>
    <dgm:cxn modelId="{B1FFFAD1-18BA-4001-8B08-3A947A8505C9}" type="presParOf" srcId="{20AE8D9F-590E-46D5-A975-B4481B20528E}" destId="{5BD13325-E31E-4CDF-B7F4-0822E3E82F6E}" srcOrd="0" destOrd="0" presId="urn:microsoft.com/office/officeart/2005/8/layout/hierarchy1"/>
    <dgm:cxn modelId="{7D3C7DEB-E2E8-4657-AD35-B6987E88084E}" type="presParOf" srcId="{20AE8D9F-590E-46D5-A975-B4481B20528E}" destId="{42F98F99-FD08-48EA-B918-18962ADC6E2B}" srcOrd="1" destOrd="0" presId="urn:microsoft.com/office/officeart/2005/8/layout/hierarchy1"/>
    <dgm:cxn modelId="{B97D214B-E326-4284-BA06-1D0588BC86DE}" type="presParOf" srcId="{61B6736E-315B-4153-9BFD-D6A5677F712C}" destId="{7ED0826B-5AA6-4A90-B0C3-06AE4D9DA0E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2502E3-02F5-43DA-80E8-98DF7171716F}" type="doc">
      <dgm:prSet loTypeId="urn:microsoft.com/office/officeart/2005/8/layout/cycle3" loCatId="cycle" qsTypeId="urn:microsoft.com/office/officeart/2005/8/quickstyle/3d2" qsCatId="3D" csTypeId="urn:microsoft.com/office/officeart/2005/8/colors/colorful5" csCatId="colorful" phldr="1"/>
      <dgm:spPr/>
    </dgm:pt>
    <dgm:pt modelId="{9DA53D81-0DDE-42CA-AE4E-AD5E2D32A574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Приглашение на осмотр</a:t>
          </a:r>
          <a:endParaRPr lang="ru-RU" sz="1500" b="1" dirty="0">
            <a:solidFill>
              <a:schemeClr val="tx1"/>
            </a:solidFill>
          </a:endParaRPr>
        </a:p>
      </dgm:t>
    </dgm:pt>
    <dgm:pt modelId="{0103123C-E40B-4F41-BB35-FAC84F5DB593}" type="parTrans" cxnId="{812C606A-D48C-4E06-9E5B-8301E98247EA}">
      <dgm:prSet/>
      <dgm:spPr/>
      <dgm:t>
        <a:bodyPr/>
        <a:lstStyle/>
        <a:p>
          <a:endParaRPr lang="ru-RU" b="1"/>
        </a:p>
      </dgm:t>
    </dgm:pt>
    <dgm:pt modelId="{1AE3A5D2-7F90-4856-855A-FE505AE6B20A}" type="sibTrans" cxnId="{812C606A-D48C-4E06-9E5B-8301E98247EA}">
      <dgm:prSet/>
      <dgm:spPr/>
      <dgm:t>
        <a:bodyPr/>
        <a:lstStyle/>
        <a:p>
          <a:endParaRPr lang="ru-RU" b="1"/>
        </a:p>
      </dgm:t>
    </dgm:pt>
    <dgm:pt modelId="{00602EBC-BB14-4505-88DF-786B4524FE4F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Измерения АД</a:t>
          </a:r>
          <a:endParaRPr lang="ru-RU" sz="1500" b="1" dirty="0">
            <a:solidFill>
              <a:schemeClr val="tx1"/>
            </a:solidFill>
          </a:endParaRPr>
        </a:p>
      </dgm:t>
    </dgm:pt>
    <dgm:pt modelId="{4A972D21-FB1A-419D-BC24-157C800F0529}" type="parTrans" cxnId="{4409D56E-9B04-41F2-9BE8-7DD4D32199FA}">
      <dgm:prSet/>
      <dgm:spPr/>
      <dgm:t>
        <a:bodyPr/>
        <a:lstStyle/>
        <a:p>
          <a:endParaRPr lang="ru-RU" b="1"/>
        </a:p>
      </dgm:t>
    </dgm:pt>
    <dgm:pt modelId="{03643008-67E9-46A8-A28A-A9D7D339140A}" type="sibTrans" cxnId="{4409D56E-9B04-41F2-9BE8-7DD4D32199FA}">
      <dgm:prSet/>
      <dgm:spPr/>
      <dgm:t>
        <a:bodyPr/>
        <a:lstStyle/>
        <a:p>
          <a:endParaRPr lang="ru-RU" b="1"/>
        </a:p>
      </dgm:t>
    </dgm:pt>
    <dgm:pt modelId="{2AC0E08C-F05E-45C0-8F35-54F317288620}">
      <dgm:prSet phldrT="[Текст]" custT="1"/>
      <dgm:spPr/>
      <dgm:t>
        <a:bodyPr/>
        <a:lstStyle/>
        <a:p>
          <a:r>
            <a:rPr lang="ru-RU" sz="1500" b="1" dirty="0" err="1" smtClean="0">
              <a:solidFill>
                <a:schemeClr val="tx1"/>
              </a:solidFill>
            </a:rPr>
            <a:t>Онкоосмотр</a:t>
          </a:r>
          <a:endParaRPr lang="ru-RU" sz="1500" b="1" dirty="0">
            <a:solidFill>
              <a:schemeClr val="tx1"/>
            </a:solidFill>
          </a:endParaRPr>
        </a:p>
      </dgm:t>
    </dgm:pt>
    <dgm:pt modelId="{F7FF1144-25D3-42AB-8E98-4F9D5AF22D50}" type="parTrans" cxnId="{21C6A7B1-1E59-472D-90C1-D172021CB2D0}">
      <dgm:prSet/>
      <dgm:spPr/>
      <dgm:t>
        <a:bodyPr/>
        <a:lstStyle/>
        <a:p>
          <a:endParaRPr lang="ru-RU" b="1"/>
        </a:p>
      </dgm:t>
    </dgm:pt>
    <dgm:pt modelId="{0BD1FDC9-0CA2-4B17-8CCA-514F57790243}" type="sibTrans" cxnId="{21C6A7B1-1E59-472D-90C1-D172021CB2D0}">
      <dgm:prSet/>
      <dgm:spPr/>
      <dgm:t>
        <a:bodyPr/>
        <a:lstStyle/>
        <a:p>
          <a:endParaRPr lang="ru-RU" b="1"/>
        </a:p>
      </dgm:t>
    </dgm:pt>
    <dgm:pt modelId="{EC4F1F5B-9948-498A-AE34-21B497CBE943}">
      <dgm:prSet phldrT="[Текст]" custT="1"/>
      <dgm:spPr/>
      <dgm:t>
        <a:bodyPr/>
        <a:lstStyle/>
        <a:p>
          <a:r>
            <a:rPr lang="ru-RU" sz="1500" b="1" dirty="0" err="1" smtClean="0">
              <a:solidFill>
                <a:schemeClr val="tx1"/>
              </a:solidFill>
            </a:rPr>
            <a:t>Антропомет-рия</a:t>
          </a:r>
          <a:endParaRPr lang="ru-RU" sz="1500" b="1" dirty="0">
            <a:solidFill>
              <a:schemeClr val="tx1"/>
            </a:solidFill>
          </a:endParaRPr>
        </a:p>
      </dgm:t>
    </dgm:pt>
    <dgm:pt modelId="{2CA3E858-B669-4BD3-9524-578C8ACEF455}" type="parTrans" cxnId="{CFABFABC-5D94-47A4-8D24-D39DA94B9926}">
      <dgm:prSet/>
      <dgm:spPr/>
      <dgm:t>
        <a:bodyPr/>
        <a:lstStyle/>
        <a:p>
          <a:endParaRPr lang="ru-RU" b="1"/>
        </a:p>
      </dgm:t>
    </dgm:pt>
    <dgm:pt modelId="{4F9E7A40-ADB3-4347-ABDA-47301665B82D}" type="sibTrans" cxnId="{CFABFABC-5D94-47A4-8D24-D39DA94B9926}">
      <dgm:prSet/>
      <dgm:spPr/>
      <dgm:t>
        <a:bodyPr/>
        <a:lstStyle/>
        <a:p>
          <a:endParaRPr lang="ru-RU" b="1"/>
        </a:p>
      </dgm:t>
    </dgm:pt>
    <dgm:pt modelId="{B33684B9-CAFB-4267-88FD-8F10F5C2D87A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Взятие крови</a:t>
          </a:r>
          <a:endParaRPr lang="ru-RU" sz="1500" b="1" dirty="0">
            <a:solidFill>
              <a:schemeClr val="tx1"/>
            </a:solidFill>
          </a:endParaRPr>
        </a:p>
      </dgm:t>
    </dgm:pt>
    <dgm:pt modelId="{1C43DDD4-570F-4C18-B567-DAE0EBBAF318}" type="parTrans" cxnId="{073B7FA2-EE18-4216-8E6F-CCA4532B6C94}">
      <dgm:prSet/>
      <dgm:spPr/>
      <dgm:t>
        <a:bodyPr/>
        <a:lstStyle/>
        <a:p>
          <a:endParaRPr lang="ru-RU" b="1"/>
        </a:p>
      </dgm:t>
    </dgm:pt>
    <dgm:pt modelId="{24F5FD84-0BED-4F63-8AB4-0AF0CA3EAADD}" type="sibTrans" cxnId="{073B7FA2-EE18-4216-8E6F-CCA4532B6C94}">
      <dgm:prSet/>
      <dgm:spPr/>
      <dgm:t>
        <a:bodyPr/>
        <a:lstStyle/>
        <a:p>
          <a:endParaRPr lang="ru-RU" b="1"/>
        </a:p>
      </dgm:t>
    </dgm:pt>
    <dgm:pt modelId="{719FA8E6-EEEF-4D1D-B875-466CDBF83B48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Работа с </a:t>
          </a:r>
          <a:r>
            <a:rPr lang="ru-RU" sz="1500" b="1" dirty="0" err="1" smtClean="0">
              <a:solidFill>
                <a:schemeClr val="tx1"/>
              </a:solidFill>
            </a:rPr>
            <a:t>документа-цией</a:t>
          </a:r>
          <a:endParaRPr lang="ru-RU" sz="1500" b="1" dirty="0">
            <a:solidFill>
              <a:schemeClr val="tx1"/>
            </a:solidFill>
          </a:endParaRPr>
        </a:p>
      </dgm:t>
    </dgm:pt>
    <dgm:pt modelId="{1E2CC7B2-D48A-48E3-9E6E-873810C89651}" type="parTrans" cxnId="{66A88CCF-D6CF-494B-8CA0-57BAB4407187}">
      <dgm:prSet/>
      <dgm:spPr/>
      <dgm:t>
        <a:bodyPr/>
        <a:lstStyle/>
        <a:p>
          <a:endParaRPr lang="ru-RU" b="1"/>
        </a:p>
      </dgm:t>
    </dgm:pt>
    <dgm:pt modelId="{BADC4BF6-C4E4-482A-BDBF-6327918F0D03}" type="sibTrans" cxnId="{66A88CCF-D6CF-494B-8CA0-57BAB4407187}">
      <dgm:prSet/>
      <dgm:spPr/>
      <dgm:t>
        <a:bodyPr/>
        <a:lstStyle/>
        <a:p>
          <a:endParaRPr lang="ru-RU" b="1"/>
        </a:p>
      </dgm:t>
    </dgm:pt>
    <dgm:pt modelId="{EBC7C871-BC0A-4718-A9A8-8136C6DC102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Задачи фельдшера</a:t>
          </a:r>
          <a:endParaRPr lang="ru-RU" sz="1800" b="1" dirty="0">
            <a:solidFill>
              <a:schemeClr val="tx1"/>
            </a:solidFill>
          </a:endParaRPr>
        </a:p>
      </dgm:t>
    </dgm:pt>
    <dgm:pt modelId="{C7EF80AA-FAA1-4B1A-B599-525CF6303FB2}" type="parTrans" cxnId="{9783F162-E8E7-476A-B6F7-32824EDEBE44}">
      <dgm:prSet/>
      <dgm:spPr/>
      <dgm:t>
        <a:bodyPr/>
        <a:lstStyle/>
        <a:p>
          <a:endParaRPr lang="ru-RU"/>
        </a:p>
      </dgm:t>
    </dgm:pt>
    <dgm:pt modelId="{C9EE425D-4DA0-4BC0-9835-685C3799E5B9}" type="sibTrans" cxnId="{9783F162-E8E7-476A-B6F7-32824EDEBE44}">
      <dgm:prSet/>
      <dgm:spPr/>
      <dgm:t>
        <a:bodyPr/>
        <a:lstStyle/>
        <a:p>
          <a:endParaRPr lang="ru-RU"/>
        </a:p>
      </dgm:t>
    </dgm:pt>
    <dgm:pt modelId="{CA7704EF-03DC-4F0D-864C-E3BC30301E17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Инструктаж о порядке прохождения</a:t>
          </a:r>
          <a:endParaRPr lang="ru-RU" sz="1500" b="1" dirty="0">
            <a:solidFill>
              <a:schemeClr val="tx1"/>
            </a:solidFill>
          </a:endParaRPr>
        </a:p>
      </dgm:t>
    </dgm:pt>
    <dgm:pt modelId="{2D200559-07B4-43BB-9372-5D8F8965E9EC}" type="parTrans" cxnId="{A8A5D5BA-419D-494C-A8C7-B08927E47D50}">
      <dgm:prSet/>
      <dgm:spPr/>
      <dgm:t>
        <a:bodyPr/>
        <a:lstStyle/>
        <a:p>
          <a:endParaRPr lang="ru-RU"/>
        </a:p>
      </dgm:t>
    </dgm:pt>
    <dgm:pt modelId="{EB24F8B9-D65C-4B08-A05A-7AC32131C9E3}" type="sibTrans" cxnId="{A8A5D5BA-419D-494C-A8C7-B08927E47D50}">
      <dgm:prSet/>
      <dgm:spPr/>
      <dgm:t>
        <a:bodyPr/>
        <a:lstStyle/>
        <a:p>
          <a:endParaRPr lang="ru-RU"/>
        </a:p>
      </dgm:t>
    </dgm:pt>
    <dgm:pt modelId="{5C5E61C0-6E06-40F0-B922-906E5E50ED65}" type="pres">
      <dgm:prSet presAssocID="{292502E3-02F5-43DA-80E8-98DF7171716F}" presName="Name0" presStyleCnt="0">
        <dgm:presLayoutVars>
          <dgm:dir/>
          <dgm:resizeHandles val="exact"/>
        </dgm:presLayoutVars>
      </dgm:prSet>
      <dgm:spPr/>
    </dgm:pt>
    <dgm:pt modelId="{A14BABD6-7666-4FF9-854E-5EE47C1F14CC}" type="pres">
      <dgm:prSet presAssocID="{292502E3-02F5-43DA-80E8-98DF7171716F}" presName="cycle" presStyleCnt="0"/>
      <dgm:spPr/>
    </dgm:pt>
    <dgm:pt modelId="{1CBD6382-5ECC-4FF0-9F8F-773434B80492}" type="pres">
      <dgm:prSet presAssocID="{EBC7C871-BC0A-4718-A9A8-8136C6DC1028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B8FEF-256A-4D2F-A841-3DC7CA5530D1}" type="pres">
      <dgm:prSet presAssocID="{C9EE425D-4DA0-4BC0-9835-685C3799E5B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748C2B63-4455-4FD9-B1E2-8FCFA4563D34}" type="pres">
      <dgm:prSet presAssocID="{9DA53D81-0DDE-42CA-AE4E-AD5E2D32A574}" presName="nodeFollowingNodes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11E8F7-09EC-4426-AEE2-BEA7199C7B10}" type="pres">
      <dgm:prSet presAssocID="{CA7704EF-03DC-4F0D-864C-E3BC30301E17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6FFCB-6FEF-40D0-BE7C-450A3AC86431}" type="pres">
      <dgm:prSet presAssocID="{EC4F1F5B-9948-498A-AE34-21B497CBE943}" presName="nodeFollowingNodes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8B179-2346-4654-9BFE-10A1BB8D1F78}" type="pres">
      <dgm:prSet presAssocID="{00602EBC-BB14-4505-88DF-786B4524FE4F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3555C-0A77-4D09-8498-8DC677BC66FD}" type="pres">
      <dgm:prSet presAssocID="{2AC0E08C-F05E-45C0-8F35-54F317288620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84F14-C4CD-4D92-ACCB-72391B466467}" type="pres">
      <dgm:prSet presAssocID="{B33684B9-CAFB-4267-88FD-8F10F5C2D87A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10907-9508-4928-9F21-F8C3148DDF46}" type="pres">
      <dgm:prSet presAssocID="{719FA8E6-EEEF-4D1D-B875-466CDBF83B48}" presName="nodeFollowingNodes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3B7FA2-EE18-4216-8E6F-CCA4532B6C94}" srcId="{292502E3-02F5-43DA-80E8-98DF7171716F}" destId="{B33684B9-CAFB-4267-88FD-8F10F5C2D87A}" srcOrd="6" destOrd="0" parTransId="{1C43DDD4-570F-4C18-B567-DAE0EBBAF318}" sibTransId="{24F5FD84-0BED-4F63-8AB4-0AF0CA3EAADD}"/>
    <dgm:cxn modelId="{812C606A-D48C-4E06-9E5B-8301E98247EA}" srcId="{292502E3-02F5-43DA-80E8-98DF7171716F}" destId="{9DA53D81-0DDE-42CA-AE4E-AD5E2D32A574}" srcOrd="1" destOrd="0" parTransId="{0103123C-E40B-4F41-BB35-FAC84F5DB593}" sibTransId="{1AE3A5D2-7F90-4856-855A-FE505AE6B20A}"/>
    <dgm:cxn modelId="{8240DBEF-69C6-4A86-98DE-B7A098A1A246}" type="presOf" srcId="{EBC7C871-BC0A-4718-A9A8-8136C6DC1028}" destId="{1CBD6382-5ECC-4FF0-9F8F-773434B80492}" srcOrd="0" destOrd="0" presId="urn:microsoft.com/office/officeart/2005/8/layout/cycle3"/>
    <dgm:cxn modelId="{CFABFABC-5D94-47A4-8D24-D39DA94B9926}" srcId="{292502E3-02F5-43DA-80E8-98DF7171716F}" destId="{EC4F1F5B-9948-498A-AE34-21B497CBE943}" srcOrd="3" destOrd="0" parTransId="{2CA3E858-B669-4BD3-9524-578C8ACEF455}" sibTransId="{4F9E7A40-ADB3-4347-ABDA-47301665B82D}"/>
    <dgm:cxn modelId="{9783F162-E8E7-476A-B6F7-32824EDEBE44}" srcId="{292502E3-02F5-43DA-80E8-98DF7171716F}" destId="{EBC7C871-BC0A-4718-A9A8-8136C6DC1028}" srcOrd="0" destOrd="0" parTransId="{C7EF80AA-FAA1-4B1A-B599-525CF6303FB2}" sibTransId="{C9EE425D-4DA0-4BC0-9835-685C3799E5B9}"/>
    <dgm:cxn modelId="{68B5485D-017F-4708-9E99-028B5D60E211}" type="presOf" srcId="{CA7704EF-03DC-4F0D-864C-E3BC30301E17}" destId="{FC11E8F7-09EC-4426-AEE2-BEA7199C7B10}" srcOrd="0" destOrd="0" presId="urn:microsoft.com/office/officeart/2005/8/layout/cycle3"/>
    <dgm:cxn modelId="{C4AA8FC8-EB8A-487B-9DE3-8B674667547E}" type="presOf" srcId="{292502E3-02F5-43DA-80E8-98DF7171716F}" destId="{5C5E61C0-6E06-40F0-B922-906E5E50ED65}" srcOrd="0" destOrd="0" presId="urn:microsoft.com/office/officeart/2005/8/layout/cycle3"/>
    <dgm:cxn modelId="{A61813D3-C10A-4B88-A6A8-90E7BBB499EA}" type="presOf" srcId="{2AC0E08C-F05E-45C0-8F35-54F317288620}" destId="{5A03555C-0A77-4D09-8498-8DC677BC66FD}" srcOrd="0" destOrd="0" presId="urn:microsoft.com/office/officeart/2005/8/layout/cycle3"/>
    <dgm:cxn modelId="{303D4320-D9B5-4B46-9A44-86478DCD35E8}" type="presOf" srcId="{C9EE425D-4DA0-4BC0-9835-685C3799E5B9}" destId="{C28B8FEF-256A-4D2F-A841-3DC7CA5530D1}" srcOrd="0" destOrd="0" presId="urn:microsoft.com/office/officeart/2005/8/layout/cycle3"/>
    <dgm:cxn modelId="{0269142B-C11B-432E-94EF-48D304CC9DBD}" type="presOf" srcId="{9DA53D81-0DDE-42CA-AE4E-AD5E2D32A574}" destId="{748C2B63-4455-4FD9-B1E2-8FCFA4563D34}" srcOrd="0" destOrd="0" presId="urn:microsoft.com/office/officeart/2005/8/layout/cycle3"/>
    <dgm:cxn modelId="{A8A5D5BA-419D-494C-A8C7-B08927E47D50}" srcId="{292502E3-02F5-43DA-80E8-98DF7171716F}" destId="{CA7704EF-03DC-4F0D-864C-E3BC30301E17}" srcOrd="2" destOrd="0" parTransId="{2D200559-07B4-43BB-9372-5D8F8965E9EC}" sibTransId="{EB24F8B9-D65C-4B08-A05A-7AC32131C9E3}"/>
    <dgm:cxn modelId="{E7E89049-E667-485C-A6E6-8C073737DBC0}" type="presOf" srcId="{719FA8E6-EEEF-4D1D-B875-466CDBF83B48}" destId="{FAA10907-9508-4928-9F21-F8C3148DDF46}" srcOrd="0" destOrd="0" presId="urn:microsoft.com/office/officeart/2005/8/layout/cycle3"/>
    <dgm:cxn modelId="{21C6A7B1-1E59-472D-90C1-D172021CB2D0}" srcId="{292502E3-02F5-43DA-80E8-98DF7171716F}" destId="{2AC0E08C-F05E-45C0-8F35-54F317288620}" srcOrd="5" destOrd="0" parTransId="{F7FF1144-25D3-42AB-8E98-4F9D5AF22D50}" sibTransId="{0BD1FDC9-0CA2-4B17-8CCA-514F57790243}"/>
    <dgm:cxn modelId="{E32D8758-8BA8-419E-8991-3EAFFD8DA99A}" type="presOf" srcId="{B33684B9-CAFB-4267-88FD-8F10F5C2D87A}" destId="{12284F14-C4CD-4D92-ACCB-72391B466467}" srcOrd="0" destOrd="0" presId="urn:microsoft.com/office/officeart/2005/8/layout/cycle3"/>
    <dgm:cxn modelId="{A35695AE-74A3-4E0D-A796-428AAF5BA2DA}" type="presOf" srcId="{EC4F1F5B-9948-498A-AE34-21B497CBE943}" destId="{A086FFCB-6FEF-40D0-BE7C-450A3AC86431}" srcOrd="0" destOrd="0" presId="urn:microsoft.com/office/officeart/2005/8/layout/cycle3"/>
    <dgm:cxn modelId="{03D4370A-8043-4C08-A8F3-F68767938CE6}" type="presOf" srcId="{00602EBC-BB14-4505-88DF-786B4524FE4F}" destId="{C798B179-2346-4654-9BFE-10A1BB8D1F78}" srcOrd="0" destOrd="0" presId="urn:microsoft.com/office/officeart/2005/8/layout/cycle3"/>
    <dgm:cxn modelId="{4409D56E-9B04-41F2-9BE8-7DD4D32199FA}" srcId="{292502E3-02F5-43DA-80E8-98DF7171716F}" destId="{00602EBC-BB14-4505-88DF-786B4524FE4F}" srcOrd="4" destOrd="0" parTransId="{4A972D21-FB1A-419D-BC24-157C800F0529}" sibTransId="{03643008-67E9-46A8-A28A-A9D7D339140A}"/>
    <dgm:cxn modelId="{66A88CCF-D6CF-494B-8CA0-57BAB4407187}" srcId="{292502E3-02F5-43DA-80E8-98DF7171716F}" destId="{719FA8E6-EEEF-4D1D-B875-466CDBF83B48}" srcOrd="7" destOrd="0" parTransId="{1E2CC7B2-D48A-48E3-9E6E-873810C89651}" sibTransId="{BADC4BF6-C4E4-482A-BDBF-6327918F0D03}"/>
    <dgm:cxn modelId="{3C0BECE2-EF5E-4934-8930-BFE0F1925B4A}" type="presParOf" srcId="{5C5E61C0-6E06-40F0-B922-906E5E50ED65}" destId="{A14BABD6-7666-4FF9-854E-5EE47C1F14CC}" srcOrd="0" destOrd="0" presId="urn:microsoft.com/office/officeart/2005/8/layout/cycle3"/>
    <dgm:cxn modelId="{B34AA066-585D-49BF-81AE-26080C5404CD}" type="presParOf" srcId="{A14BABD6-7666-4FF9-854E-5EE47C1F14CC}" destId="{1CBD6382-5ECC-4FF0-9F8F-773434B80492}" srcOrd="0" destOrd="0" presId="urn:microsoft.com/office/officeart/2005/8/layout/cycle3"/>
    <dgm:cxn modelId="{9DA0F3EE-4152-4271-BC3F-917CB51C3AE1}" type="presParOf" srcId="{A14BABD6-7666-4FF9-854E-5EE47C1F14CC}" destId="{C28B8FEF-256A-4D2F-A841-3DC7CA5530D1}" srcOrd="1" destOrd="0" presId="urn:microsoft.com/office/officeart/2005/8/layout/cycle3"/>
    <dgm:cxn modelId="{C6622EFF-8151-41E8-939D-1FA3275BCF3D}" type="presParOf" srcId="{A14BABD6-7666-4FF9-854E-5EE47C1F14CC}" destId="{748C2B63-4455-4FD9-B1E2-8FCFA4563D34}" srcOrd="2" destOrd="0" presId="urn:microsoft.com/office/officeart/2005/8/layout/cycle3"/>
    <dgm:cxn modelId="{AC7752DA-7734-4565-B4E4-8B8D5081F153}" type="presParOf" srcId="{A14BABD6-7666-4FF9-854E-5EE47C1F14CC}" destId="{FC11E8F7-09EC-4426-AEE2-BEA7199C7B10}" srcOrd="3" destOrd="0" presId="urn:microsoft.com/office/officeart/2005/8/layout/cycle3"/>
    <dgm:cxn modelId="{598CECCE-57CD-4374-A7AE-A9138B6296A4}" type="presParOf" srcId="{A14BABD6-7666-4FF9-854E-5EE47C1F14CC}" destId="{A086FFCB-6FEF-40D0-BE7C-450A3AC86431}" srcOrd="4" destOrd="0" presId="urn:microsoft.com/office/officeart/2005/8/layout/cycle3"/>
    <dgm:cxn modelId="{A3977C50-93CE-4091-B1E0-E26EA5DF4A18}" type="presParOf" srcId="{A14BABD6-7666-4FF9-854E-5EE47C1F14CC}" destId="{C798B179-2346-4654-9BFE-10A1BB8D1F78}" srcOrd="5" destOrd="0" presId="urn:microsoft.com/office/officeart/2005/8/layout/cycle3"/>
    <dgm:cxn modelId="{31B3F1BE-A6D4-4D03-A89A-BAA2E0C3E3F5}" type="presParOf" srcId="{A14BABD6-7666-4FF9-854E-5EE47C1F14CC}" destId="{5A03555C-0A77-4D09-8498-8DC677BC66FD}" srcOrd="6" destOrd="0" presId="urn:microsoft.com/office/officeart/2005/8/layout/cycle3"/>
    <dgm:cxn modelId="{00976A2B-F859-4507-B1ED-BEFDEED59E9C}" type="presParOf" srcId="{A14BABD6-7666-4FF9-854E-5EE47C1F14CC}" destId="{12284F14-C4CD-4D92-ACCB-72391B466467}" srcOrd="7" destOrd="0" presId="urn:microsoft.com/office/officeart/2005/8/layout/cycle3"/>
    <dgm:cxn modelId="{74EB4A80-FFCF-4E18-AD05-0EB480F387BD}" type="presParOf" srcId="{A14BABD6-7666-4FF9-854E-5EE47C1F14CC}" destId="{FAA10907-9508-4928-9F21-F8C3148DDF46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A3954C-8C30-49C0-9C76-0DD901A1EB75}" type="doc">
      <dgm:prSet loTypeId="urn:microsoft.com/office/officeart/2005/8/layout/process2" loCatId="process" qsTypeId="urn:microsoft.com/office/officeart/2005/8/quickstyle/simple3" qsCatId="simple" csTypeId="urn:microsoft.com/office/officeart/2005/8/colors/colorful2" csCatId="colorful" phldr="1"/>
      <dgm:spPr/>
    </dgm:pt>
    <dgm:pt modelId="{4FE086B8-FB48-480E-A6EB-82F1A97F6378}">
      <dgm:prSet phldrT="[Текст]" custT="1"/>
      <dgm:spPr/>
      <dgm:t>
        <a:bodyPr/>
        <a:lstStyle/>
        <a:p>
          <a:r>
            <a:rPr lang="ru-RU" sz="1800" b="1" dirty="0" smtClean="0"/>
            <a:t>100 % выполнение плана за 2018 год</a:t>
          </a:r>
          <a:endParaRPr lang="ru-RU" sz="1800" b="1" dirty="0"/>
        </a:p>
      </dgm:t>
    </dgm:pt>
    <dgm:pt modelId="{3592276A-3E62-4D06-B0D1-88AB91F7E604}" type="parTrans" cxnId="{F8657B38-D0EF-4801-978C-DBA35DC2836E}">
      <dgm:prSet/>
      <dgm:spPr/>
      <dgm:t>
        <a:bodyPr/>
        <a:lstStyle/>
        <a:p>
          <a:endParaRPr lang="ru-RU" sz="1800" b="1"/>
        </a:p>
      </dgm:t>
    </dgm:pt>
    <dgm:pt modelId="{DA19D499-55C1-4D6C-AA05-C388787D13D1}" type="sibTrans" cxnId="{F8657B38-D0EF-4801-978C-DBA35DC2836E}">
      <dgm:prSet custT="1"/>
      <dgm:spPr/>
      <dgm:t>
        <a:bodyPr/>
        <a:lstStyle/>
        <a:p>
          <a:endParaRPr lang="ru-RU" sz="1800" b="1"/>
        </a:p>
      </dgm:t>
    </dgm:pt>
    <dgm:pt modelId="{7EA029AB-3629-44B6-8A2A-E4C9B57700F3}">
      <dgm:prSet phldrT="[Текст]" custT="1"/>
      <dgm:spPr/>
      <dgm:t>
        <a:bodyPr/>
        <a:lstStyle/>
        <a:p>
          <a:r>
            <a:rPr lang="ru-RU" sz="1800" b="1" dirty="0" err="1" smtClean="0"/>
            <a:t>Москаленкская</a:t>
          </a:r>
          <a:r>
            <a:rPr lang="ru-RU" sz="1800" b="1" dirty="0" smtClean="0"/>
            <a:t> ЦРБ</a:t>
          </a:r>
          <a:endParaRPr lang="ru-RU" sz="1800" b="1" dirty="0"/>
        </a:p>
      </dgm:t>
    </dgm:pt>
    <dgm:pt modelId="{8D9D381F-6665-4DB7-9E9C-A83D003ADF55}" type="parTrans" cxnId="{B914BCC5-0C37-45BC-B13E-4F3493F8E58D}">
      <dgm:prSet/>
      <dgm:spPr/>
      <dgm:t>
        <a:bodyPr/>
        <a:lstStyle/>
        <a:p>
          <a:endParaRPr lang="ru-RU" sz="1800" b="1"/>
        </a:p>
      </dgm:t>
    </dgm:pt>
    <dgm:pt modelId="{5EC3DF18-4674-442C-AC49-B65AF48F0C54}" type="sibTrans" cxnId="{B914BCC5-0C37-45BC-B13E-4F3493F8E58D}">
      <dgm:prSet custT="1"/>
      <dgm:spPr/>
      <dgm:t>
        <a:bodyPr/>
        <a:lstStyle/>
        <a:p>
          <a:endParaRPr lang="ru-RU" sz="1800" b="1"/>
        </a:p>
      </dgm:t>
    </dgm:pt>
    <dgm:pt modelId="{09E99663-F417-4397-9AD9-F5BA448D23C5}">
      <dgm:prSet phldrT="[Текст]" custT="1"/>
      <dgm:spPr/>
      <dgm:t>
        <a:bodyPr/>
        <a:lstStyle/>
        <a:p>
          <a:r>
            <a:rPr lang="ru-RU" sz="1800" b="1" dirty="0" smtClean="0"/>
            <a:t>Полтавская ЦРБ</a:t>
          </a:r>
          <a:endParaRPr lang="ru-RU" sz="1800" b="1" dirty="0"/>
        </a:p>
      </dgm:t>
    </dgm:pt>
    <dgm:pt modelId="{81596789-9915-4B65-8E0B-A196812C71DD}" type="parTrans" cxnId="{893A182D-D2FA-4052-A78D-39525FCF66D4}">
      <dgm:prSet/>
      <dgm:spPr/>
      <dgm:t>
        <a:bodyPr/>
        <a:lstStyle/>
        <a:p>
          <a:endParaRPr lang="ru-RU" sz="1800" b="1"/>
        </a:p>
      </dgm:t>
    </dgm:pt>
    <dgm:pt modelId="{B138C98D-EAB9-4C4F-B51C-36C1B2D03A8D}" type="sibTrans" cxnId="{893A182D-D2FA-4052-A78D-39525FCF66D4}">
      <dgm:prSet custT="1"/>
      <dgm:spPr/>
      <dgm:t>
        <a:bodyPr/>
        <a:lstStyle/>
        <a:p>
          <a:endParaRPr lang="ru-RU" sz="1800" b="1"/>
        </a:p>
      </dgm:t>
    </dgm:pt>
    <dgm:pt modelId="{0C9D7674-949A-4C4E-83E7-9F2ED4242C9D}">
      <dgm:prSet phldrT="[Текст]" custT="1"/>
      <dgm:spPr/>
      <dgm:t>
        <a:bodyPr/>
        <a:lstStyle/>
        <a:p>
          <a:r>
            <a:rPr lang="ru-RU" sz="1800" b="1" dirty="0" err="1" smtClean="0"/>
            <a:t>Крутинская</a:t>
          </a:r>
          <a:r>
            <a:rPr lang="ru-RU" sz="1800" b="1" dirty="0" smtClean="0"/>
            <a:t> ЦРБ</a:t>
          </a:r>
          <a:endParaRPr lang="ru-RU" sz="1800" b="1" dirty="0"/>
        </a:p>
      </dgm:t>
    </dgm:pt>
    <dgm:pt modelId="{7041B92C-5CE9-4F9C-BDB4-4E0A8432E0FD}" type="parTrans" cxnId="{4A65770B-7153-4B07-AF96-D64D28E13FE8}">
      <dgm:prSet/>
      <dgm:spPr/>
      <dgm:t>
        <a:bodyPr/>
        <a:lstStyle/>
        <a:p>
          <a:endParaRPr lang="ru-RU" sz="1800" b="1"/>
        </a:p>
      </dgm:t>
    </dgm:pt>
    <dgm:pt modelId="{56594EDB-FDA7-4956-A130-1708F59BB197}" type="sibTrans" cxnId="{4A65770B-7153-4B07-AF96-D64D28E13FE8}">
      <dgm:prSet custT="1"/>
      <dgm:spPr/>
      <dgm:t>
        <a:bodyPr/>
        <a:lstStyle/>
        <a:p>
          <a:endParaRPr lang="ru-RU" sz="1800" b="1"/>
        </a:p>
      </dgm:t>
    </dgm:pt>
    <dgm:pt modelId="{FE448A85-67E7-40BC-96F2-4D56CE6EFBFA}">
      <dgm:prSet phldrT="[Текст]" custT="1"/>
      <dgm:spPr/>
      <dgm:t>
        <a:bodyPr/>
        <a:lstStyle/>
        <a:p>
          <a:r>
            <a:rPr lang="ru-RU" sz="1800" b="1" dirty="0" err="1" smtClean="0"/>
            <a:t>Калачинская</a:t>
          </a:r>
          <a:r>
            <a:rPr lang="ru-RU" sz="1800" b="1" dirty="0" smtClean="0"/>
            <a:t> ЦРБ</a:t>
          </a:r>
          <a:endParaRPr lang="ru-RU" sz="1800" b="1" dirty="0"/>
        </a:p>
      </dgm:t>
    </dgm:pt>
    <dgm:pt modelId="{1C3DA85D-46BD-4679-8B33-74A135C97F84}" type="parTrans" cxnId="{84DD69A5-A0AA-4711-A227-7ED1E9A7A4F3}">
      <dgm:prSet/>
      <dgm:spPr/>
      <dgm:t>
        <a:bodyPr/>
        <a:lstStyle/>
        <a:p>
          <a:endParaRPr lang="ru-RU" sz="1800" b="1"/>
        </a:p>
      </dgm:t>
    </dgm:pt>
    <dgm:pt modelId="{CC9B458A-7783-44F6-A988-42B9994DF531}" type="sibTrans" cxnId="{84DD69A5-A0AA-4711-A227-7ED1E9A7A4F3}">
      <dgm:prSet/>
      <dgm:spPr/>
      <dgm:t>
        <a:bodyPr/>
        <a:lstStyle/>
        <a:p>
          <a:endParaRPr lang="ru-RU" sz="1800" b="1"/>
        </a:p>
      </dgm:t>
    </dgm:pt>
    <dgm:pt modelId="{7198B64F-6E49-4793-9196-E1178E6DA2DD}" type="pres">
      <dgm:prSet presAssocID="{F8A3954C-8C30-49C0-9C76-0DD901A1EB75}" presName="linearFlow" presStyleCnt="0">
        <dgm:presLayoutVars>
          <dgm:resizeHandles val="exact"/>
        </dgm:presLayoutVars>
      </dgm:prSet>
      <dgm:spPr/>
    </dgm:pt>
    <dgm:pt modelId="{32A81A47-E41F-4FA2-8F73-D055FDB89069}" type="pres">
      <dgm:prSet presAssocID="{4FE086B8-FB48-480E-A6EB-82F1A97F637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260B1-3C0E-4DCD-969E-E7BB630BAA77}" type="pres">
      <dgm:prSet presAssocID="{DA19D499-55C1-4D6C-AA05-C388787D13D1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A36FF1D-0F35-4836-A445-3EC698FE3D4B}" type="pres">
      <dgm:prSet presAssocID="{DA19D499-55C1-4D6C-AA05-C388787D13D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33F2C0B7-775B-421D-9292-BDE48586638D}" type="pres">
      <dgm:prSet presAssocID="{7EA029AB-3629-44B6-8A2A-E4C9B57700F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C79F1-C9D1-444E-B1E1-E4C4EC044FF9}" type="pres">
      <dgm:prSet presAssocID="{5EC3DF18-4674-442C-AC49-B65AF48F0C5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460803DD-0A0F-405D-8744-ED7CE5D08DF8}" type="pres">
      <dgm:prSet presAssocID="{5EC3DF18-4674-442C-AC49-B65AF48F0C5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A47C2850-7E62-4731-93A1-5EFC9CDFC768}" type="pres">
      <dgm:prSet presAssocID="{09E99663-F417-4397-9AD9-F5BA448D23C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BCC85-EEFC-4716-B29D-9E4642F3C1CB}" type="pres">
      <dgm:prSet presAssocID="{B138C98D-EAB9-4C4F-B51C-36C1B2D03A8D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07B3627-2E05-47F0-8E95-027171F6D934}" type="pres">
      <dgm:prSet presAssocID="{B138C98D-EAB9-4C4F-B51C-36C1B2D03A8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C0E4563-E0C7-4036-8EE1-F81CF9DF0A9D}" type="pres">
      <dgm:prSet presAssocID="{0C9D7674-949A-4C4E-83E7-9F2ED4242C9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28C7A-8564-417A-8A6D-AD01CFA201CD}" type="pres">
      <dgm:prSet presAssocID="{56594EDB-FDA7-4956-A130-1708F59BB197}" presName="sibTrans" presStyleLbl="sibTrans2D1" presStyleIdx="3" presStyleCnt="4"/>
      <dgm:spPr/>
      <dgm:t>
        <a:bodyPr/>
        <a:lstStyle/>
        <a:p>
          <a:endParaRPr lang="ru-RU"/>
        </a:p>
      </dgm:t>
    </dgm:pt>
    <dgm:pt modelId="{F4BC733C-D6AC-4991-99EA-3AF3E110FDE5}" type="pres">
      <dgm:prSet presAssocID="{56594EDB-FDA7-4956-A130-1708F59BB197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0C9115D-06F2-4988-8972-0074E9CF8759}" type="pres">
      <dgm:prSet presAssocID="{FE448A85-67E7-40BC-96F2-4D56CE6EFBF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9FAB16-F7E0-4F80-B805-F58387B7B83C}" type="presOf" srcId="{5EC3DF18-4674-442C-AC49-B65AF48F0C54}" destId="{E88C79F1-C9D1-444E-B1E1-E4C4EC044FF9}" srcOrd="0" destOrd="0" presId="urn:microsoft.com/office/officeart/2005/8/layout/process2"/>
    <dgm:cxn modelId="{2A5B3278-6E39-444B-AC01-E97D9333B630}" type="presOf" srcId="{F8A3954C-8C30-49C0-9C76-0DD901A1EB75}" destId="{7198B64F-6E49-4793-9196-E1178E6DA2DD}" srcOrd="0" destOrd="0" presId="urn:microsoft.com/office/officeart/2005/8/layout/process2"/>
    <dgm:cxn modelId="{41541137-F185-4931-976D-3DF461B7EFD1}" type="presOf" srcId="{56594EDB-FDA7-4956-A130-1708F59BB197}" destId="{E7228C7A-8564-417A-8A6D-AD01CFA201CD}" srcOrd="0" destOrd="0" presId="urn:microsoft.com/office/officeart/2005/8/layout/process2"/>
    <dgm:cxn modelId="{30B5C81C-13C4-4F28-A55D-BD6621278947}" type="presOf" srcId="{B138C98D-EAB9-4C4F-B51C-36C1B2D03A8D}" destId="{D5BBCC85-EEFC-4716-B29D-9E4642F3C1CB}" srcOrd="0" destOrd="0" presId="urn:microsoft.com/office/officeart/2005/8/layout/process2"/>
    <dgm:cxn modelId="{B914BCC5-0C37-45BC-B13E-4F3493F8E58D}" srcId="{F8A3954C-8C30-49C0-9C76-0DD901A1EB75}" destId="{7EA029AB-3629-44B6-8A2A-E4C9B57700F3}" srcOrd="1" destOrd="0" parTransId="{8D9D381F-6665-4DB7-9E9C-A83D003ADF55}" sibTransId="{5EC3DF18-4674-442C-AC49-B65AF48F0C54}"/>
    <dgm:cxn modelId="{4A65770B-7153-4B07-AF96-D64D28E13FE8}" srcId="{F8A3954C-8C30-49C0-9C76-0DD901A1EB75}" destId="{0C9D7674-949A-4C4E-83E7-9F2ED4242C9D}" srcOrd="3" destOrd="0" parTransId="{7041B92C-5CE9-4F9C-BDB4-4E0A8432E0FD}" sibTransId="{56594EDB-FDA7-4956-A130-1708F59BB197}"/>
    <dgm:cxn modelId="{D237EA09-DC3A-443C-90F3-4BCCE787C246}" type="presOf" srcId="{56594EDB-FDA7-4956-A130-1708F59BB197}" destId="{F4BC733C-D6AC-4991-99EA-3AF3E110FDE5}" srcOrd="1" destOrd="0" presId="urn:microsoft.com/office/officeart/2005/8/layout/process2"/>
    <dgm:cxn modelId="{8D5DEBD3-7CF2-4AB9-8C9A-EFE3E942D5ED}" type="presOf" srcId="{09E99663-F417-4397-9AD9-F5BA448D23C5}" destId="{A47C2850-7E62-4731-93A1-5EFC9CDFC768}" srcOrd="0" destOrd="0" presId="urn:microsoft.com/office/officeart/2005/8/layout/process2"/>
    <dgm:cxn modelId="{A092BE93-1DFF-4999-848B-0C7C0C2CDA69}" type="presOf" srcId="{DA19D499-55C1-4D6C-AA05-C388787D13D1}" destId="{2A36FF1D-0F35-4836-A445-3EC698FE3D4B}" srcOrd="1" destOrd="0" presId="urn:microsoft.com/office/officeart/2005/8/layout/process2"/>
    <dgm:cxn modelId="{54C92AE7-C2E6-4129-A7C0-F87C6FB66E55}" type="presOf" srcId="{7EA029AB-3629-44B6-8A2A-E4C9B57700F3}" destId="{33F2C0B7-775B-421D-9292-BDE48586638D}" srcOrd="0" destOrd="0" presId="urn:microsoft.com/office/officeart/2005/8/layout/process2"/>
    <dgm:cxn modelId="{595C7B96-65A0-4D4A-947E-9CD074DF15FA}" type="presOf" srcId="{B138C98D-EAB9-4C4F-B51C-36C1B2D03A8D}" destId="{B07B3627-2E05-47F0-8E95-027171F6D934}" srcOrd="1" destOrd="0" presId="urn:microsoft.com/office/officeart/2005/8/layout/process2"/>
    <dgm:cxn modelId="{F8657B38-D0EF-4801-978C-DBA35DC2836E}" srcId="{F8A3954C-8C30-49C0-9C76-0DD901A1EB75}" destId="{4FE086B8-FB48-480E-A6EB-82F1A97F6378}" srcOrd="0" destOrd="0" parTransId="{3592276A-3E62-4D06-B0D1-88AB91F7E604}" sibTransId="{DA19D499-55C1-4D6C-AA05-C388787D13D1}"/>
    <dgm:cxn modelId="{893A182D-D2FA-4052-A78D-39525FCF66D4}" srcId="{F8A3954C-8C30-49C0-9C76-0DD901A1EB75}" destId="{09E99663-F417-4397-9AD9-F5BA448D23C5}" srcOrd="2" destOrd="0" parTransId="{81596789-9915-4B65-8E0B-A196812C71DD}" sibTransId="{B138C98D-EAB9-4C4F-B51C-36C1B2D03A8D}"/>
    <dgm:cxn modelId="{02E60605-1636-4C82-85CD-12EB3C3F9D8E}" type="presOf" srcId="{4FE086B8-FB48-480E-A6EB-82F1A97F6378}" destId="{32A81A47-E41F-4FA2-8F73-D055FDB89069}" srcOrd="0" destOrd="0" presId="urn:microsoft.com/office/officeart/2005/8/layout/process2"/>
    <dgm:cxn modelId="{537640E5-16FE-4514-9928-B02FBAF6F932}" type="presOf" srcId="{5EC3DF18-4674-442C-AC49-B65AF48F0C54}" destId="{460803DD-0A0F-405D-8744-ED7CE5D08DF8}" srcOrd="1" destOrd="0" presId="urn:microsoft.com/office/officeart/2005/8/layout/process2"/>
    <dgm:cxn modelId="{2558CCDB-5248-416C-B507-1057279EC520}" type="presOf" srcId="{0C9D7674-949A-4C4E-83E7-9F2ED4242C9D}" destId="{6C0E4563-E0C7-4036-8EE1-F81CF9DF0A9D}" srcOrd="0" destOrd="0" presId="urn:microsoft.com/office/officeart/2005/8/layout/process2"/>
    <dgm:cxn modelId="{19681C09-D8FF-42DD-9879-6D06E8494E09}" type="presOf" srcId="{DA19D499-55C1-4D6C-AA05-C388787D13D1}" destId="{E1A260B1-3C0E-4DCD-969E-E7BB630BAA77}" srcOrd="0" destOrd="0" presId="urn:microsoft.com/office/officeart/2005/8/layout/process2"/>
    <dgm:cxn modelId="{84DD69A5-A0AA-4711-A227-7ED1E9A7A4F3}" srcId="{F8A3954C-8C30-49C0-9C76-0DD901A1EB75}" destId="{FE448A85-67E7-40BC-96F2-4D56CE6EFBFA}" srcOrd="4" destOrd="0" parTransId="{1C3DA85D-46BD-4679-8B33-74A135C97F84}" sibTransId="{CC9B458A-7783-44F6-A988-42B9994DF531}"/>
    <dgm:cxn modelId="{DFDCED82-A328-4E15-934D-D654814DBDC1}" type="presOf" srcId="{FE448A85-67E7-40BC-96F2-4D56CE6EFBFA}" destId="{50C9115D-06F2-4988-8972-0074E9CF8759}" srcOrd="0" destOrd="0" presId="urn:microsoft.com/office/officeart/2005/8/layout/process2"/>
    <dgm:cxn modelId="{5F4A1000-08E3-4C18-B42F-06D427D5E5A4}" type="presParOf" srcId="{7198B64F-6E49-4793-9196-E1178E6DA2DD}" destId="{32A81A47-E41F-4FA2-8F73-D055FDB89069}" srcOrd="0" destOrd="0" presId="urn:microsoft.com/office/officeart/2005/8/layout/process2"/>
    <dgm:cxn modelId="{0F2D8627-5248-4D26-A12F-22D09DFDCE8C}" type="presParOf" srcId="{7198B64F-6E49-4793-9196-E1178E6DA2DD}" destId="{E1A260B1-3C0E-4DCD-969E-E7BB630BAA77}" srcOrd="1" destOrd="0" presId="urn:microsoft.com/office/officeart/2005/8/layout/process2"/>
    <dgm:cxn modelId="{84C53E0E-7641-40A9-BAC3-4CC8C111414D}" type="presParOf" srcId="{E1A260B1-3C0E-4DCD-969E-E7BB630BAA77}" destId="{2A36FF1D-0F35-4836-A445-3EC698FE3D4B}" srcOrd="0" destOrd="0" presId="urn:microsoft.com/office/officeart/2005/8/layout/process2"/>
    <dgm:cxn modelId="{E1E8A6F4-B132-4636-8BDF-FFF00645A3E8}" type="presParOf" srcId="{7198B64F-6E49-4793-9196-E1178E6DA2DD}" destId="{33F2C0B7-775B-421D-9292-BDE48586638D}" srcOrd="2" destOrd="0" presId="urn:microsoft.com/office/officeart/2005/8/layout/process2"/>
    <dgm:cxn modelId="{3F009DF0-0F6F-45BE-9C8D-6C951DFEAFCE}" type="presParOf" srcId="{7198B64F-6E49-4793-9196-E1178E6DA2DD}" destId="{E88C79F1-C9D1-444E-B1E1-E4C4EC044FF9}" srcOrd="3" destOrd="0" presId="urn:microsoft.com/office/officeart/2005/8/layout/process2"/>
    <dgm:cxn modelId="{CAF7526A-70EC-4A83-A42F-741D8250AF20}" type="presParOf" srcId="{E88C79F1-C9D1-444E-B1E1-E4C4EC044FF9}" destId="{460803DD-0A0F-405D-8744-ED7CE5D08DF8}" srcOrd="0" destOrd="0" presId="urn:microsoft.com/office/officeart/2005/8/layout/process2"/>
    <dgm:cxn modelId="{54CC11EA-EC3B-4328-A197-7057EB6E662D}" type="presParOf" srcId="{7198B64F-6E49-4793-9196-E1178E6DA2DD}" destId="{A47C2850-7E62-4731-93A1-5EFC9CDFC768}" srcOrd="4" destOrd="0" presId="urn:microsoft.com/office/officeart/2005/8/layout/process2"/>
    <dgm:cxn modelId="{A4E87C1F-7946-4653-A196-73ACD90AC7C2}" type="presParOf" srcId="{7198B64F-6E49-4793-9196-E1178E6DA2DD}" destId="{D5BBCC85-EEFC-4716-B29D-9E4642F3C1CB}" srcOrd="5" destOrd="0" presId="urn:microsoft.com/office/officeart/2005/8/layout/process2"/>
    <dgm:cxn modelId="{9997096B-CF47-4773-A949-EFE7AC7BA17D}" type="presParOf" srcId="{D5BBCC85-EEFC-4716-B29D-9E4642F3C1CB}" destId="{B07B3627-2E05-47F0-8E95-027171F6D934}" srcOrd="0" destOrd="0" presId="urn:microsoft.com/office/officeart/2005/8/layout/process2"/>
    <dgm:cxn modelId="{4445829E-97E3-4119-BDBD-36BE17499047}" type="presParOf" srcId="{7198B64F-6E49-4793-9196-E1178E6DA2DD}" destId="{6C0E4563-E0C7-4036-8EE1-F81CF9DF0A9D}" srcOrd="6" destOrd="0" presId="urn:microsoft.com/office/officeart/2005/8/layout/process2"/>
    <dgm:cxn modelId="{316C6B56-6A94-42E1-BCA1-C6FACFE6140B}" type="presParOf" srcId="{7198B64F-6E49-4793-9196-E1178E6DA2DD}" destId="{E7228C7A-8564-417A-8A6D-AD01CFA201CD}" srcOrd="7" destOrd="0" presId="urn:microsoft.com/office/officeart/2005/8/layout/process2"/>
    <dgm:cxn modelId="{E8B606E2-2360-4502-9F7E-9E5CC12E0EA6}" type="presParOf" srcId="{E7228C7A-8564-417A-8A6D-AD01CFA201CD}" destId="{F4BC733C-D6AC-4991-99EA-3AF3E110FDE5}" srcOrd="0" destOrd="0" presId="urn:microsoft.com/office/officeart/2005/8/layout/process2"/>
    <dgm:cxn modelId="{AD75CE53-4715-4005-A94F-48D4E514BDA4}" type="presParOf" srcId="{7198B64F-6E49-4793-9196-E1178E6DA2DD}" destId="{50C9115D-06F2-4988-8972-0074E9CF8759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3F34FC-1A38-4C5E-B447-05563B9952DF}" type="doc">
      <dgm:prSet loTypeId="urn:microsoft.com/office/officeart/2005/8/layout/vProcess5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F726E68-8D67-49B6-BC4C-2AD85FAA7052}">
      <dgm:prSet phldrT="[Текст]" custT="1"/>
      <dgm:spPr/>
      <dgm:t>
        <a:bodyPr/>
        <a:lstStyle/>
        <a:p>
          <a:r>
            <a:rPr lang="ru-RU" sz="2500" b="1" smtClean="0"/>
            <a:t>Раннее взятие на учет</a:t>
          </a:r>
          <a:endParaRPr lang="ru-RU" sz="2500" b="1" dirty="0"/>
        </a:p>
      </dgm:t>
    </dgm:pt>
    <dgm:pt modelId="{F5CFF6F7-2E7C-4F82-A4C2-E9D9E8BF4F1E}" type="parTrans" cxnId="{88A401C9-2204-4999-B5A3-8144A553EF56}">
      <dgm:prSet/>
      <dgm:spPr/>
      <dgm:t>
        <a:bodyPr/>
        <a:lstStyle/>
        <a:p>
          <a:endParaRPr lang="ru-RU"/>
        </a:p>
      </dgm:t>
    </dgm:pt>
    <dgm:pt modelId="{0AA671A0-C457-491D-B9DF-3337355B907B}" type="sibTrans" cxnId="{88A401C9-2204-4999-B5A3-8144A553EF56}">
      <dgm:prSet/>
      <dgm:spPr>
        <a:ln>
          <a:solidFill>
            <a:schemeClr val="tx1">
              <a:lumMod val="95000"/>
              <a:lumOff val="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E9A3D566-D564-4109-ADD1-F5637E6A39D7}">
      <dgm:prSet phldrT="[Текст]" custT="1"/>
      <dgm:spPr/>
      <dgm:t>
        <a:bodyPr/>
        <a:lstStyle/>
        <a:p>
          <a:r>
            <a:rPr lang="ru-RU" sz="2500" b="1" dirty="0" smtClean="0"/>
            <a:t>Систематическое наблюдение</a:t>
          </a:r>
          <a:endParaRPr lang="ru-RU" sz="2500" b="1" dirty="0"/>
        </a:p>
      </dgm:t>
    </dgm:pt>
    <dgm:pt modelId="{D44BB411-57AF-4AD4-9415-A861E14A227A}" type="parTrans" cxnId="{72610662-DE03-4221-A049-91ABFB6D4D62}">
      <dgm:prSet/>
      <dgm:spPr/>
      <dgm:t>
        <a:bodyPr/>
        <a:lstStyle/>
        <a:p>
          <a:endParaRPr lang="ru-RU"/>
        </a:p>
      </dgm:t>
    </dgm:pt>
    <dgm:pt modelId="{2C0CCB28-11FF-4FC6-B6B3-EA8146470D24}" type="sibTrans" cxnId="{72610662-DE03-4221-A049-91ABFB6D4D62}">
      <dgm:prSet/>
      <dgm:spPr>
        <a:ln>
          <a:solidFill>
            <a:schemeClr val="tx1">
              <a:lumMod val="95000"/>
              <a:lumOff val="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708174A5-4186-4F66-B2EF-BC372760E80F}">
      <dgm:prSet phldrT="[Текст]" custT="1"/>
      <dgm:spPr/>
      <dgm:t>
        <a:bodyPr/>
        <a:lstStyle/>
        <a:p>
          <a:r>
            <a:rPr lang="ru-RU" sz="2500" b="1" dirty="0" smtClean="0"/>
            <a:t>Патронажи</a:t>
          </a:r>
          <a:endParaRPr lang="ru-RU" sz="2500" b="1" dirty="0"/>
        </a:p>
      </dgm:t>
    </dgm:pt>
    <dgm:pt modelId="{42A82057-7EBC-4B21-8403-E59863F6876D}" type="parTrans" cxnId="{094E9EBA-EC61-4059-A41D-4AC581E3F097}">
      <dgm:prSet/>
      <dgm:spPr/>
      <dgm:t>
        <a:bodyPr/>
        <a:lstStyle/>
        <a:p>
          <a:endParaRPr lang="ru-RU"/>
        </a:p>
      </dgm:t>
    </dgm:pt>
    <dgm:pt modelId="{3E0A0183-5189-4289-953A-504AC043FBDA}" type="sibTrans" cxnId="{094E9EBA-EC61-4059-A41D-4AC581E3F097}">
      <dgm:prSet/>
      <dgm:spPr>
        <a:ln>
          <a:solidFill>
            <a:schemeClr val="tx1">
              <a:lumMod val="95000"/>
              <a:lumOff val="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BBE1C7FD-FA1E-4263-8C9C-8A3B7DB126B8}">
      <dgm:prSet phldrT="[Текст]" custT="1"/>
      <dgm:spPr/>
      <dgm:t>
        <a:bodyPr/>
        <a:lstStyle/>
        <a:p>
          <a:r>
            <a:rPr lang="ru-RU" sz="2500" b="1" dirty="0" smtClean="0"/>
            <a:t>Своевременная госпитализация</a:t>
          </a:r>
          <a:endParaRPr lang="ru-RU" sz="2500" b="1" dirty="0"/>
        </a:p>
      </dgm:t>
    </dgm:pt>
    <dgm:pt modelId="{18FD4C57-5ADC-4168-B37B-188FED575055}" type="parTrans" cxnId="{A9BC2A47-621C-4AF1-BA1A-24796ABA73D9}">
      <dgm:prSet/>
      <dgm:spPr/>
      <dgm:t>
        <a:bodyPr/>
        <a:lstStyle/>
        <a:p>
          <a:endParaRPr lang="ru-RU"/>
        </a:p>
      </dgm:t>
    </dgm:pt>
    <dgm:pt modelId="{2547E009-3EAE-4413-ABF0-1CFAD0849EC5}" type="sibTrans" cxnId="{A9BC2A47-621C-4AF1-BA1A-24796ABA73D9}">
      <dgm:prSet/>
      <dgm:spPr>
        <a:ln>
          <a:solidFill>
            <a:schemeClr val="tx1">
              <a:lumMod val="95000"/>
              <a:lumOff val="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D51BE78D-6A5D-470F-89C2-01DA6664E424}">
      <dgm:prSet phldrT="[Текст]" custT="1"/>
      <dgm:spPr/>
      <dgm:t>
        <a:bodyPr/>
        <a:lstStyle/>
        <a:p>
          <a:r>
            <a:rPr lang="ru-RU" sz="2500" b="1" dirty="0" smtClean="0"/>
            <a:t>Наблюдение в послеродовый период</a:t>
          </a:r>
          <a:endParaRPr lang="ru-RU" sz="2500" b="1" dirty="0"/>
        </a:p>
      </dgm:t>
    </dgm:pt>
    <dgm:pt modelId="{327E98B7-05F4-4117-BB88-C11921077A3A}" type="parTrans" cxnId="{D032C866-58EF-49F0-ADE1-2712C20A0C77}">
      <dgm:prSet/>
      <dgm:spPr/>
      <dgm:t>
        <a:bodyPr/>
        <a:lstStyle/>
        <a:p>
          <a:endParaRPr lang="ru-RU"/>
        </a:p>
      </dgm:t>
    </dgm:pt>
    <dgm:pt modelId="{195E6587-3DE7-49B2-80BE-24BCC8F66852}" type="sibTrans" cxnId="{D032C866-58EF-49F0-ADE1-2712C20A0C77}">
      <dgm:prSet/>
      <dgm:spPr/>
      <dgm:t>
        <a:bodyPr/>
        <a:lstStyle/>
        <a:p>
          <a:endParaRPr lang="ru-RU"/>
        </a:p>
      </dgm:t>
    </dgm:pt>
    <dgm:pt modelId="{2D6B819D-B8C6-47ED-8098-C798404677B0}" type="pres">
      <dgm:prSet presAssocID="{6A3F34FC-1A38-4C5E-B447-05563B9952D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3761AA-3C58-4050-B9F1-C53932031E3E}" type="pres">
      <dgm:prSet presAssocID="{6A3F34FC-1A38-4C5E-B447-05563B9952DF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9CD562EA-C56D-44D1-A707-104C932B354E}" type="pres">
      <dgm:prSet presAssocID="{6A3F34FC-1A38-4C5E-B447-05563B9952D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7F804-6852-4F5B-B6CE-CB6F00F719B4}" type="pres">
      <dgm:prSet presAssocID="{6A3F34FC-1A38-4C5E-B447-05563B9952DF}" presName="FiveNodes_2" presStyleLbl="node1" presStyleIdx="1" presStyleCnt="5" custScaleX="102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395834-0F91-43A9-B6AA-15343CBBD974}" type="pres">
      <dgm:prSet presAssocID="{6A3F34FC-1A38-4C5E-B447-05563B9952DF}" presName="FiveNodes_3" presStyleLbl="node1" presStyleIdx="2" presStyleCnt="5" custScaleY="72974" custLinFactNeighborX="-302" custLinFactNeighborY="-14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34E264-FD1F-4259-90D0-3F4BFD0DD7BB}" type="pres">
      <dgm:prSet presAssocID="{6A3F34FC-1A38-4C5E-B447-05563B9952DF}" presName="FiveNodes_4" presStyleLbl="node1" presStyleIdx="3" presStyleCnt="5" custScaleX="106468" custLinFactNeighborX="1962" custLinFactNeighborY="-27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CA1823-E5DA-461E-A33F-4F269565A9F9}" type="pres">
      <dgm:prSet presAssocID="{6A3F34FC-1A38-4C5E-B447-05563B9952DF}" presName="FiveNodes_5" presStyleLbl="node1" presStyleIdx="4" presStyleCnt="5" custScaleX="107846" custScaleY="13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F82D4-2661-47E9-85A2-7D0FEA2B526A}" type="pres">
      <dgm:prSet presAssocID="{6A3F34FC-1A38-4C5E-B447-05563B9952D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C7982-1C52-4393-A3DA-CB0B923910E8}" type="pres">
      <dgm:prSet presAssocID="{6A3F34FC-1A38-4C5E-B447-05563B9952D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0AD728-2CEC-42CC-967D-183F966C916B}" type="pres">
      <dgm:prSet presAssocID="{6A3F34FC-1A38-4C5E-B447-05563B9952D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DFAAE-3CAD-4B5B-9C5F-77E33C485077}" type="pres">
      <dgm:prSet presAssocID="{6A3F34FC-1A38-4C5E-B447-05563B9952D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DC5EF-91B0-4FF8-94C9-6C54D5874B1E}" type="pres">
      <dgm:prSet presAssocID="{6A3F34FC-1A38-4C5E-B447-05563B9952D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30F30-D9BD-4281-979D-7148CC692DAD}" type="pres">
      <dgm:prSet presAssocID="{6A3F34FC-1A38-4C5E-B447-05563B9952D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685327-C58C-44FC-A2A3-8581FDE08F6F}" type="pres">
      <dgm:prSet presAssocID="{6A3F34FC-1A38-4C5E-B447-05563B9952D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ED3A1-65CF-42D6-ACB9-DC98F06C5244}" type="pres">
      <dgm:prSet presAssocID="{6A3F34FC-1A38-4C5E-B447-05563B9952D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DAEB7-471D-47E8-BC04-95015622874B}" type="pres">
      <dgm:prSet presAssocID="{6A3F34FC-1A38-4C5E-B447-05563B9952D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3077DE-C977-4B76-BBB7-4FC5833C6569}" type="presOf" srcId="{1F726E68-8D67-49B6-BC4C-2AD85FAA7052}" destId="{9CD562EA-C56D-44D1-A707-104C932B354E}" srcOrd="0" destOrd="0" presId="urn:microsoft.com/office/officeart/2005/8/layout/vProcess5"/>
    <dgm:cxn modelId="{D032C866-58EF-49F0-ADE1-2712C20A0C77}" srcId="{6A3F34FC-1A38-4C5E-B447-05563B9952DF}" destId="{D51BE78D-6A5D-470F-89C2-01DA6664E424}" srcOrd="4" destOrd="0" parTransId="{327E98B7-05F4-4117-BB88-C11921077A3A}" sibTransId="{195E6587-3DE7-49B2-80BE-24BCC8F66852}"/>
    <dgm:cxn modelId="{635EB184-E90D-4EFE-ABB5-D3C6C171274F}" type="presOf" srcId="{E9A3D566-D564-4109-ADD1-F5637E6A39D7}" destId="{9C87F804-6852-4F5B-B6CE-CB6F00F719B4}" srcOrd="0" destOrd="0" presId="urn:microsoft.com/office/officeart/2005/8/layout/vProcess5"/>
    <dgm:cxn modelId="{C560BC9C-1389-4A65-ADF0-27E79AD1C3F0}" type="presOf" srcId="{6A3F34FC-1A38-4C5E-B447-05563B9952DF}" destId="{2D6B819D-B8C6-47ED-8098-C798404677B0}" srcOrd="0" destOrd="0" presId="urn:microsoft.com/office/officeart/2005/8/layout/vProcess5"/>
    <dgm:cxn modelId="{9B076A93-231D-4606-AA64-BBDECD5E380F}" type="presOf" srcId="{1F726E68-8D67-49B6-BC4C-2AD85FAA7052}" destId="{610DC5EF-91B0-4FF8-94C9-6C54D5874B1E}" srcOrd="1" destOrd="0" presId="urn:microsoft.com/office/officeart/2005/8/layout/vProcess5"/>
    <dgm:cxn modelId="{C92FB5A5-FEF4-4048-BFA8-EF2C31631D9C}" type="presOf" srcId="{BBE1C7FD-FA1E-4263-8C9C-8A3B7DB126B8}" destId="{2F34E264-FD1F-4259-90D0-3F4BFD0DD7BB}" srcOrd="0" destOrd="0" presId="urn:microsoft.com/office/officeart/2005/8/layout/vProcess5"/>
    <dgm:cxn modelId="{8B970C7C-D5A3-4F38-8914-C8D484EAA57A}" type="presOf" srcId="{2547E009-3EAE-4413-ABF0-1CFAD0849EC5}" destId="{D5DDFAAE-3CAD-4B5B-9C5F-77E33C485077}" srcOrd="0" destOrd="0" presId="urn:microsoft.com/office/officeart/2005/8/layout/vProcess5"/>
    <dgm:cxn modelId="{094E9EBA-EC61-4059-A41D-4AC581E3F097}" srcId="{6A3F34FC-1A38-4C5E-B447-05563B9952DF}" destId="{708174A5-4186-4F66-B2EF-BC372760E80F}" srcOrd="2" destOrd="0" parTransId="{42A82057-7EBC-4B21-8403-E59863F6876D}" sibTransId="{3E0A0183-5189-4289-953A-504AC043FBDA}"/>
    <dgm:cxn modelId="{88A401C9-2204-4999-B5A3-8144A553EF56}" srcId="{6A3F34FC-1A38-4C5E-B447-05563B9952DF}" destId="{1F726E68-8D67-49B6-BC4C-2AD85FAA7052}" srcOrd="0" destOrd="0" parTransId="{F5CFF6F7-2E7C-4F82-A4C2-E9D9E8BF4F1E}" sibTransId="{0AA671A0-C457-491D-B9DF-3337355B907B}"/>
    <dgm:cxn modelId="{B6F2CFC5-BE3D-41E2-AC30-BCAF60F5A5E9}" type="presOf" srcId="{708174A5-4186-4F66-B2EF-BC372760E80F}" destId="{4B395834-0F91-43A9-B6AA-15343CBBD974}" srcOrd="0" destOrd="0" presId="urn:microsoft.com/office/officeart/2005/8/layout/vProcess5"/>
    <dgm:cxn modelId="{32D69A89-8FFF-4193-B139-0D11EA62BFC2}" type="presOf" srcId="{708174A5-4186-4F66-B2EF-BC372760E80F}" destId="{97685327-C58C-44FC-A2A3-8581FDE08F6F}" srcOrd="1" destOrd="0" presId="urn:microsoft.com/office/officeart/2005/8/layout/vProcess5"/>
    <dgm:cxn modelId="{559B7D52-CF83-470C-9716-B0869F89B3ED}" type="presOf" srcId="{BBE1C7FD-FA1E-4263-8C9C-8A3B7DB126B8}" destId="{831ED3A1-65CF-42D6-ACB9-DC98F06C5244}" srcOrd="1" destOrd="0" presId="urn:microsoft.com/office/officeart/2005/8/layout/vProcess5"/>
    <dgm:cxn modelId="{5312FD0B-F070-4992-B06D-E8450DF9BE39}" type="presOf" srcId="{D51BE78D-6A5D-470F-89C2-01DA6664E424}" destId="{74CA1823-E5DA-461E-A33F-4F269565A9F9}" srcOrd="0" destOrd="0" presId="urn:microsoft.com/office/officeart/2005/8/layout/vProcess5"/>
    <dgm:cxn modelId="{9F5DF502-CFC5-4EA7-B7AE-E263DC1A529B}" type="presOf" srcId="{E9A3D566-D564-4109-ADD1-F5637E6A39D7}" destId="{25630F30-D9BD-4281-979D-7148CC692DAD}" srcOrd="1" destOrd="0" presId="urn:microsoft.com/office/officeart/2005/8/layout/vProcess5"/>
    <dgm:cxn modelId="{A9BC2A47-621C-4AF1-BA1A-24796ABA73D9}" srcId="{6A3F34FC-1A38-4C5E-B447-05563B9952DF}" destId="{BBE1C7FD-FA1E-4263-8C9C-8A3B7DB126B8}" srcOrd="3" destOrd="0" parTransId="{18FD4C57-5ADC-4168-B37B-188FED575055}" sibTransId="{2547E009-3EAE-4413-ABF0-1CFAD0849EC5}"/>
    <dgm:cxn modelId="{76F6BC45-EBEF-4982-80F6-D121283D7A03}" type="presOf" srcId="{3E0A0183-5189-4289-953A-504AC043FBDA}" destId="{B00AD728-2CEC-42CC-967D-183F966C916B}" srcOrd="0" destOrd="0" presId="urn:microsoft.com/office/officeart/2005/8/layout/vProcess5"/>
    <dgm:cxn modelId="{72610662-DE03-4221-A049-91ABFB6D4D62}" srcId="{6A3F34FC-1A38-4C5E-B447-05563B9952DF}" destId="{E9A3D566-D564-4109-ADD1-F5637E6A39D7}" srcOrd="1" destOrd="0" parTransId="{D44BB411-57AF-4AD4-9415-A861E14A227A}" sibTransId="{2C0CCB28-11FF-4FC6-B6B3-EA8146470D24}"/>
    <dgm:cxn modelId="{FC025846-E9B2-4621-8000-FD844EE79740}" type="presOf" srcId="{2C0CCB28-11FF-4FC6-B6B3-EA8146470D24}" destId="{06BC7982-1C52-4393-A3DA-CB0B923910E8}" srcOrd="0" destOrd="0" presId="urn:microsoft.com/office/officeart/2005/8/layout/vProcess5"/>
    <dgm:cxn modelId="{807CA276-50BB-4FC5-95B0-EB6F5C3B82C4}" type="presOf" srcId="{0AA671A0-C457-491D-B9DF-3337355B907B}" destId="{DB1F82D4-2661-47E9-85A2-7D0FEA2B526A}" srcOrd="0" destOrd="0" presId="urn:microsoft.com/office/officeart/2005/8/layout/vProcess5"/>
    <dgm:cxn modelId="{CB2ADB2B-84BD-41E3-B639-035719DD2B2A}" type="presOf" srcId="{D51BE78D-6A5D-470F-89C2-01DA6664E424}" destId="{B34DAEB7-471D-47E8-BC04-95015622874B}" srcOrd="1" destOrd="0" presId="urn:microsoft.com/office/officeart/2005/8/layout/vProcess5"/>
    <dgm:cxn modelId="{A5830752-A273-4A72-A939-43995ABDF313}" type="presParOf" srcId="{2D6B819D-B8C6-47ED-8098-C798404677B0}" destId="{3F3761AA-3C58-4050-B9F1-C53932031E3E}" srcOrd="0" destOrd="0" presId="urn:microsoft.com/office/officeart/2005/8/layout/vProcess5"/>
    <dgm:cxn modelId="{4FD67CCE-891D-411C-B9C3-0CCB352309FB}" type="presParOf" srcId="{2D6B819D-B8C6-47ED-8098-C798404677B0}" destId="{9CD562EA-C56D-44D1-A707-104C932B354E}" srcOrd="1" destOrd="0" presId="urn:microsoft.com/office/officeart/2005/8/layout/vProcess5"/>
    <dgm:cxn modelId="{30F0BE8E-7F8B-4A70-A73C-6D02426DDA53}" type="presParOf" srcId="{2D6B819D-B8C6-47ED-8098-C798404677B0}" destId="{9C87F804-6852-4F5B-B6CE-CB6F00F719B4}" srcOrd="2" destOrd="0" presId="urn:microsoft.com/office/officeart/2005/8/layout/vProcess5"/>
    <dgm:cxn modelId="{8884906D-53D8-4F09-86A1-FD4715C34F3D}" type="presParOf" srcId="{2D6B819D-B8C6-47ED-8098-C798404677B0}" destId="{4B395834-0F91-43A9-B6AA-15343CBBD974}" srcOrd="3" destOrd="0" presId="urn:microsoft.com/office/officeart/2005/8/layout/vProcess5"/>
    <dgm:cxn modelId="{BFBFB104-0C33-4E5A-A6DC-D5C67D755010}" type="presParOf" srcId="{2D6B819D-B8C6-47ED-8098-C798404677B0}" destId="{2F34E264-FD1F-4259-90D0-3F4BFD0DD7BB}" srcOrd="4" destOrd="0" presId="urn:microsoft.com/office/officeart/2005/8/layout/vProcess5"/>
    <dgm:cxn modelId="{69AC5288-DAAC-4428-ABB6-F0E75EE29070}" type="presParOf" srcId="{2D6B819D-B8C6-47ED-8098-C798404677B0}" destId="{74CA1823-E5DA-461E-A33F-4F269565A9F9}" srcOrd="5" destOrd="0" presId="urn:microsoft.com/office/officeart/2005/8/layout/vProcess5"/>
    <dgm:cxn modelId="{48686B82-5FCD-4EB5-8DEE-92EE201D77FC}" type="presParOf" srcId="{2D6B819D-B8C6-47ED-8098-C798404677B0}" destId="{DB1F82D4-2661-47E9-85A2-7D0FEA2B526A}" srcOrd="6" destOrd="0" presId="urn:microsoft.com/office/officeart/2005/8/layout/vProcess5"/>
    <dgm:cxn modelId="{E858874E-C4FB-4E40-B0A4-28805922F0FD}" type="presParOf" srcId="{2D6B819D-B8C6-47ED-8098-C798404677B0}" destId="{06BC7982-1C52-4393-A3DA-CB0B923910E8}" srcOrd="7" destOrd="0" presId="urn:microsoft.com/office/officeart/2005/8/layout/vProcess5"/>
    <dgm:cxn modelId="{4D1518FB-8703-407C-BE52-495A0DDD866E}" type="presParOf" srcId="{2D6B819D-B8C6-47ED-8098-C798404677B0}" destId="{B00AD728-2CEC-42CC-967D-183F966C916B}" srcOrd="8" destOrd="0" presId="urn:microsoft.com/office/officeart/2005/8/layout/vProcess5"/>
    <dgm:cxn modelId="{142C7DBB-B6A4-4B18-81F4-F1199861E490}" type="presParOf" srcId="{2D6B819D-B8C6-47ED-8098-C798404677B0}" destId="{D5DDFAAE-3CAD-4B5B-9C5F-77E33C485077}" srcOrd="9" destOrd="0" presId="urn:microsoft.com/office/officeart/2005/8/layout/vProcess5"/>
    <dgm:cxn modelId="{80A79BD2-CC70-4D2D-8D80-BDB06059AA5F}" type="presParOf" srcId="{2D6B819D-B8C6-47ED-8098-C798404677B0}" destId="{610DC5EF-91B0-4FF8-94C9-6C54D5874B1E}" srcOrd="10" destOrd="0" presId="urn:microsoft.com/office/officeart/2005/8/layout/vProcess5"/>
    <dgm:cxn modelId="{92BF636D-8347-440A-969D-B3EE55096931}" type="presParOf" srcId="{2D6B819D-B8C6-47ED-8098-C798404677B0}" destId="{25630F30-D9BD-4281-979D-7148CC692DAD}" srcOrd="11" destOrd="0" presId="urn:microsoft.com/office/officeart/2005/8/layout/vProcess5"/>
    <dgm:cxn modelId="{8A9E2E75-2204-446B-8D51-B331E8D3173B}" type="presParOf" srcId="{2D6B819D-B8C6-47ED-8098-C798404677B0}" destId="{97685327-C58C-44FC-A2A3-8581FDE08F6F}" srcOrd="12" destOrd="0" presId="urn:microsoft.com/office/officeart/2005/8/layout/vProcess5"/>
    <dgm:cxn modelId="{9ADB142C-ECC5-4A71-8B56-5CECB2E49259}" type="presParOf" srcId="{2D6B819D-B8C6-47ED-8098-C798404677B0}" destId="{831ED3A1-65CF-42D6-ACB9-DC98F06C5244}" srcOrd="13" destOrd="0" presId="urn:microsoft.com/office/officeart/2005/8/layout/vProcess5"/>
    <dgm:cxn modelId="{6D8473FF-AA92-4CF0-BFB1-895D2AD6B4CE}" type="presParOf" srcId="{2D6B819D-B8C6-47ED-8098-C798404677B0}" destId="{B34DAEB7-471D-47E8-BC04-95015622874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7C57DB-FAEC-4197-8A1F-D9DB37B527DE}">
      <dsp:nvSpPr>
        <dsp:cNvPr id="0" name=""/>
        <dsp:cNvSpPr/>
      </dsp:nvSpPr>
      <dsp:spPr>
        <a:xfrm>
          <a:off x="2054" y="384416"/>
          <a:ext cx="1948189" cy="9740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775" tIns="69850" rIns="104775" bIns="6985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prstMaterial="metal">
            <a:contourClr>
              <a:schemeClr val="bg2"/>
            </a:contourClr>
          </a:sp3d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cap="none" spc="0" dirty="0" smtClean="0">
              <a:ln w="5080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2013</a:t>
          </a:r>
          <a:endParaRPr lang="ru-RU" sz="5500" b="1" kern="1200" cap="none" spc="0" dirty="0">
            <a:ln w="50800"/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584" y="412946"/>
        <a:ext cx="1891129" cy="917034"/>
      </dsp:txXfrm>
    </dsp:sp>
    <dsp:sp modelId="{BFF5BD90-1C94-4FFB-887E-3A45C02E30E7}">
      <dsp:nvSpPr>
        <dsp:cNvPr id="0" name=""/>
        <dsp:cNvSpPr/>
      </dsp:nvSpPr>
      <dsp:spPr>
        <a:xfrm>
          <a:off x="196873" y="1358511"/>
          <a:ext cx="194818" cy="730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570"/>
              </a:lnTo>
              <a:lnTo>
                <a:pt x="194818" y="73057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40D3C3-5871-4C1B-A54C-235A465D3FFB}">
      <dsp:nvSpPr>
        <dsp:cNvPr id="0" name=""/>
        <dsp:cNvSpPr/>
      </dsp:nvSpPr>
      <dsp:spPr>
        <a:xfrm>
          <a:off x="391691" y="1602034"/>
          <a:ext cx="1918451" cy="974094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809</a:t>
          </a:r>
          <a:endParaRPr lang="ru-RU" sz="3200" b="1" kern="1200" dirty="0"/>
        </a:p>
      </dsp:txBody>
      <dsp:txXfrm>
        <a:off x="420221" y="1630564"/>
        <a:ext cx="1861391" cy="917034"/>
      </dsp:txXfrm>
    </dsp:sp>
    <dsp:sp modelId="{25740B74-3AFA-42E4-AA08-2D87FBB1AA76}">
      <dsp:nvSpPr>
        <dsp:cNvPr id="0" name=""/>
        <dsp:cNvSpPr/>
      </dsp:nvSpPr>
      <dsp:spPr>
        <a:xfrm>
          <a:off x="196873" y="1358511"/>
          <a:ext cx="194818" cy="1948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189"/>
              </a:lnTo>
              <a:lnTo>
                <a:pt x="194818" y="194818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9EC5B-27FB-43EC-A2FA-644EEC7A3AD6}">
      <dsp:nvSpPr>
        <dsp:cNvPr id="0" name=""/>
        <dsp:cNvSpPr/>
      </dsp:nvSpPr>
      <dsp:spPr>
        <a:xfrm>
          <a:off x="391691" y="2819652"/>
          <a:ext cx="1918451" cy="974094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Работающих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759</a:t>
          </a:r>
          <a:endParaRPr lang="ru-RU" sz="3200" b="1" kern="1200" dirty="0"/>
        </a:p>
      </dsp:txBody>
      <dsp:txXfrm>
        <a:off x="420221" y="2848182"/>
        <a:ext cx="1861391" cy="917034"/>
      </dsp:txXfrm>
    </dsp:sp>
    <dsp:sp modelId="{514AC435-9640-4CFE-9855-F149CF39546D}">
      <dsp:nvSpPr>
        <dsp:cNvPr id="0" name=""/>
        <dsp:cNvSpPr/>
      </dsp:nvSpPr>
      <dsp:spPr>
        <a:xfrm>
          <a:off x="2437290" y="384416"/>
          <a:ext cx="1948189" cy="97409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4775" tIns="69850" rIns="104775" bIns="69850" numCol="1" spcCol="1270" anchor="ctr" anchorCtr="0">
          <a:noAutofit/>
          <a:scene3d>
            <a:camera prst="orthographicFront"/>
            <a:lightRig rig="balanced" dir="t">
              <a:rot lat="0" lon="0" rev="2100000"/>
            </a:lightRig>
          </a:scene3d>
          <a:sp3d prstMaterial="metal">
            <a:contourClr>
              <a:schemeClr val="bg2"/>
            </a:contourClr>
          </a:sp3d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cap="none" spc="0" dirty="0" smtClean="0">
              <a:ln w="5080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2018</a:t>
          </a:r>
          <a:endParaRPr lang="ru-RU" sz="5500" b="1" kern="1200" cap="none" spc="0" dirty="0">
            <a:ln w="50800"/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65820" y="412946"/>
        <a:ext cx="1891129" cy="917034"/>
      </dsp:txXfrm>
    </dsp:sp>
    <dsp:sp modelId="{880FD178-DC06-4103-9C91-F2F9F09F8BB9}">
      <dsp:nvSpPr>
        <dsp:cNvPr id="0" name=""/>
        <dsp:cNvSpPr/>
      </dsp:nvSpPr>
      <dsp:spPr>
        <a:xfrm>
          <a:off x="2632109" y="1358511"/>
          <a:ext cx="194818" cy="7305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570"/>
              </a:lnTo>
              <a:lnTo>
                <a:pt x="194818" y="73057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019AC-02F9-4A8D-90D6-7A521063E2FD}">
      <dsp:nvSpPr>
        <dsp:cNvPr id="0" name=""/>
        <dsp:cNvSpPr/>
      </dsp:nvSpPr>
      <dsp:spPr>
        <a:xfrm>
          <a:off x="2826928" y="1602034"/>
          <a:ext cx="1948438" cy="974094"/>
        </a:xfrm>
        <a:prstGeom prst="roundRect">
          <a:avLst>
            <a:gd name="adj" fmla="val 10000"/>
          </a:avLst>
        </a:prstGeom>
        <a:solidFill>
          <a:srgbClr val="FF00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807</a:t>
          </a:r>
          <a:endParaRPr lang="ru-RU" sz="3200" b="1" kern="1200" dirty="0"/>
        </a:p>
      </dsp:txBody>
      <dsp:txXfrm>
        <a:off x="2855458" y="1630564"/>
        <a:ext cx="1891378" cy="917034"/>
      </dsp:txXfrm>
    </dsp:sp>
    <dsp:sp modelId="{A431E64D-C465-43CF-93A1-97DC132896B2}">
      <dsp:nvSpPr>
        <dsp:cNvPr id="0" name=""/>
        <dsp:cNvSpPr/>
      </dsp:nvSpPr>
      <dsp:spPr>
        <a:xfrm>
          <a:off x="2632109" y="1358511"/>
          <a:ext cx="194818" cy="1948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8189"/>
              </a:lnTo>
              <a:lnTo>
                <a:pt x="194818" y="194818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3F8E85-40CF-47FF-BE01-8EBDE470A155}">
      <dsp:nvSpPr>
        <dsp:cNvPr id="0" name=""/>
        <dsp:cNvSpPr/>
      </dsp:nvSpPr>
      <dsp:spPr>
        <a:xfrm>
          <a:off x="2826928" y="2819652"/>
          <a:ext cx="1995553" cy="974094"/>
        </a:xfrm>
        <a:prstGeom prst="roundRect">
          <a:avLst>
            <a:gd name="adj" fmla="val 10000"/>
          </a:avLst>
        </a:prstGeom>
        <a:solidFill>
          <a:srgbClr val="00B05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Работающих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627</a:t>
          </a:r>
          <a:endParaRPr lang="ru-RU" sz="3200" b="1" kern="1200" dirty="0"/>
        </a:p>
      </dsp:txBody>
      <dsp:txXfrm>
        <a:off x="2855458" y="2848182"/>
        <a:ext cx="1938493" cy="9170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1121F-EC70-40CD-BCC0-B2D415D30DA6}">
      <dsp:nvSpPr>
        <dsp:cNvPr id="0" name=""/>
        <dsp:cNvSpPr/>
      </dsp:nvSpPr>
      <dsp:spPr>
        <a:xfrm>
          <a:off x="0" y="0"/>
          <a:ext cx="175087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ysClr val="windowText" lastClr="000000"/>
              </a:solidFill>
            </a:rPr>
            <a:t>Отсутствие жилья</a:t>
          </a:r>
          <a:endParaRPr lang="ru-RU" sz="2100" b="1" kern="1200" dirty="0">
            <a:solidFill>
              <a:sysClr val="windowText" lastClr="000000"/>
            </a:solidFill>
          </a:endParaRPr>
        </a:p>
      </dsp:txBody>
      <dsp:txXfrm>
        <a:off x="0" y="1810385"/>
        <a:ext cx="1750876" cy="1810385"/>
      </dsp:txXfrm>
    </dsp:sp>
    <dsp:sp modelId="{6E91D7D0-AA96-45C6-A563-0BD7FBC96A8B}">
      <dsp:nvSpPr>
        <dsp:cNvPr id="0" name=""/>
        <dsp:cNvSpPr/>
      </dsp:nvSpPr>
      <dsp:spPr>
        <a:xfrm>
          <a:off x="121865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8097FBF-191B-4118-B993-655EF63706F5}">
      <dsp:nvSpPr>
        <dsp:cNvPr id="0" name=""/>
        <dsp:cNvSpPr/>
      </dsp:nvSpPr>
      <dsp:spPr>
        <a:xfrm>
          <a:off x="1803402" y="0"/>
          <a:ext cx="175087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ysClr val="windowText" lastClr="000000"/>
              </a:solidFill>
            </a:rPr>
            <a:t>Сложность работы</a:t>
          </a:r>
          <a:endParaRPr lang="ru-RU" sz="2100" b="1" kern="1200" dirty="0">
            <a:solidFill>
              <a:sysClr val="windowText" lastClr="000000"/>
            </a:solidFill>
          </a:endParaRPr>
        </a:p>
      </dsp:txBody>
      <dsp:txXfrm>
        <a:off x="1803402" y="1810385"/>
        <a:ext cx="1750876" cy="1810385"/>
      </dsp:txXfrm>
    </dsp:sp>
    <dsp:sp modelId="{3237233A-915B-4A10-8517-488BD96F9005}">
      <dsp:nvSpPr>
        <dsp:cNvPr id="0" name=""/>
        <dsp:cNvSpPr/>
      </dsp:nvSpPr>
      <dsp:spPr>
        <a:xfrm>
          <a:off x="1925268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85CCDE6-FF40-4155-96EC-3790A2D5019F}">
      <dsp:nvSpPr>
        <dsp:cNvPr id="0" name=""/>
        <dsp:cNvSpPr/>
      </dsp:nvSpPr>
      <dsp:spPr>
        <a:xfrm>
          <a:off x="3606805" y="0"/>
          <a:ext cx="175087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ysClr val="windowText" lastClr="000000"/>
              </a:solidFill>
            </a:rPr>
            <a:t>Низкий уровень матери-</a:t>
          </a:r>
          <a:r>
            <a:rPr lang="ru-RU" sz="2100" b="1" kern="1200" dirty="0" err="1" smtClean="0">
              <a:solidFill>
                <a:sysClr val="windowText" lastClr="000000"/>
              </a:solidFill>
            </a:rPr>
            <a:t>ального</a:t>
          </a:r>
          <a:r>
            <a:rPr lang="ru-RU" sz="2100" b="1" kern="1200" dirty="0" smtClean="0">
              <a:solidFill>
                <a:sysClr val="windowText" lastClr="000000"/>
              </a:solidFill>
            </a:rPr>
            <a:t> оснащения</a:t>
          </a:r>
          <a:endParaRPr lang="ru-RU" sz="2100" b="1" kern="1200" dirty="0">
            <a:solidFill>
              <a:sysClr val="windowText" lastClr="000000"/>
            </a:solidFill>
          </a:endParaRPr>
        </a:p>
      </dsp:txBody>
      <dsp:txXfrm>
        <a:off x="3606805" y="1810385"/>
        <a:ext cx="1750876" cy="1810385"/>
      </dsp:txXfrm>
    </dsp:sp>
    <dsp:sp modelId="{7E59DC00-8FF3-4BAB-965B-EE60B53BED1E}">
      <dsp:nvSpPr>
        <dsp:cNvPr id="0" name=""/>
        <dsp:cNvSpPr/>
      </dsp:nvSpPr>
      <dsp:spPr>
        <a:xfrm>
          <a:off x="3728670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685C29E-A607-49DF-B4FC-46E6D8C629BD}">
      <dsp:nvSpPr>
        <dsp:cNvPr id="0" name=""/>
        <dsp:cNvSpPr/>
      </dsp:nvSpPr>
      <dsp:spPr>
        <a:xfrm>
          <a:off x="5410207" y="0"/>
          <a:ext cx="175087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ysClr val="windowText" lastClr="000000"/>
              </a:solidFill>
            </a:rPr>
            <a:t>Социально-бытовые условия</a:t>
          </a:r>
          <a:endParaRPr lang="ru-RU" sz="2100" b="1" kern="1200" dirty="0">
            <a:solidFill>
              <a:sysClr val="windowText" lastClr="000000"/>
            </a:solidFill>
          </a:endParaRPr>
        </a:p>
      </dsp:txBody>
      <dsp:txXfrm>
        <a:off x="5410207" y="1810385"/>
        <a:ext cx="1750876" cy="1810385"/>
      </dsp:txXfrm>
    </dsp:sp>
    <dsp:sp modelId="{CCE560C7-E61B-41FF-B0C5-EDC807F7E4AE}">
      <dsp:nvSpPr>
        <dsp:cNvPr id="0" name=""/>
        <dsp:cNvSpPr/>
      </dsp:nvSpPr>
      <dsp:spPr>
        <a:xfrm>
          <a:off x="5532073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AEE8BA1-5EB5-4005-9B90-1CA3197E634F}">
      <dsp:nvSpPr>
        <dsp:cNvPr id="0" name=""/>
        <dsp:cNvSpPr/>
      </dsp:nvSpPr>
      <dsp:spPr>
        <a:xfrm>
          <a:off x="7213610" y="0"/>
          <a:ext cx="1750876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ysClr val="windowText" lastClr="000000"/>
              </a:solidFill>
            </a:rPr>
            <a:t>Доступность мобильной связи и интернета</a:t>
          </a:r>
          <a:endParaRPr lang="ru-RU" sz="2100" b="1" kern="1200" dirty="0">
            <a:solidFill>
              <a:sysClr val="windowText" lastClr="000000"/>
            </a:solidFill>
          </a:endParaRPr>
        </a:p>
      </dsp:txBody>
      <dsp:txXfrm>
        <a:off x="7213610" y="1810385"/>
        <a:ext cx="1750876" cy="1810385"/>
      </dsp:txXfrm>
    </dsp:sp>
    <dsp:sp modelId="{4120FBAE-A785-43DB-989F-AD3D5A87A7B5}">
      <dsp:nvSpPr>
        <dsp:cNvPr id="0" name=""/>
        <dsp:cNvSpPr/>
      </dsp:nvSpPr>
      <dsp:spPr>
        <a:xfrm>
          <a:off x="7335475" y="271557"/>
          <a:ext cx="1507145" cy="1507145"/>
        </a:xfrm>
        <a:prstGeom prst="ellipse">
          <a:avLst/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3B80E67-8DF1-409D-87D6-B4D7DE19A884}">
      <dsp:nvSpPr>
        <dsp:cNvPr id="0" name=""/>
        <dsp:cNvSpPr/>
      </dsp:nvSpPr>
      <dsp:spPr>
        <a:xfrm>
          <a:off x="358579" y="3620770"/>
          <a:ext cx="8247328" cy="678894"/>
        </a:xfrm>
        <a:prstGeom prst="leftRightArrow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7406B-2CF6-445B-8D1E-EBABEF320379}">
      <dsp:nvSpPr>
        <dsp:cNvPr id="0" name=""/>
        <dsp:cNvSpPr/>
      </dsp:nvSpPr>
      <dsp:spPr>
        <a:xfrm>
          <a:off x="645333" y="0"/>
          <a:ext cx="7313780" cy="237626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A24FE5-1B99-4B79-B2C1-0BD9BC5A7B2F}">
      <dsp:nvSpPr>
        <dsp:cNvPr id="0" name=""/>
        <dsp:cNvSpPr/>
      </dsp:nvSpPr>
      <dsp:spPr>
        <a:xfrm>
          <a:off x="245361" y="712879"/>
          <a:ext cx="2581334" cy="95050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ysClr val="windowText" lastClr="000000"/>
              </a:solidFill>
            </a:rPr>
            <a:t>Заявки - 31</a:t>
          </a:r>
        </a:p>
      </dsp:txBody>
      <dsp:txXfrm>
        <a:off x="291761" y="759279"/>
        <a:ext cx="2488534" cy="857705"/>
      </dsp:txXfrm>
    </dsp:sp>
    <dsp:sp modelId="{FCDE40CF-A583-4B51-8D3E-3E049D43F071}">
      <dsp:nvSpPr>
        <dsp:cNvPr id="0" name=""/>
        <dsp:cNvSpPr/>
      </dsp:nvSpPr>
      <dsp:spPr>
        <a:xfrm>
          <a:off x="3011556" y="712879"/>
          <a:ext cx="2581334" cy="95050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ysClr val="windowText" lastClr="000000"/>
              </a:solidFill>
            </a:rPr>
            <a:t>Принято - 16</a:t>
          </a:r>
          <a:endParaRPr lang="ru-RU" sz="2400" b="1" kern="1200" dirty="0">
            <a:solidFill>
              <a:sysClr val="windowText" lastClr="000000"/>
            </a:solidFill>
          </a:endParaRPr>
        </a:p>
      </dsp:txBody>
      <dsp:txXfrm>
        <a:off x="3057956" y="759279"/>
        <a:ext cx="2488534" cy="857705"/>
      </dsp:txXfrm>
    </dsp:sp>
    <dsp:sp modelId="{DD421F6D-B398-477A-A1E9-A598CA603CC1}">
      <dsp:nvSpPr>
        <dsp:cNvPr id="0" name=""/>
        <dsp:cNvSpPr/>
      </dsp:nvSpPr>
      <dsp:spPr>
        <a:xfrm>
          <a:off x="5777752" y="712879"/>
          <a:ext cx="2581334" cy="950505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ysClr val="windowText" lastClr="000000"/>
              </a:solidFill>
            </a:rPr>
            <a:t>Молодые специалисты - 14</a:t>
          </a:r>
          <a:endParaRPr lang="ru-RU" sz="2400" b="1" kern="1200" dirty="0">
            <a:solidFill>
              <a:sysClr val="windowText" lastClr="000000"/>
            </a:solidFill>
          </a:endParaRPr>
        </a:p>
      </dsp:txBody>
      <dsp:txXfrm>
        <a:off x="5824152" y="759279"/>
        <a:ext cx="2488534" cy="85770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53F11-AC1C-4903-BF19-DC9A8857FE7D}">
      <dsp:nvSpPr>
        <dsp:cNvPr id="0" name=""/>
        <dsp:cNvSpPr/>
      </dsp:nvSpPr>
      <dsp:spPr>
        <a:xfrm>
          <a:off x="1827844" y="2566"/>
          <a:ext cx="1312862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smtClean="0"/>
            <a:t>РАЙОНЫ</a:t>
          </a:r>
          <a:endParaRPr lang="ru-RU" sz="2000" b="1" i="0" kern="1200" dirty="0"/>
        </a:p>
      </dsp:txBody>
      <dsp:txXfrm>
        <a:off x="1837457" y="12179"/>
        <a:ext cx="1293636" cy="308989"/>
      </dsp:txXfrm>
    </dsp:sp>
    <dsp:sp modelId="{F15667BD-C5F6-4AFA-AE0A-B0C967E90E85}">
      <dsp:nvSpPr>
        <dsp:cNvPr id="0" name=""/>
        <dsp:cNvSpPr/>
      </dsp:nvSpPr>
      <dsp:spPr>
        <a:xfrm rot="5400000">
          <a:off x="2422735" y="338987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351295"/>
        <a:ext cx="88619" cy="86156"/>
      </dsp:txXfrm>
    </dsp:sp>
    <dsp:sp modelId="{E76C9A66-259A-4FFE-B17D-BB6015F860AC}">
      <dsp:nvSpPr>
        <dsp:cNvPr id="0" name=""/>
        <dsp:cNvSpPr/>
      </dsp:nvSpPr>
      <dsp:spPr>
        <a:xfrm>
          <a:off x="1667163" y="494890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Тарский</a:t>
          </a:r>
          <a:endParaRPr lang="ru-RU" sz="1400" b="1" kern="1200" dirty="0"/>
        </a:p>
      </dsp:txBody>
      <dsp:txXfrm>
        <a:off x="1676776" y="504503"/>
        <a:ext cx="1614999" cy="308989"/>
      </dsp:txXfrm>
    </dsp:sp>
    <dsp:sp modelId="{E5818685-170F-441B-A38E-7456DEB6081A}">
      <dsp:nvSpPr>
        <dsp:cNvPr id="0" name=""/>
        <dsp:cNvSpPr/>
      </dsp:nvSpPr>
      <dsp:spPr>
        <a:xfrm rot="5400000">
          <a:off x="2422735" y="831311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843619"/>
        <a:ext cx="88619" cy="86156"/>
      </dsp:txXfrm>
    </dsp:sp>
    <dsp:sp modelId="{D5586635-66A8-45A4-8A9B-C1B1154BD41C}">
      <dsp:nvSpPr>
        <dsp:cNvPr id="0" name=""/>
        <dsp:cNvSpPr/>
      </dsp:nvSpPr>
      <dsp:spPr>
        <a:xfrm>
          <a:off x="1667163" y="987213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smtClean="0"/>
            <a:t>Любинский</a:t>
          </a:r>
          <a:endParaRPr lang="ru-RU" sz="1300" b="1" kern="1200" dirty="0"/>
        </a:p>
      </dsp:txBody>
      <dsp:txXfrm>
        <a:off x="1676776" y="996826"/>
        <a:ext cx="1614999" cy="308989"/>
      </dsp:txXfrm>
    </dsp:sp>
    <dsp:sp modelId="{03BBA8C8-8E43-490C-8381-3552E8932BCC}">
      <dsp:nvSpPr>
        <dsp:cNvPr id="0" name=""/>
        <dsp:cNvSpPr/>
      </dsp:nvSpPr>
      <dsp:spPr>
        <a:xfrm rot="5400000">
          <a:off x="2422735" y="1323634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1335942"/>
        <a:ext cx="88619" cy="86156"/>
      </dsp:txXfrm>
    </dsp:sp>
    <dsp:sp modelId="{DDC9A762-B5D5-4DB1-9217-3ADE6A52187C}">
      <dsp:nvSpPr>
        <dsp:cNvPr id="0" name=""/>
        <dsp:cNvSpPr/>
      </dsp:nvSpPr>
      <dsp:spPr>
        <a:xfrm>
          <a:off x="1667163" y="1479537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smtClean="0"/>
            <a:t>Муромцевский</a:t>
          </a:r>
          <a:endParaRPr lang="ru-RU" sz="1300" b="1" kern="1200" dirty="0"/>
        </a:p>
      </dsp:txBody>
      <dsp:txXfrm>
        <a:off x="1676776" y="1489150"/>
        <a:ext cx="1614999" cy="308989"/>
      </dsp:txXfrm>
    </dsp:sp>
    <dsp:sp modelId="{8C8355D1-14E7-46AE-9A2E-05F2E7473699}">
      <dsp:nvSpPr>
        <dsp:cNvPr id="0" name=""/>
        <dsp:cNvSpPr/>
      </dsp:nvSpPr>
      <dsp:spPr>
        <a:xfrm rot="5400000">
          <a:off x="2422735" y="1815958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1828266"/>
        <a:ext cx="88619" cy="86156"/>
      </dsp:txXfrm>
    </dsp:sp>
    <dsp:sp modelId="{8D7297E5-DD71-4CFE-8709-EEA1839926CF}">
      <dsp:nvSpPr>
        <dsp:cNvPr id="0" name=""/>
        <dsp:cNvSpPr/>
      </dsp:nvSpPr>
      <dsp:spPr>
        <a:xfrm>
          <a:off x="1667163" y="1971860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Нововаршавский</a:t>
          </a:r>
          <a:endParaRPr lang="ru-RU" sz="1400" b="1" kern="1200" dirty="0"/>
        </a:p>
      </dsp:txBody>
      <dsp:txXfrm>
        <a:off x="1676776" y="1981473"/>
        <a:ext cx="1614999" cy="308989"/>
      </dsp:txXfrm>
    </dsp:sp>
    <dsp:sp modelId="{A3177CE7-5CA7-4D23-A5CF-80ACFB156ADF}">
      <dsp:nvSpPr>
        <dsp:cNvPr id="0" name=""/>
        <dsp:cNvSpPr/>
      </dsp:nvSpPr>
      <dsp:spPr>
        <a:xfrm rot="5400000">
          <a:off x="2422735" y="2308281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2320589"/>
        <a:ext cx="88619" cy="86156"/>
      </dsp:txXfrm>
    </dsp:sp>
    <dsp:sp modelId="{E70D4C2A-C8C5-4A56-9DF1-C7A6D305BDE2}">
      <dsp:nvSpPr>
        <dsp:cNvPr id="0" name=""/>
        <dsp:cNvSpPr/>
      </dsp:nvSpPr>
      <dsp:spPr>
        <a:xfrm>
          <a:off x="1667163" y="2464184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Оконешниковский</a:t>
          </a:r>
          <a:endParaRPr lang="ru-RU" sz="1400" b="1" kern="1200" dirty="0"/>
        </a:p>
      </dsp:txBody>
      <dsp:txXfrm>
        <a:off x="1676776" y="2473797"/>
        <a:ext cx="1614999" cy="308989"/>
      </dsp:txXfrm>
    </dsp:sp>
    <dsp:sp modelId="{CCD5F2AD-AACF-4A02-8D31-7C4C8A9EABCF}">
      <dsp:nvSpPr>
        <dsp:cNvPr id="0" name=""/>
        <dsp:cNvSpPr/>
      </dsp:nvSpPr>
      <dsp:spPr>
        <a:xfrm rot="5400000">
          <a:off x="2422735" y="2800605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2812913"/>
        <a:ext cx="88619" cy="86156"/>
      </dsp:txXfrm>
    </dsp:sp>
    <dsp:sp modelId="{CA8C0EDD-4C3F-44D3-8218-F4B144FA0F18}">
      <dsp:nvSpPr>
        <dsp:cNvPr id="0" name=""/>
        <dsp:cNvSpPr/>
      </dsp:nvSpPr>
      <dsp:spPr>
        <a:xfrm>
          <a:off x="1667163" y="2956507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Саргатский</a:t>
          </a:r>
          <a:endParaRPr lang="ru-RU" sz="1400" b="1" kern="1200" dirty="0"/>
        </a:p>
      </dsp:txBody>
      <dsp:txXfrm>
        <a:off x="1676776" y="2966120"/>
        <a:ext cx="1614999" cy="308989"/>
      </dsp:txXfrm>
    </dsp:sp>
    <dsp:sp modelId="{B4DC35A6-50FA-4E49-9BCA-517D48CECB34}">
      <dsp:nvSpPr>
        <dsp:cNvPr id="0" name=""/>
        <dsp:cNvSpPr/>
      </dsp:nvSpPr>
      <dsp:spPr>
        <a:xfrm rot="5400000">
          <a:off x="2422735" y="3292928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3305236"/>
        <a:ext cx="88619" cy="86156"/>
      </dsp:txXfrm>
    </dsp:sp>
    <dsp:sp modelId="{546CB3B6-088E-45BE-A538-904E28AB4DC7}">
      <dsp:nvSpPr>
        <dsp:cNvPr id="0" name=""/>
        <dsp:cNvSpPr/>
      </dsp:nvSpPr>
      <dsp:spPr>
        <a:xfrm>
          <a:off x="1667163" y="3448831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Тевризский</a:t>
          </a:r>
          <a:endParaRPr lang="ru-RU" sz="1400" b="1" kern="1200" dirty="0"/>
        </a:p>
      </dsp:txBody>
      <dsp:txXfrm>
        <a:off x="1676776" y="3458444"/>
        <a:ext cx="1614999" cy="308989"/>
      </dsp:txXfrm>
    </dsp:sp>
    <dsp:sp modelId="{36CEA9BC-C222-4EC7-A311-441FED92C091}">
      <dsp:nvSpPr>
        <dsp:cNvPr id="0" name=""/>
        <dsp:cNvSpPr/>
      </dsp:nvSpPr>
      <dsp:spPr>
        <a:xfrm rot="5400000">
          <a:off x="2422735" y="3785252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3797560"/>
        <a:ext cx="88619" cy="86156"/>
      </dsp:txXfrm>
    </dsp:sp>
    <dsp:sp modelId="{16E5EC96-0AF9-4A0A-B71E-179B107A06FA}">
      <dsp:nvSpPr>
        <dsp:cNvPr id="0" name=""/>
        <dsp:cNvSpPr/>
      </dsp:nvSpPr>
      <dsp:spPr>
        <a:xfrm>
          <a:off x="1667163" y="3941154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Тюкалинский</a:t>
          </a:r>
          <a:endParaRPr lang="ru-RU" sz="1400" b="1" kern="1200" dirty="0"/>
        </a:p>
      </dsp:txBody>
      <dsp:txXfrm>
        <a:off x="1676776" y="3950767"/>
        <a:ext cx="1614999" cy="308989"/>
      </dsp:txXfrm>
    </dsp:sp>
    <dsp:sp modelId="{6B4C65B7-F703-47CF-BC80-FF654DC1ED3B}">
      <dsp:nvSpPr>
        <dsp:cNvPr id="0" name=""/>
        <dsp:cNvSpPr/>
      </dsp:nvSpPr>
      <dsp:spPr>
        <a:xfrm rot="5400000">
          <a:off x="2422735" y="4277575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4289883"/>
        <a:ext cx="88619" cy="86156"/>
      </dsp:txXfrm>
    </dsp:sp>
    <dsp:sp modelId="{E24CCEAE-F90C-45C3-A304-A7A9D5A63480}">
      <dsp:nvSpPr>
        <dsp:cNvPr id="0" name=""/>
        <dsp:cNvSpPr/>
      </dsp:nvSpPr>
      <dsp:spPr>
        <a:xfrm>
          <a:off x="1667163" y="4433478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Черлакский</a:t>
          </a:r>
          <a:endParaRPr lang="ru-RU" sz="1400" b="1" kern="1200" dirty="0"/>
        </a:p>
      </dsp:txBody>
      <dsp:txXfrm>
        <a:off x="1676776" y="4443091"/>
        <a:ext cx="1614999" cy="308989"/>
      </dsp:txXfrm>
    </dsp:sp>
    <dsp:sp modelId="{DC2F1F5B-852A-4476-98BF-4C7CA2F3B2F1}">
      <dsp:nvSpPr>
        <dsp:cNvPr id="0" name=""/>
        <dsp:cNvSpPr/>
      </dsp:nvSpPr>
      <dsp:spPr>
        <a:xfrm rot="5400000">
          <a:off x="2422735" y="4769899"/>
          <a:ext cx="123080" cy="14769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1" kern="1200"/>
        </a:p>
      </dsp:txBody>
      <dsp:txXfrm rot="-5400000">
        <a:off x="2439966" y="4782207"/>
        <a:ext cx="88619" cy="86156"/>
      </dsp:txXfrm>
    </dsp:sp>
    <dsp:sp modelId="{7F08E498-7A69-4CD6-B911-14F5EB6088CA}">
      <dsp:nvSpPr>
        <dsp:cNvPr id="0" name=""/>
        <dsp:cNvSpPr/>
      </dsp:nvSpPr>
      <dsp:spPr>
        <a:xfrm>
          <a:off x="1667163" y="4925801"/>
          <a:ext cx="1634225" cy="328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Щербакульский</a:t>
          </a:r>
          <a:endParaRPr lang="ru-RU" sz="1400" b="1" kern="1200" dirty="0"/>
        </a:p>
      </dsp:txBody>
      <dsp:txXfrm>
        <a:off x="1676776" y="4935414"/>
        <a:ext cx="1614999" cy="30898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BE1D4-5BBF-47DD-8125-53CE0D02F32B}">
      <dsp:nvSpPr>
        <dsp:cNvPr id="0" name=""/>
        <dsp:cNvSpPr/>
      </dsp:nvSpPr>
      <dsp:spPr>
        <a:xfrm>
          <a:off x="3680713" y="1267211"/>
          <a:ext cx="1697688" cy="169768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7D8F331-F335-43D1-A597-13A7D3780D22}">
      <dsp:nvSpPr>
        <dsp:cNvPr id="0" name=""/>
        <dsp:cNvSpPr/>
      </dsp:nvSpPr>
      <dsp:spPr>
        <a:xfrm>
          <a:off x="2770125" y="248242"/>
          <a:ext cx="3579555" cy="11560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6600"/>
              </a:solidFill>
            </a:rPr>
            <a:t>Работа в электронной регистратуре </a:t>
          </a:r>
          <a:endParaRPr lang="ru-RU" sz="2600" b="1" kern="1200" dirty="0">
            <a:solidFill>
              <a:srgbClr val="006600"/>
            </a:solidFill>
          </a:endParaRPr>
        </a:p>
      </dsp:txBody>
      <dsp:txXfrm>
        <a:off x="2770125" y="248242"/>
        <a:ext cx="3579555" cy="1156013"/>
      </dsp:txXfrm>
    </dsp:sp>
    <dsp:sp modelId="{1CABEF05-89DF-4268-93F9-89D09BFD5D62}">
      <dsp:nvSpPr>
        <dsp:cNvPr id="0" name=""/>
        <dsp:cNvSpPr/>
      </dsp:nvSpPr>
      <dsp:spPr>
        <a:xfrm>
          <a:off x="4231754" y="1585390"/>
          <a:ext cx="1697688" cy="1697688"/>
        </a:xfrm>
        <a:prstGeom prst="ellipse">
          <a:avLst/>
        </a:prstGeom>
        <a:solidFill>
          <a:schemeClr val="accent5">
            <a:alpha val="50000"/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3D43CFC-E666-4DE3-B8A3-13FE862E009D}">
      <dsp:nvSpPr>
        <dsp:cNvPr id="0" name=""/>
        <dsp:cNvSpPr/>
      </dsp:nvSpPr>
      <dsp:spPr>
        <a:xfrm>
          <a:off x="6055355" y="1100965"/>
          <a:ext cx="2011054" cy="12661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6600"/>
              </a:solidFill>
            </a:rPr>
            <a:t>Программа АРМ-онколог</a:t>
          </a:r>
          <a:endParaRPr lang="ru-RU" sz="2600" b="1" kern="1200" dirty="0">
            <a:solidFill>
              <a:srgbClr val="006600"/>
            </a:solidFill>
          </a:endParaRPr>
        </a:p>
      </dsp:txBody>
      <dsp:txXfrm>
        <a:off x="6055355" y="1100965"/>
        <a:ext cx="2011054" cy="1266110"/>
      </dsp:txXfrm>
    </dsp:sp>
    <dsp:sp modelId="{E4776AD3-3D7B-40C3-9CF2-96800AA559F8}">
      <dsp:nvSpPr>
        <dsp:cNvPr id="0" name=""/>
        <dsp:cNvSpPr/>
      </dsp:nvSpPr>
      <dsp:spPr>
        <a:xfrm>
          <a:off x="4231754" y="2221748"/>
          <a:ext cx="1697688" cy="1697688"/>
        </a:xfrm>
        <a:prstGeom prst="ellipse">
          <a:avLst/>
        </a:prstGeom>
        <a:solidFill>
          <a:schemeClr val="accent5">
            <a:alpha val="50000"/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3DB79A8-1028-434B-8E9E-690A2F74B0BE}">
      <dsp:nvSpPr>
        <dsp:cNvPr id="0" name=""/>
        <dsp:cNvSpPr/>
      </dsp:nvSpPr>
      <dsp:spPr>
        <a:xfrm>
          <a:off x="5887291" y="3056562"/>
          <a:ext cx="3217404" cy="14147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6600"/>
              </a:solidFill>
            </a:rPr>
            <a:t>Диспансеризация взрослого и детского населения</a:t>
          </a:r>
          <a:endParaRPr lang="ru-RU" sz="2600" b="1" kern="1200" dirty="0">
            <a:solidFill>
              <a:srgbClr val="006600"/>
            </a:solidFill>
          </a:endParaRPr>
        </a:p>
      </dsp:txBody>
      <dsp:txXfrm>
        <a:off x="5887291" y="3056562"/>
        <a:ext cx="3217404" cy="1414740"/>
      </dsp:txXfrm>
    </dsp:sp>
    <dsp:sp modelId="{2E8FAC9A-2078-4E02-9E5A-CE42A00E7272}">
      <dsp:nvSpPr>
        <dsp:cNvPr id="0" name=""/>
        <dsp:cNvSpPr/>
      </dsp:nvSpPr>
      <dsp:spPr>
        <a:xfrm>
          <a:off x="3680713" y="2540478"/>
          <a:ext cx="1697688" cy="1697688"/>
        </a:xfrm>
        <a:prstGeom prst="ellipse">
          <a:avLst/>
        </a:prstGeom>
        <a:solidFill>
          <a:schemeClr val="accent5">
            <a:alpha val="50000"/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1D40F86-A9E9-4C7F-80F0-7BFD38D96462}">
      <dsp:nvSpPr>
        <dsp:cNvPr id="0" name=""/>
        <dsp:cNvSpPr/>
      </dsp:nvSpPr>
      <dsp:spPr>
        <a:xfrm>
          <a:off x="3171830" y="4348814"/>
          <a:ext cx="2715453" cy="11560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6600"/>
              </a:solidFill>
            </a:rPr>
            <a:t>Торговля медикаментами</a:t>
          </a:r>
          <a:endParaRPr lang="ru-RU" sz="2600" b="1" kern="1200" dirty="0">
            <a:solidFill>
              <a:srgbClr val="006600"/>
            </a:solidFill>
          </a:endParaRPr>
        </a:p>
      </dsp:txBody>
      <dsp:txXfrm>
        <a:off x="3171830" y="4348814"/>
        <a:ext cx="2715453" cy="1156013"/>
      </dsp:txXfrm>
    </dsp:sp>
    <dsp:sp modelId="{47075193-9998-41A5-B6EA-280311EF192A}">
      <dsp:nvSpPr>
        <dsp:cNvPr id="0" name=""/>
        <dsp:cNvSpPr/>
      </dsp:nvSpPr>
      <dsp:spPr>
        <a:xfrm>
          <a:off x="3129671" y="2221748"/>
          <a:ext cx="1697688" cy="1697688"/>
        </a:xfrm>
        <a:prstGeom prst="ellipse">
          <a:avLst/>
        </a:prstGeom>
        <a:solidFill>
          <a:schemeClr val="accent5">
            <a:alpha val="50000"/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E005C8F-8F1B-45AE-8F06-5BC7860E3047}">
      <dsp:nvSpPr>
        <dsp:cNvPr id="0" name=""/>
        <dsp:cNvSpPr/>
      </dsp:nvSpPr>
      <dsp:spPr>
        <a:xfrm>
          <a:off x="695884" y="2989121"/>
          <a:ext cx="2604697" cy="14147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6600"/>
              </a:solidFill>
            </a:rPr>
            <a:t>Работа с </a:t>
          </a:r>
          <a:r>
            <a:rPr lang="ru-RU" sz="2600" b="1" kern="1200" dirty="0" err="1" smtClean="0">
              <a:solidFill>
                <a:srgbClr val="006600"/>
              </a:solidFill>
            </a:rPr>
            <a:t>экспресс-анализаторами</a:t>
          </a:r>
          <a:endParaRPr lang="ru-RU" sz="2600" b="1" kern="1200" dirty="0">
            <a:solidFill>
              <a:srgbClr val="006600"/>
            </a:solidFill>
          </a:endParaRPr>
        </a:p>
      </dsp:txBody>
      <dsp:txXfrm>
        <a:off x="695884" y="2989121"/>
        <a:ext cx="2604697" cy="1414740"/>
      </dsp:txXfrm>
    </dsp:sp>
    <dsp:sp modelId="{4F621BC0-19B9-43B2-AB61-AC7AF952C86F}">
      <dsp:nvSpPr>
        <dsp:cNvPr id="0" name=""/>
        <dsp:cNvSpPr/>
      </dsp:nvSpPr>
      <dsp:spPr>
        <a:xfrm>
          <a:off x="3129671" y="1585390"/>
          <a:ext cx="1697688" cy="1697688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EE33199-2A17-49CD-92EA-106E9EC67208}">
      <dsp:nvSpPr>
        <dsp:cNvPr id="0" name=""/>
        <dsp:cNvSpPr/>
      </dsp:nvSpPr>
      <dsp:spPr>
        <a:xfrm>
          <a:off x="851056" y="1100965"/>
          <a:ext cx="2294351" cy="14147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6600"/>
              </a:solidFill>
            </a:rPr>
            <a:t>Паллиативная бригада</a:t>
          </a:r>
          <a:endParaRPr lang="ru-RU" sz="2600" b="1" kern="1200" dirty="0">
            <a:solidFill>
              <a:srgbClr val="006600"/>
            </a:solidFill>
          </a:endParaRPr>
        </a:p>
      </dsp:txBody>
      <dsp:txXfrm>
        <a:off x="851056" y="1100965"/>
        <a:ext cx="2294351" cy="141474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8AC9DA-E121-43D0-A8F2-71182202CF85}">
      <dsp:nvSpPr>
        <dsp:cNvPr id="0" name=""/>
        <dsp:cNvSpPr/>
      </dsp:nvSpPr>
      <dsp:spPr>
        <a:xfrm>
          <a:off x="0" y="15"/>
          <a:ext cx="8892479" cy="51832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Анализ деятельности  специалистов  по специальности «Лечебное дело» в Омской области за год</a:t>
          </a:r>
          <a:endParaRPr lang="ru-RU" sz="1600" b="1" kern="1200" dirty="0"/>
        </a:p>
      </dsp:txBody>
      <dsp:txXfrm>
        <a:off x="25303" y="25318"/>
        <a:ext cx="8841873" cy="467720"/>
      </dsp:txXfrm>
    </dsp:sp>
    <dsp:sp modelId="{3F58FB14-AFEF-4893-B352-D7343DC80A72}">
      <dsp:nvSpPr>
        <dsp:cNvPr id="0" name=""/>
        <dsp:cNvSpPr/>
      </dsp:nvSpPr>
      <dsp:spPr>
        <a:xfrm>
          <a:off x="0" y="530014"/>
          <a:ext cx="8892479" cy="518326"/>
        </a:xfrm>
        <a:prstGeom prst="round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Участие в проведении 2 этапа Всероссийского конкурса «Лучший специалист со средним медицинским и фармацевтическим образованием» в номинации «Лучший фельдшер»</a:t>
          </a:r>
          <a:endParaRPr lang="ru-RU" sz="1600" b="1" kern="1200" dirty="0"/>
        </a:p>
      </dsp:txBody>
      <dsp:txXfrm>
        <a:off x="25303" y="555317"/>
        <a:ext cx="8841873" cy="467720"/>
      </dsp:txXfrm>
    </dsp:sp>
    <dsp:sp modelId="{0E9B6405-8702-45B0-93D4-9D5D7E0517E8}">
      <dsp:nvSpPr>
        <dsp:cNvPr id="0" name=""/>
        <dsp:cNvSpPr/>
      </dsp:nvSpPr>
      <dsp:spPr>
        <a:xfrm>
          <a:off x="0" y="1060013"/>
          <a:ext cx="8892479" cy="518326"/>
        </a:xfrm>
        <a:prstGeom prst="round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Выезды в медицинские организации г. Омска и Омской области для оказания методической и практической помощи специалистам</a:t>
          </a:r>
          <a:endParaRPr lang="ru-RU" sz="1600" b="1" kern="1200" dirty="0"/>
        </a:p>
      </dsp:txBody>
      <dsp:txXfrm>
        <a:off x="25303" y="1085316"/>
        <a:ext cx="8841873" cy="467720"/>
      </dsp:txXfrm>
    </dsp:sp>
    <dsp:sp modelId="{91A91497-8F3C-48F0-90FE-CBCE432C3DC0}">
      <dsp:nvSpPr>
        <dsp:cNvPr id="0" name=""/>
        <dsp:cNvSpPr/>
      </dsp:nvSpPr>
      <dsp:spPr>
        <a:xfrm>
          <a:off x="0" y="1590011"/>
          <a:ext cx="8892479" cy="518326"/>
        </a:xfrm>
        <a:prstGeom prst="round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Подготовка предложений в МЗРФ, корректировка проекта профессионального стандарта «Лечебное дело» </a:t>
          </a:r>
          <a:endParaRPr lang="ru-RU" sz="1600" b="1" kern="1200" dirty="0"/>
        </a:p>
      </dsp:txBody>
      <dsp:txXfrm>
        <a:off x="25303" y="1615314"/>
        <a:ext cx="8841873" cy="467720"/>
      </dsp:txXfrm>
    </dsp:sp>
    <dsp:sp modelId="{C5F57C44-8E85-40B5-8548-9059D1D0BEA9}">
      <dsp:nvSpPr>
        <dsp:cNvPr id="0" name=""/>
        <dsp:cNvSpPr/>
      </dsp:nvSpPr>
      <dsp:spPr>
        <a:xfrm>
          <a:off x="0" y="2120010"/>
          <a:ext cx="8892479" cy="518326"/>
        </a:xfrm>
        <a:prstGeom prst="round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Участие в сертификационном экзамене в ЦПК РЗ</a:t>
          </a:r>
          <a:endParaRPr lang="ru-RU" sz="1600" b="1" kern="1200" dirty="0"/>
        </a:p>
      </dsp:txBody>
      <dsp:txXfrm>
        <a:off x="25303" y="2145313"/>
        <a:ext cx="8841873" cy="467720"/>
      </dsp:txXfrm>
    </dsp:sp>
    <dsp:sp modelId="{96C02D47-9131-4597-B1E8-A7E20117F1F8}">
      <dsp:nvSpPr>
        <dsp:cNvPr id="0" name=""/>
        <dsp:cNvSpPr/>
      </dsp:nvSpPr>
      <dsp:spPr>
        <a:xfrm>
          <a:off x="0" y="2650009"/>
          <a:ext cx="8892479" cy="518326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Председатель комиссии итоговой государственной аттестации в БПОУ «Медицинский колледж» по специальности «Лечебное дело»</a:t>
          </a:r>
          <a:endParaRPr lang="ru-RU" sz="1600" b="1" kern="1200" dirty="0"/>
        </a:p>
      </dsp:txBody>
      <dsp:txXfrm>
        <a:off x="25303" y="2675312"/>
        <a:ext cx="8841873" cy="467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EEB59-64D1-4DC4-8BFD-3C2D67208F18}">
      <dsp:nvSpPr>
        <dsp:cNvPr id="0" name=""/>
        <dsp:cNvSpPr/>
      </dsp:nvSpPr>
      <dsp:spPr>
        <a:xfrm>
          <a:off x="827039" y="220867"/>
          <a:ext cx="3710009" cy="3710009"/>
        </a:xfrm>
        <a:prstGeom prst="circularArrow">
          <a:avLst>
            <a:gd name="adj1" fmla="val 5689"/>
            <a:gd name="adj2" fmla="val 340510"/>
            <a:gd name="adj3" fmla="val 12528352"/>
            <a:gd name="adj4" fmla="val 18194147"/>
            <a:gd name="adj5" fmla="val 5908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4A459CD-D6C0-4E3E-A815-062053B4092B}">
      <dsp:nvSpPr>
        <dsp:cNvPr id="0" name=""/>
        <dsp:cNvSpPr/>
      </dsp:nvSpPr>
      <dsp:spPr>
        <a:xfrm>
          <a:off x="1406501" y="407482"/>
          <a:ext cx="2551084" cy="127554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shade val="51000"/>
                <a:satMod val="130000"/>
                <a:lumMod val="38000"/>
                <a:lumOff val="62000"/>
              </a:schemeClr>
            </a:gs>
            <a:gs pos="80000">
              <a:schemeClr val="accent5">
                <a:hueOff val="0"/>
                <a:satOff val="0"/>
                <a:alphaOff val="0"/>
                <a:shade val="93000"/>
                <a:satMod val="130000"/>
                <a:lumMod val="71000"/>
                <a:lumOff val="29000"/>
              </a:schemeClr>
            </a:gs>
            <a:gs pos="100000">
              <a:schemeClr val="accent5">
                <a:hueOff val="0"/>
                <a:satOff val="0"/>
                <a:alphaOff val="0"/>
                <a:shade val="94000"/>
                <a:satMod val="135000"/>
                <a:lumMod val="81000"/>
                <a:lumOff val="19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1430"/>
              <a:solidFill>
                <a:schemeClr val="accent4">
                  <a:lumMod val="50000"/>
                </a:schemeClr>
              </a:solidFill>
              <a:effectLst/>
            </a:rPr>
            <a:t>Цитологические исследования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1430"/>
              <a:effectLst/>
            </a:rPr>
            <a:t> </a:t>
          </a:r>
          <a:r>
            <a:rPr lang="ru-RU" sz="3200" b="1" kern="1200" cap="none" spc="0" dirty="0" smtClean="0">
              <a:ln w="11430"/>
              <a:solidFill>
                <a:srgbClr val="8E0000"/>
              </a:solidFill>
              <a:effectLst/>
            </a:rPr>
            <a:t>126912</a:t>
          </a:r>
        </a:p>
      </dsp:txBody>
      <dsp:txXfrm>
        <a:off x="1468768" y="469749"/>
        <a:ext cx="2426550" cy="1151008"/>
      </dsp:txXfrm>
    </dsp:sp>
    <dsp:sp modelId="{7B4787B4-1BF4-4F23-ACE1-C6C9F023E719}">
      <dsp:nvSpPr>
        <dsp:cNvPr id="0" name=""/>
        <dsp:cNvSpPr/>
      </dsp:nvSpPr>
      <dsp:spPr>
        <a:xfrm>
          <a:off x="2793275" y="2866391"/>
          <a:ext cx="2551084" cy="1275542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1430"/>
              <a:solidFill>
                <a:schemeClr val="tx2">
                  <a:lumMod val="50000"/>
                </a:schemeClr>
              </a:solidFill>
              <a:effectLst/>
            </a:rPr>
            <a:t>Патология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cap="none" spc="0" dirty="0" smtClean="0">
              <a:ln w="11430"/>
              <a:solidFill>
                <a:srgbClr val="8E0000"/>
              </a:solidFill>
              <a:effectLst/>
            </a:rPr>
            <a:t>49791</a:t>
          </a:r>
          <a:endParaRPr lang="ru-RU" sz="3600" b="1" kern="1200" cap="none" spc="0" dirty="0">
            <a:ln w="11430"/>
            <a:solidFill>
              <a:srgbClr val="8E0000"/>
            </a:solidFill>
            <a:effectLst/>
          </a:endParaRPr>
        </a:p>
      </dsp:txBody>
      <dsp:txXfrm>
        <a:off x="2855542" y="2928658"/>
        <a:ext cx="2426550" cy="1151008"/>
      </dsp:txXfrm>
    </dsp:sp>
    <dsp:sp modelId="{176619B9-6E49-42DE-B6EC-3931AA27B695}">
      <dsp:nvSpPr>
        <dsp:cNvPr id="0" name=""/>
        <dsp:cNvSpPr/>
      </dsp:nvSpPr>
      <dsp:spPr>
        <a:xfrm>
          <a:off x="391" y="2842937"/>
          <a:ext cx="2551084" cy="1275542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1430"/>
              <a:solidFill>
                <a:schemeClr val="tx2">
                  <a:lumMod val="50000"/>
                </a:schemeClr>
              </a:solidFill>
              <a:effectLst/>
            </a:rPr>
            <a:t>Подозрение на ЗНО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cap="none" spc="0" dirty="0" smtClean="0">
              <a:ln w="11430"/>
              <a:solidFill>
                <a:srgbClr val="8E0000"/>
              </a:solidFill>
              <a:effectLst/>
            </a:rPr>
            <a:t>445</a:t>
          </a:r>
          <a:endParaRPr lang="ru-RU" sz="3600" b="1" kern="1200" cap="none" spc="0" dirty="0">
            <a:ln w="11430"/>
            <a:solidFill>
              <a:srgbClr val="8E0000"/>
            </a:solidFill>
            <a:effectLst/>
          </a:endParaRPr>
        </a:p>
      </dsp:txBody>
      <dsp:txXfrm>
        <a:off x="62658" y="2905204"/>
        <a:ext cx="2426550" cy="11510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601C2-0CF4-4AA2-BC6D-B2FB41BC1025}">
      <dsp:nvSpPr>
        <dsp:cNvPr id="0" name=""/>
        <dsp:cNvSpPr/>
      </dsp:nvSpPr>
      <dsp:spPr>
        <a:xfrm>
          <a:off x="0" y="4613"/>
          <a:ext cx="2808312" cy="85771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Охват </a:t>
          </a: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онкоосмотрами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37,9%</a:t>
          </a:r>
          <a:endParaRPr lang="ru-RU" sz="22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5122" y="29735"/>
        <a:ext cx="2758068" cy="807469"/>
      </dsp:txXfrm>
    </dsp:sp>
    <dsp:sp modelId="{8B6ADF1C-1CE6-41D9-9FDF-EE7E25FB78D1}">
      <dsp:nvSpPr>
        <dsp:cNvPr id="0" name=""/>
        <dsp:cNvSpPr/>
      </dsp:nvSpPr>
      <dsp:spPr>
        <a:xfrm rot="5400000">
          <a:off x="1243334" y="883769"/>
          <a:ext cx="321642" cy="3859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 rot="-5400000">
        <a:off x="1288365" y="915933"/>
        <a:ext cx="231582" cy="225149"/>
      </dsp:txXfrm>
    </dsp:sp>
    <dsp:sp modelId="{EED65E8A-B2D3-4EA8-97E8-FC3C14D20582}">
      <dsp:nvSpPr>
        <dsp:cNvPr id="0" name=""/>
        <dsp:cNvSpPr/>
      </dsp:nvSpPr>
      <dsp:spPr>
        <a:xfrm>
          <a:off x="0" y="1291183"/>
          <a:ext cx="2808312" cy="857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Седельниковский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 55,4%</a:t>
          </a:r>
          <a:endParaRPr lang="ru-RU" sz="22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5122" y="1316305"/>
        <a:ext cx="2758068" cy="807469"/>
      </dsp:txXfrm>
    </dsp:sp>
    <dsp:sp modelId="{2853EB3A-C787-4D2E-B81B-F21E692A3594}">
      <dsp:nvSpPr>
        <dsp:cNvPr id="0" name=""/>
        <dsp:cNvSpPr/>
      </dsp:nvSpPr>
      <dsp:spPr>
        <a:xfrm rot="5400000">
          <a:off x="1243334" y="2170339"/>
          <a:ext cx="321642" cy="3859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 rot="-5400000">
        <a:off x="1288365" y="2202503"/>
        <a:ext cx="231582" cy="225149"/>
      </dsp:txXfrm>
    </dsp:sp>
    <dsp:sp modelId="{55D9862B-098D-41A0-9AF1-16C7D5F69EAF}">
      <dsp:nvSpPr>
        <dsp:cNvPr id="0" name=""/>
        <dsp:cNvSpPr/>
      </dsp:nvSpPr>
      <dsp:spPr>
        <a:xfrm>
          <a:off x="0" y="2577752"/>
          <a:ext cx="2808312" cy="857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Тарский                    53,8 %</a:t>
          </a:r>
          <a:endParaRPr lang="ru-RU" sz="22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5122" y="2602874"/>
        <a:ext cx="2758068" cy="807469"/>
      </dsp:txXfrm>
    </dsp:sp>
    <dsp:sp modelId="{5D2C5A30-E093-4EA3-BAE9-15615024DFAD}">
      <dsp:nvSpPr>
        <dsp:cNvPr id="0" name=""/>
        <dsp:cNvSpPr/>
      </dsp:nvSpPr>
      <dsp:spPr>
        <a:xfrm rot="5400000">
          <a:off x="1243334" y="3456908"/>
          <a:ext cx="321642" cy="3859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/>
        </a:p>
      </dsp:txBody>
      <dsp:txXfrm rot="-5400000">
        <a:off x="1288365" y="3489072"/>
        <a:ext cx="231582" cy="225149"/>
      </dsp:txXfrm>
    </dsp:sp>
    <dsp:sp modelId="{BC974AD3-981A-48F8-BFF5-81189D40F6AF}">
      <dsp:nvSpPr>
        <dsp:cNvPr id="0" name=""/>
        <dsp:cNvSpPr/>
      </dsp:nvSpPr>
      <dsp:spPr>
        <a:xfrm>
          <a:off x="0" y="3864322"/>
          <a:ext cx="2808312" cy="8577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Тевризский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                 53 %              </a:t>
          </a:r>
          <a:endParaRPr lang="ru-RU" sz="22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5122" y="3889444"/>
        <a:ext cx="2758068" cy="8074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32CE7-D1BE-44D3-A2F2-4C8B058DC808}">
      <dsp:nvSpPr>
        <dsp:cNvPr id="0" name=""/>
        <dsp:cNvSpPr/>
      </dsp:nvSpPr>
      <dsp:spPr>
        <a:xfrm>
          <a:off x="605719" y="2039"/>
          <a:ext cx="7357513" cy="502174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Функции паллиативной бригады</a:t>
          </a:r>
          <a:endParaRPr lang="ru-RU" sz="2000" b="1" kern="1200" dirty="0"/>
        </a:p>
      </dsp:txBody>
      <dsp:txXfrm>
        <a:off x="630233" y="26553"/>
        <a:ext cx="7308485" cy="453146"/>
      </dsp:txXfrm>
    </dsp:sp>
    <dsp:sp modelId="{90C44276-52B8-4317-AA24-778D0329F436}">
      <dsp:nvSpPr>
        <dsp:cNvPr id="0" name=""/>
        <dsp:cNvSpPr/>
      </dsp:nvSpPr>
      <dsp:spPr>
        <a:xfrm>
          <a:off x="0" y="516334"/>
          <a:ext cx="8568952" cy="605714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Оказание квалифицированного ухода за  пациентами с обучением  родственников пациентов практическим навыкам ухода за тяжелобольными</a:t>
          </a:r>
          <a:endParaRPr lang="ru-RU" sz="1800" b="1" kern="1200" dirty="0"/>
        </a:p>
      </dsp:txBody>
      <dsp:txXfrm>
        <a:off x="29569" y="545903"/>
        <a:ext cx="8509814" cy="546576"/>
      </dsp:txXfrm>
    </dsp:sp>
    <dsp:sp modelId="{4E3B48B1-DECC-4148-86BE-AFF79792BB82}">
      <dsp:nvSpPr>
        <dsp:cNvPr id="0" name=""/>
        <dsp:cNvSpPr/>
      </dsp:nvSpPr>
      <dsp:spPr>
        <a:xfrm>
          <a:off x="0" y="1134171"/>
          <a:ext cx="8568952" cy="605714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Динамическое наблюдение за состоянием пациента</a:t>
          </a:r>
          <a:endParaRPr lang="ru-RU" sz="1800" b="1" kern="1200" dirty="0"/>
        </a:p>
      </dsp:txBody>
      <dsp:txXfrm>
        <a:off x="29569" y="1163740"/>
        <a:ext cx="8509814" cy="546576"/>
      </dsp:txXfrm>
    </dsp:sp>
    <dsp:sp modelId="{951BE9CC-D3BA-4836-80C0-E9F16E1FE832}">
      <dsp:nvSpPr>
        <dsp:cNvPr id="0" name=""/>
        <dsp:cNvSpPr/>
      </dsp:nvSpPr>
      <dsp:spPr>
        <a:xfrm>
          <a:off x="0" y="1752008"/>
          <a:ext cx="8568952" cy="605714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Выполнение врачебных назначений, проведение профилактических, лечебных и диагностических процедур</a:t>
          </a:r>
          <a:endParaRPr lang="ru-RU" sz="1800" b="1" kern="1200" dirty="0"/>
        </a:p>
      </dsp:txBody>
      <dsp:txXfrm>
        <a:off x="29569" y="1781577"/>
        <a:ext cx="8509814" cy="546576"/>
      </dsp:txXfrm>
    </dsp:sp>
    <dsp:sp modelId="{593B81F7-35A0-4529-826A-43681FFABF52}">
      <dsp:nvSpPr>
        <dsp:cNvPr id="0" name=""/>
        <dsp:cNvSpPr/>
      </dsp:nvSpPr>
      <dsp:spPr>
        <a:xfrm>
          <a:off x="0" y="2369845"/>
          <a:ext cx="8568952" cy="605714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Психологическая поддержка членов семьи и самого пациента</a:t>
          </a:r>
          <a:endParaRPr lang="ru-RU" sz="1800" b="1" kern="1200" dirty="0"/>
        </a:p>
      </dsp:txBody>
      <dsp:txXfrm>
        <a:off x="29569" y="2399414"/>
        <a:ext cx="8509814" cy="546576"/>
      </dsp:txXfrm>
    </dsp:sp>
    <dsp:sp modelId="{29867F42-5384-4050-AF64-BA970E220F26}">
      <dsp:nvSpPr>
        <dsp:cNvPr id="0" name=""/>
        <dsp:cNvSpPr/>
      </dsp:nvSpPr>
      <dsp:spPr>
        <a:xfrm>
          <a:off x="0" y="2987682"/>
          <a:ext cx="8568952" cy="605714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Формированием мотивации к здоровому образу жизни </a:t>
          </a:r>
          <a:endParaRPr lang="ru-RU" sz="1800" b="1" kern="1200" dirty="0"/>
        </a:p>
      </dsp:txBody>
      <dsp:txXfrm>
        <a:off x="29569" y="3017251"/>
        <a:ext cx="8509814" cy="546576"/>
      </dsp:txXfrm>
    </dsp:sp>
    <dsp:sp modelId="{D251F4C6-18A8-45B0-85D8-F774FE8D18B9}">
      <dsp:nvSpPr>
        <dsp:cNvPr id="0" name=""/>
        <dsp:cNvSpPr/>
      </dsp:nvSpPr>
      <dsp:spPr>
        <a:xfrm>
          <a:off x="0" y="3605519"/>
          <a:ext cx="8568952" cy="605714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Взаимодействие с Управлением социальной защиты населения</a:t>
          </a:r>
          <a:endParaRPr lang="ru-RU" sz="1800" b="1" kern="1200" dirty="0"/>
        </a:p>
      </dsp:txBody>
      <dsp:txXfrm>
        <a:off x="29569" y="3635088"/>
        <a:ext cx="8509814" cy="5465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580D9-C633-474B-8D4A-CF9373478045}">
      <dsp:nvSpPr>
        <dsp:cNvPr id="0" name=""/>
        <dsp:cNvSpPr/>
      </dsp:nvSpPr>
      <dsp:spPr>
        <a:xfrm>
          <a:off x="2678" y="0"/>
          <a:ext cx="3263800" cy="1080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8E0000"/>
              </a:solidFill>
            </a:rPr>
            <a:t>Большереченская</a:t>
          </a:r>
          <a:r>
            <a:rPr lang="ru-RU" sz="1800" b="1" kern="1200" dirty="0" smtClean="0">
              <a:solidFill>
                <a:srgbClr val="8E0000"/>
              </a:solidFill>
            </a:rPr>
            <a:t> ЦРБ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паллиативная бригада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542738" y="0"/>
        <a:ext cx="2183680" cy="1080120"/>
      </dsp:txXfrm>
    </dsp:sp>
    <dsp:sp modelId="{8AF5EA83-FD07-4150-A265-5A51D5C4856C}">
      <dsp:nvSpPr>
        <dsp:cNvPr id="0" name=""/>
        <dsp:cNvSpPr/>
      </dsp:nvSpPr>
      <dsp:spPr>
        <a:xfrm>
          <a:off x="2940099" y="0"/>
          <a:ext cx="3263800" cy="1080120"/>
        </a:xfrm>
        <a:prstGeom prst="chevron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8E0000"/>
              </a:solidFill>
            </a:rPr>
            <a:t>Тарская ЦРБ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</a:t>
          </a:r>
          <a:r>
            <a:rPr lang="ru-RU" sz="1800" b="1" kern="1200" dirty="0" smtClean="0">
              <a:solidFill>
                <a:schemeClr val="tx1"/>
              </a:solidFill>
            </a:rPr>
            <a:t>паллиативная бригада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80159" y="0"/>
        <a:ext cx="2183680" cy="1080120"/>
      </dsp:txXfrm>
    </dsp:sp>
    <dsp:sp modelId="{5B6DD4F6-C397-48EF-B14F-0EF416926B70}">
      <dsp:nvSpPr>
        <dsp:cNvPr id="0" name=""/>
        <dsp:cNvSpPr/>
      </dsp:nvSpPr>
      <dsp:spPr>
        <a:xfrm>
          <a:off x="5880199" y="0"/>
          <a:ext cx="3263800" cy="1080120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alphaOff val="0"/>
                <a:shade val="51000"/>
                <a:satMod val="130000"/>
                <a:lumMod val="37000"/>
                <a:lumOff val="63000"/>
              </a:schemeClr>
            </a:gs>
            <a:gs pos="80000">
              <a:schemeClr val="accent3">
                <a:hueOff val="11250264"/>
                <a:satOff val="-16880"/>
                <a:alphaOff val="0"/>
                <a:shade val="93000"/>
                <a:satMod val="130000"/>
                <a:lumMod val="47000"/>
                <a:lumOff val="53000"/>
              </a:schemeClr>
            </a:gs>
            <a:gs pos="100000">
              <a:schemeClr val="accent3">
                <a:hueOff val="11250264"/>
                <a:satOff val="-16880"/>
                <a:alphaOff val="0"/>
                <a:shade val="94000"/>
                <a:satMod val="135000"/>
                <a:lumMod val="62000"/>
                <a:lumOff val="38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8E0000"/>
              </a:solidFill>
            </a:rPr>
            <a:t>Кормиловская</a:t>
          </a:r>
          <a:r>
            <a:rPr lang="ru-RU" sz="1800" b="1" kern="1200" dirty="0" smtClean="0">
              <a:solidFill>
                <a:srgbClr val="8E0000"/>
              </a:solidFill>
            </a:rPr>
            <a:t> ЦРБ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отделение паллиативной помощи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6420259" y="0"/>
        <a:ext cx="2183680" cy="1080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691F92-3762-4CD1-B7B6-0AF15119FB51}">
      <dsp:nvSpPr>
        <dsp:cNvPr id="0" name=""/>
        <dsp:cNvSpPr/>
      </dsp:nvSpPr>
      <dsp:spPr>
        <a:xfrm>
          <a:off x="3976191" y="1971118"/>
          <a:ext cx="2821813" cy="671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7582"/>
              </a:lnTo>
              <a:lnTo>
                <a:pt x="2821813" y="457582"/>
              </a:lnTo>
              <a:lnTo>
                <a:pt x="2821813" y="6714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768FBD-7D13-40C7-B2DB-DB833575CB56}">
      <dsp:nvSpPr>
        <dsp:cNvPr id="0" name=""/>
        <dsp:cNvSpPr/>
      </dsp:nvSpPr>
      <dsp:spPr>
        <a:xfrm>
          <a:off x="3930471" y="1971118"/>
          <a:ext cx="91440" cy="6714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14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01D5F-E1C8-4622-974E-A48AA785E959}">
      <dsp:nvSpPr>
        <dsp:cNvPr id="0" name=""/>
        <dsp:cNvSpPr/>
      </dsp:nvSpPr>
      <dsp:spPr>
        <a:xfrm>
          <a:off x="1154378" y="1971118"/>
          <a:ext cx="2821813" cy="671463"/>
        </a:xfrm>
        <a:custGeom>
          <a:avLst/>
          <a:gdLst/>
          <a:ahLst/>
          <a:cxnLst/>
          <a:rect l="0" t="0" r="0" b="0"/>
          <a:pathLst>
            <a:path>
              <a:moveTo>
                <a:pt x="2821813" y="0"/>
              </a:moveTo>
              <a:lnTo>
                <a:pt x="2821813" y="457582"/>
              </a:lnTo>
              <a:lnTo>
                <a:pt x="0" y="457582"/>
              </a:lnTo>
              <a:lnTo>
                <a:pt x="0" y="67146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5C723-10E7-4204-9645-398E902AC65F}">
      <dsp:nvSpPr>
        <dsp:cNvPr id="0" name=""/>
        <dsp:cNvSpPr/>
      </dsp:nvSpPr>
      <dsp:spPr>
        <a:xfrm>
          <a:off x="2821813" y="505058"/>
          <a:ext cx="2308756" cy="1466060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543885-15A1-4DC4-8F8A-0259BC363935}">
      <dsp:nvSpPr>
        <dsp:cNvPr id="0" name=""/>
        <dsp:cNvSpPr/>
      </dsp:nvSpPr>
      <dsp:spPr>
        <a:xfrm>
          <a:off x="3078341" y="748760"/>
          <a:ext cx="2308756" cy="1466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9 месяцев 2018  </a:t>
          </a:r>
          <a:r>
            <a:rPr lang="ru-RU" sz="3200" b="1" kern="1200" dirty="0" smtClean="0"/>
            <a:t>66 %</a:t>
          </a:r>
          <a:endParaRPr lang="ru-RU" sz="3200" b="1" kern="1200" dirty="0"/>
        </a:p>
      </dsp:txBody>
      <dsp:txXfrm>
        <a:off x="3121280" y="791699"/>
        <a:ext cx="2222878" cy="1380182"/>
      </dsp:txXfrm>
    </dsp:sp>
    <dsp:sp modelId="{9C886236-9155-46B2-ADE9-EF2F5648E867}">
      <dsp:nvSpPr>
        <dsp:cNvPr id="0" name=""/>
        <dsp:cNvSpPr/>
      </dsp:nvSpPr>
      <dsp:spPr>
        <a:xfrm>
          <a:off x="0" y="2642582"/>
          <a:ext cx="2308756" cy="1466060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648A4B-005E-4179-80F2-55DB53AFF9B6}">
      <dsp:nvSpPr>
        <dsp:cNvPr id="0" name=""/>
        <dsp:cNvSpPr/>
      </dsp:nvSpPr>
      <dsp:spPr>
        <a:xfrm>
          <a:off x="256528" y="2886284"/>
          <a:ext cx="2308756" cy="1466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/>
            <a:t>Москаленский</a:t>
          </a:r>
          <a:r>
            <a:rPr lang="ru-RU" sz="2300" b="1" kern="1200" dirty="0" smtClean="0"/>
            <a:t> район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 93,8 %</a:t>
          </a:r>
          <a:endParaRPr lang="ru-RU" sz="3200" b="1" kern="1200" dirty="0"/>
        </a:p>
      </dsp:txBody>
      <dsp:txXfrm>
        <a:off x="299467" y="2929223"/>
        <a:ext cx="2222878" cy="1380182"/>
      </dsp:txXfrm>
    </dsp:sp>
    <dsp:sp modelId="{03D9718D-D1AA-4BF8-A052-4991DC93E2BF}">
      <dsp:nvSpPr>
        <dsp:cNvPr id="0" name=""/>
        <dsp:cNvSpPr/>
      </dsp:nvSpPr>
      <dsp:spPr>
        <a:xfrm>
          <a:off x="2821813" y="2642582"/>
          <a:ext cx="2308756" cy="1466060"/>
        </a:xfrm>
        <a:prstGeom prst="roundRect">
          <a:avLst>
            <a:gd name="adj" fmla="val 10000"/>
          </a:avLst>
        </a:prstGeom>
        <a:solidFill>
          <a:srgbClr val="00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30B9F3-281C-4B2E-8BDD-4C1E6DC7ECD0}">
      <dsp:nvSpPr>
        <dsp:cNvPr id="0" name=""/>
        <dsp:cNvSpPr/>
      </dsp:nvSpPr>
      <dsp:spPr>
        <a:xfrm>
          <a:off x="3078341" y="2886284"/>
          <a:ext cx="2308756" cy="1466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/>
            <a:t>Щербакульский</a:t>
          </a:r>
          <a:r>
            <a:rPr lang="ru-RU" sz="2300" b="1" kern="1200" dirty="0" smtClean="0"/>
            <a:t> район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r>
            <a:rPr lang="ru-RU" sz="3200" b="1" kern="1200" dirty="0" smtClean="0"/>
            <a:t>79,6 %</a:t>
          </a:r>
          <a:endParaRPr lang="ru-RU" sz="3200" b="1" kern="1200" dirty="0"/>
        </a:p>
      </dsp:txBody>
      <dsp:txXfrm>
        <a:off x="3121280" y="2929223"/>
        <a:ext cx="2222878" cy="1380182"/>
      </dsp:txXfrm>
    </dsp:sp>
    <dsp:sp modelId="{5BD13325-E31E-4CDF-B7F4-0822E3E82F6E}">
      <dsp:nvSpPr>
        <dsp:cNvPr id="0" name=""/>
        <dsp:cNvSpPr/>
      </dsp:nvSpPr>
      <dsp:spPr>
        <a:xfrm>
          <a:off x="5643626" y="2642582"/>
          <a:ext cx="2308756" cy="1466060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F98F99-FD08-48EA-B918-18962ADC6E2B}">
      <dsp:nvSpPr>
        <dsp:cNvPr id="0" name=""/>
        <dsp:cNvSpPr/>
      </dsp:nvSpPr>
      <dsp:spPr>
        <a:xfrm>
          <a:off x="5900155" y="2886284"/>
          <a:ext cx="2308756" cy="146606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Азовский район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76,5 %</a:t>
          </a:r>
          <a:endParaRPr lang="ru-RU" sz="3200" b="1" kern="1200" dirty="0"/>
        </a:p>
      </dsp:txBody>
      <dsp:txXfrm>
        <a:off x="5943094" y="2929223"/>
        <a:ext cx="2222878" cy="13801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B8FEF-256A-4D2F-A841-3DC7CA5530D1}">
      <dsp:nvSpPr>
        <dsp:cNvPr id="0" name=""/>
        <dsp:cNvSpPr/>
      </dsp:nvSpPr>
      <dsp:spPr>
        <a:xfrm>
          <a:off x="885585" y="-43938"/>
          <a:ext cx="4902634" cy="4902634"/>
        </a:xfrm>
        <a:prstGeom prst="circularArrow">
          <a:avLst>
            <a:gd name="adj1" fmla="val 5544"/>
            <a:gd name="adj2" fmla="val 330680"/>
            <a:gd name="adj3" fmla="val 14654495"/>
            <a:gd name="adj4" fmla="val 16871262"/>
            <a:gd name="adj5" fmla="val 5757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CBD6382-5ECC-4FF0-9F8F-773434B80492}">
      <dsp:nvSpPr>
        <dsp:cNvPr id="0" name=""/>
        <dsp:cNvSpPr/>
      </dsp:nvSpPr>
      <dsp:spPr>
        <a:xfrm>
          <a:off x="2649318" y="865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Задачи фельдшера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2682883" y="34430"/>
        <a:ext cx="1308038" cy="620454"/>
      </dsp:txXfrm>
    </dsp:sp>
    <dsp:sp modelId="{748C2B63-4455-4FD9-B1E2-8FCFA4563D34}">
      <dsp:nvSpPr>
        <dsp:cNvPr id="0" name=""/>
        <dsp:cNvSpPr/>
      </dsp:nvSpPr>
      <dsp:spPr>
        <a:xfrm>
          <a:off x="4127649" y="613209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Приглашение на осмотр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4161214" y="646774"/>
        <a:ext cx="1308038" cy="620454"/>
      </dsp:txXfrm>
    </dsp:sp>
    <dsp:sp modelId="{FC11E8F7-09EC-4426-AEE2-BEA7199C7B10}">
      <dsp:nvSpPr>
        <dsp:cNvPr id="0" name=""/>
        <dsp:cNvSpPr/>
      </dsp:nvSpPr>
      <dsp:spPr>
        <a:xfrm>
          <a:off x="4739993" y="2091540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Инструктаж о порядке прохождения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4773558" y="2125105"/>
        <a:ext cx="1308038" cy="620454"/>
      </dsp:txXfrm>
    </dsp:sp>
    <dsp:sp modelId="{A086FFCB-6FEF-40D0-BE7C-450A3AC86431}">
      <dsp:nvSpPr>
        <dsp:cNvPr id="0" name=""/>
        <dsp:cNvSpPr/>
      </dsp:nvSpPr>
      <dsp:spPr>
        <a:xfrm>
          <a:off x="4127649" y="3569871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err="1" smtClean="0">
              <a:solidFill>
                <a:schemeClr val="tx1"/>
              </a:solidFill>
            </a:rPr>
            <a:t>Антропомет-рия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4161214" y="3603436"/>
        <a:ext cx="1308038" cy="620454"/>
      </dsp:txXfrm>
    </dsp:sp>
    <dsp:sp modelId="{C798B179-2346-4654-9BFE-10A1BB8D1F78}">
      <dsp:nvSpPr>
        <dsp:cNvPr id="0" name=""/>
        <dsp:cNvSpPr/>
      </dsp:nvSpPr>
      <dsp:spPr>
        <a:xfrm>
          <a:off x="2649318" y="4182216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Измерения АД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2682883" y="4215781"/>
        <a:ext cx="1308038" cy="620454"/>
      </dsp:txXfrm>
    </dsp:sp>
    <dsp:sp modelId="{5A03555C-0A77-4D09-8498-8DC677BC66FD}">
      <dsp:nvSpPr>
        <dsp:cNvPr id="0" name=""/>
        <dsp:cNvSpPr/>
      </dsp:nvSpPr>
      <dsp:spPr>
        <a:xfrm>
          <a:off x="1170987" y="3569871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err="1" smtClean="0">
              <a:solidFill>
                <a:schemeClr val="tx1"/>
              </a:solidFill>
            </a:rPr>
            <a:t>Онкоосмотр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1204552" y="3603436"/>
        <a:ext cx="1308038" cy="620454"/>
      </dsp:txXfrm>
    </dsp:sp>
    <dsp:sp modelId="{12284F14-C4CD-4D92-ACCB-72391B466467}">
      <dsp:nvSpPr>
        <dsp:cNvPr id="0" name=""/>
        <dsp:cNvSpPr/>
      </dsp:nvSpPr>
      <dsp:spPr>
        <a:xfrm>
          <a:off x="558642" y="2091540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Взятие крови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592207" y="2125105"/>
        <a:ext cx="1308038" cy="620454"/>
      </dsp:txXfrm>
    </dsp:sp>
    <dsp:sp modelId="{FAA10907-9508-4928-9F21-F8C3148DDF46}">
      <dsp:nvSpPr>
        <dsp:cNvPr id="0" name=""/>
        <dsp:cNvSpPr/>
      </dsp:nvSpPr>
      <dsp:spPr>
        <a:xfrm>
          <a:off x="1170987" y="613209"/>
          <a:ext cx="1375168" cy="687584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Работа с </a:t>
          </a:r>
          <a:r>
            <a:rPr lang="ru-RU" sz="1500" b="1" kern="1200" dirty="0" err="1" smtClean="0">
              <a:solidFill>
                <a:schemeClr val="tx1"/>
              </a:solidFill>
            </a:rPr>
            <a:t>документа-цией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1204552" y="646774"/>
        <a:ext cx="1308038" cy="6204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81A47-E41F-4FA2-8F73-D055FDB89069}">
      <dsp:nvSpPr>
        <dsp:cNvPr id="0" name=""/>
        <dsp:cNvSpPr/>
      </dsp:nvSpPr>
      <dsp:spPr>
        <a:xfrm>
          <a:off x="0" y="2856"/>
          <a:ext cx="2016224" cy="667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100 % выполнение плана за 2018 год</a:t>
          </a:r>
          <a:endParaRPr lang="ru-RU" sz="1800" b="1" kern="1200" dirty="0"/>
        </a:p>
      </dsp:txBody>
      <dsp:txXfrm>
        <a:off x="19560" y="22416"/>
        <a:ext cx="1977104" cy="628709"/>
      </dsp:txXfrm>
    </dsp:sp>
    <dsp:sp modelId="{E1A260B1-3C0E-4DCD-969E-E7BB630BAA77}">
      <dsp:nvSpPr>
        <dsp:cNvPr id="0" name=""/>
        <dsp:cNvSpPr/>
      </dsp:nvSpPr>
      <dsp:spPr>
        <a:xfrm rot="5400000">
          <a:off x="882893" y="687381"/>
          <a:ext cx="250436" cy="3005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 rot="-5400000">
        <a:off x="917955" y="712425"/>
        <a:ext cx="180313" cy="175305"/>
      </dsp:txXfrm>
    </dsp:sp>
    <dsp:sp modelId="{33F2C0B7-775B-421D-9292-BDE48586638D}">
      <dsp:nvSpPr>
        <dsp:cNvPr id="0" name=""/>
        <dsp:cNvSpPr/>
      </dsp:nvSpPr>
      <dsp:spPr>
        <a:xfrm>
          <a:off x="0" y="1004600"/>
          <a:ext cx="2016224" cy="667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Москаленкская</a:t>
          </a:r>
          <a:r>
            <a:rPr lang="ru-RU" sz="1800" b="1" kern="1200" dirty="0" smtClean="0"/>
            <a:t> ЦРБ</a:t>
          </a:r>
          <a:endParaRPr lang="ru-RU" sz="1800" b="1" kern="1200" dirty="0"/>
        </a:p>
      </dsp:txBody>
      <dsp:txXfrm>
        <a:off x="19560" y="1024160"/>
        <a:ext cx="1977104" cy="628709"/>
      </dsp:txXfrm>
    </dsp:sp>
    <dsp:sp modelId="{E88C79F1-C9D1-444E-B1E1-E4C4EC044FF9}">
      <dsp:nvSpPr>
        <dsp:cNvPr id="0" name=""/>
        <dsp:cNvSpPr/>
      </dsp:nvSpPr>
      <dsp:spPr>
        <a:xfrm rot="5400000">
          <a:off x="882893" y="1689126"/>
          <a:ext cx="250436" cy="3005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 rot="-5400000">
        <a:off x="917955" y="1714170"/>
        <a:ext cx="180313" cy="175305"/>
      </dsp:txXfrm>
    </dsp:sp>
    <dsp:sp modelId="{A47C2850-7E62-4731-93A1-5EFC9CDFC768}">
      <dsp:nvSpPr>
        <dsp:cNvPr id="0" name=""/>
        <dsp:cNvSpPr/>
      </dsp:nvSpPr>
      <dsp:spPr>
        <a:xfrm>
          <a:off x="0" y="2006345"/>
          <a:ext cx="2016224" cy="667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Полтавская ЦРБ</a:t>
          </a:r>
          <a:endParaRPr lang="ru-RU" sz="1800" b="1" kern="1200" dirty="0"/>
        </a:p>
      </dsp:txBody>
      <dsp:txXfrm>
        <a:off x="19560" y="2025905"/>
        <a:ext cx="1977104" cy="628709"/>
      </dsp:txXfrm>
    </dsp:sp>
    <dsp:sp modelId="{D5BBCC85-EEFC-4716-B29D-9E4642F3C1CB}">
      <dsp:nvSpPr>
        <dsp:cNvPr id="0" name=""/>
        <dsp:cNvSpPr/>
      </dsp:nvSpPr>
      <dsp:spPr>
        <a:xfrm rot="5400000">
          <a:off x="882893" y="2690870"/>
          <a:ext cx="250436" cy="3005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 rot="-5400000">
        <a:off x="917955" y="2715914"/>
        <a:ext cx="180313" cy="175305"/>
      </dsp:txXfrm>
    </dsp:sp>
    <dsp:sp modelId="{6C0E4563-E0C7-4036-8EE1-F81CF9DF0A9D}">
      <dsp:nvSpPr>
        <dsp:cNvPr id="0" name=""/>
        <dsp:cNvSpPr/>
      </dsp:nvSpPr>
      <dsp:spPr>
        <a:xfrm>
          <a:off x="0" y="3008089"/>
          <a:ext cx="2016224" cy="667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Крутинская</a:t>
          </a:r>
          <a:r>
            <a:rPr lang="ru-RU" sz="1800" b="1" kern="1200" dirty="0" smtClean="0"/>
            <a:t> ЦРБ</a:t>
          </a:r>
          <a:endParaRPr lang="ru-RU" sz="1800" b="1" kern="1200" dirty="0"/>
        </a:p>
      </dsp:txBody>
      <dsp:txXfrm>
        <a:off x="19560" y="3027649"/>
        <a:ext cx="1977104" cy="628709"/>
      </dsp:txXfrm>
    </dsp:sp>
    <dsp:sp modelId="{E7228C7A-8564-417A-8A6D-AD01CFA201CD}">
      <dsp:nvSpPr>
        <dsp:cNvPr id="0" name=""/>
        <dsp:cNvSpPr/>
      </dsp:nvSpPr>
      <dsp:spPr>
        <a:xfrm rot="5400000">
          <a:off x="882893" y="3692615"/>
          <a:ext cx="250436" cy="30052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/>
        </a:p>
      </dsp:txBody>
      <dsp:txXfrm rot="-5400000">
        <a:off x="917955" y="3717659"/>
        <a:ext cx="180313" cy="175305"/>
      </dsp:txXfrm>
    </dsp:sp>
    <dsp:sp modelId="{50C9115D-06F2-4988-8972-0074E9CF8759}">
      <dsp:nvSpPr>
        <dsp:cNvPr id="0" name=""/>
        <dsp:cNvSpPr/>
      </dsp:nvSpPr>
      <dsp:spPr>
        <a:xfrm>
          <a:off x="0" y="4009834"/>
          <a:ext cx="2016224" cy="667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Калачинская</a:t>
          </a:r>
          <a:r>
            <a:rPr lang="ru-RU" sz="1800" b="1" kern="1200" dirty="0" smtClean="0"/>
            <a:t> ЦРБ</a:t>
          </a:r>
          <a:endParaRPr lang="ru-RU" sz="1800" b="1" kern="1200" dirty="0"/>
        </a:p>
      </dsp:txBody>
      <dsp:txXfrm>
        <a:off x="19560" y="4029394"/>
        <a:ext cx="1977104" cy="62870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562EA-C56D-44D1-A707-104C932B354E}">
      <dsp:nvSpPr>
        <dsp:cNvPr id="0" name=""/>
        <dsp:cNvSpPr/>
      </dsp:nvSpPr>
      <dsp:spPr>
        <a:xfrm>
          <a:off x="-66878" y="-78678"/>
          <a:ext cx="3409547" cy="824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smtClean="0"/>
            <a:t>Раннее взятие на учет</a:t>
          </a:r>
          <a:endParaRPr lang="ru-RU" sz="2500" b="1" kern="1200" dirty="0"/>
        </a:p>
      </dsp:txBody>
      <dsp:txXfrm>
        <a:off x="-42718" y="-54518"/>
        <a:ext cx="2422933" cy="776553"/>
      </dsp:txXfrm>
    </dsp:sp>
    <dsp:sp modelId="{9C87F804-6852-4F5B-B6CE-CB6F00F719B4}">
      <dsp:nvSpPr>
        <dsp:cNvPr id="0" name=""/>
        <dsp:cNvSpPr/>
      </dsp:nvSpPr>
      <dsp:spPr>
        <a:xfrm>
          <a:off x="149151" y="860761"/>
          <a:ext cx="3486705" cy="824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Систематическое наблюдение</a:t>
          </a:r>
          <a:endParaRPr lang="ru-RU" sz="2500" b="1" kern="1200" dirty="0"/>
        </a:p>
      </dsp:txBody>
      <dsp:txXfrm>
        <a:off x="173311" y="884921"/>
        <a:ext cx="2629713" cy="776553"/>
      </dsp:txXfrm>
    </dsp:sp>
    <dsp:sp modelId="{4B395834-0F91-43A9-B6AA-15343CBBD974}">
      <dsp:nvSpPr>
        <dsp:cNvPr id="0" name=""/>
        <dsp:cNvSpPr/>
      </dsp:nvSpPr>
      <dsp:spPr>
        <a:xfrm>
          <a:off x="432043" y="1793527"/>
          <a:ext cx="3409547" cy="601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Патронажи</a:t>
          </a:r>
          <a:endParaRPr lang="ru-RU" sz="2500" b="1" kern="1200" dirty="0"/>
        </a:p>
      </dsp:txBody>
      <dsp:txXfrm>
        <a:off x="449673" y="1811157"/>
        <a:ext cx="2583510" cy="566683"/>
      </dsp:txXfrm>
    </dsp:sp>
    <dsp:sp modelId="{2F34E264-FD1F-4259-90D0-3F4BFD0DD7BB}">
      <dsp:nvSpPr>
        <dsp:cNvPr id="0" name=""/>
        <dsp:cNvSpPr/>
      </dsp:nvSpPr>
      <dsp:spPr>
        <a:xfrm>
          <a:off x="653579" y="2513608"/>
          <a:ext cx="3630077" cy="8248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Своевременная госпитализация</a:t>
          </a:r>
          <a:endParaRPr lang="ru-RU" sz="2500" b="1" kern="1200" dirty="0"/>
        </a:p>
      </dsp:txBody>
      <dsp:txXfrm>
        <a:off x="677739" y="2537768"/>
        <a:ext cx="2739832" cy="776553"/>
      </dsp:txXfrm>
    </dsp:sp>
    <dsp:sp modelId="{74CA1823-E5DA-461E-A33F-4F269565A9F9}">
      <dsp:nvSpPr>
        <dsp:cNvPr id="0" name=""/>
        <dsp:cNvSpPr/>
      </dsp:nvSpPr>
      <dsp:spPr>
        <a:xfrm>
          <a:off x="817801" y="3521723"/>
          <a:ext cx="3677060" cy="1139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Наблюдение в послеродовый период</a:t>
          </a:r>
          <a:endParaRPr lang="ru-RU" sz="2500" b="1" kern="1200" dirty="0"/>
        </a:p>
      </dsp:txBody>
      <dsp:txXfrm>
        <a:off x="851178" y="3555100"/>
        <a:ext cx="2757485" cy="1072834"/>
      </dsp:txXfrm>
    </dsp:sp>
    <dsp:sp modelId="{DB1F82D4-2661-47E9-85A2-7D0FEA2B526A}">
      <dsp:nvSpPr>
        <dsp:cNvPr id="0" name=""/>
        <dsp:cNvSpPr/>
      </dsp:nvSpPr>
      <dsp:spPr>
        <a:xfrm>
          <a:off x="2806501" y="523937"/>
          <a:ext cx="536168" cy="53616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lumMod val="95000"/>
              <a:lumOff val="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927139" y="523937"/>
        <a:ext cx="294892" cy="403466"/>
      </dsp:txXfrm>
    </dsp:sp>
    <dsp:sp modelId="{06BC7982-1C52-4393-A3DA-CB0B923910E8}">
      <dsp:nvSpPr>
        <dsp:cNvPr id="0" name=""/>
        <dsp:cNvSpPr/>
      </dsp:nvSpPr>
      <dsp:spPr>
        <a:xfrm>
          <a:off x="3061110" y="1463377"/>
          <a:ext cx="536168" cy="53616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3572283"/>
            <a:satOff val="-4598"/>
            <a:lumOff val="-358"/>
            <a:alphaOff val="0"/>
          </a:schemeClr>
        </a:solidFill>
        <a:ln w="9525" cap="flat" cmpd="sng" algn="ctr">
          <a:solidFill>
            <a:schemeClr val="tx1">
              <a:lumMod val="95000"/>
              <a:lumOff val="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3181748" y="1463377"/>
        <a:ext cx="294892" cy="403466"/>
      </dsp:txXfrm>
    </dsp:sp>
    <dsp:sp modelId="{B00AD728-2CEC-42CC-967D-183F966C916B}">
      <dsp:nvSpPr>
        <dsp:cNvPr id="0" name=""/>
        <dsp:cNvSpPr/>
      </dsp:nvSpPr>
      <dsp:spPr>
        <a:xfrm>
          <a:off x="3315719" y="2389069"/>
          <a:ext cx="536168" cy="53616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7144567"/>
            <a:satOff val="-9195"/>
            <a:lumOff val="-717"/>
            <a:alphaOff val="0"/>
          </a:schemeClr>
        </a:solidFill>
        <a:ln w="9525" cap="flat" cmpd="sng" algn="ctr">
          <a:solidFill>
            <a:schemeClr val="tx1">
              <a:lumMod val="95000"/>
              <a:lumOff val="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3436357" y="2389069"/>
        <a:ext cx="294892" cy="403466"/>
      </dsp:txXfrm>
    </dsp:sp>
    <dsp:sp modelId="{D5DDFAAE-3CAD-4B5B-9C5F-77E33C485077}">
      <dsp:nvSpPr>
        <dsp:cNvPr id="0" name=""/>
        <dsp:cNvSpPr/>
      </dsp:nvSpPr>
      <dsp:spPr>
        <a:xfrm>
          <a:off x="3570328" y="3337674"/>
          <a:ext cx="536168" cy="53616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tx1">
              <a:lumMod val="95000"/>
              <a:lumOff val="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3690966" y="3337674"/>
        <a:ext cx="294892" cy="403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microsoft.com/office/2007/relationships/diagramDrawing" Target="../diagrams/drawing1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diagramColors" Target="../diagrams/colors12.xml"/><Relationship Id="rId5" Type="http://schemas.openxmlformats.org/officeDocument/2006/relationships/image" Target="../media/image17.jpeg"/><Relationship Id="rId10" Type="http://schemas.openxmlformats.org/officeDocument/2006/relationships/diagramQuickStyle" Target="../diagrams/quickStyle12.xml"/><Relationship Id="rId4" Type="http://schemas.openxmlformats.org/officeDocument/2006/relationships/image" Target="../media/image16.jpeg"/><Relationship Id="rId9" Type="http://schemas.openxmlformats.org/officeDocument/2006/relationships/diagramLayout" Target="../diagrams/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5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image" Target="../media/image29.jpeg"/><Relationship Id="rId7" Type="http://schemas.openxmlformats.org/officeDocument/2006/relationships/diagramLayout" Target="../diagrams/layout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5" Type="http://schemas.openxmlformats.org/officeDocument/2006/relationships/image" Target="../media/image31.jpeg"/><Relationship Id="rId10" Type="http://schemas.microsoft.com/office/2007/relationships/diagramDrawing" Target="../diagrams/drawing14.xml"/><Relationship Id="rId4" Type="http://schemas.openxmlformats.org/officeDocument/2006/relationships/image" Target="../media/image30.jpeg"/><Relationship Id="rId9" Type="http://schemas.openxmlformats.org/officeDocument/2006/relationships/diagramColors" Target="../diagrams/colors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12" Type="http://schemas.microsoft.com/office/2007/relationships/diagramDrawing" Target="../diagrams/drawing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12" Type="http://schemas.microsoft.com/office/2007/relationships/diagramDrawing" Target="../diagrams/drawing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diagramColors" Target="../diagrams/colors8.xml"/><Relationship Id="rId5" Type="http://schemas.openxmlformats.org/officeDocument/2006/relationships/diagramColors" Target="../diagrams/colors7.xml"/><Relationship Id="rId10" Type="http://schemas.openxmlformats.org/officeDocument/2006/relationships/diagramQuickStyle" Target="../diagrams/quickStyle8.xml"/><Relationship Id="rId4" Type="http://schemas.openxmlformats.org/officeDocument/2006/relationships/diagramQuickStyle" Target="../diagrams/quickStyle7.xml"/><Relationship Id="rId9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9424" y="5085184"/>
            <a:ext cx="904908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200" b="1" dirty="0">
                <a:solidFill>
                  <a:srgbClr val="006600"/>
                </a:solidFill>
              </a:rPr>
              <a:t>И.А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. </a:t>
            </a:r>
            <a:r>
              <a:rPr lang="ru-RU" altLang="ru-RU" sz="2200" b="1" dirty="0" err="1" smtClean="0">
                <a:solidFill>
                  <a:srgbClr val="006600"/>
                </a:solidFill>
              </a:rPr>
              <a:t>Садовенко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, </a:t>
            </a:r>
            <a:endParaRPr lang="en-US" altLang="ru-RU" sz="2200" b="1" dirty="0" smtClean="0">
              <a:solidFill>
                <a:srgbClr val="006600"/>
              </a:solidFill>
            </a:endParaRPr>
          </a:p>
          <a:p>
            <a:pPr algn="r" eaLnBrk="1" hangingPunct="1"/>
            <a:r>
              <a:rPr lang="ru-RU" altLang="ru-RU" sz="2200" b="1" dirty="0" smtClean="0">
                <a:solidFill>
                  <a:srgbClr val="006600"/>
                </a:solidFill>
              </a:rPr>
              <a:t>главная медицинская сестра БУЗОО «Омская ЦРБ», внештатный специалист МЗОО </a:t>
            </a:r>
          </a:p>
          <a:p>
            <a:pPr algn="r" eaLnBrk="1" hangingPunct="1"/>
            <a:r>
              <a:rPr lang="ru-RU" altLang="ru-RU" sz="2200" b="1" dirty="0" smtClean="0">
                <a:solidFill>
                  <a:srgbClr val="006600"/>
                </a:solidFill>
              </a:rPr>
              <a:t>по специальности «Лечебное дело»</a:t>
            </a:r>
            <a:endParaRPr lang="ru-RU" altLang="ru-RU" sz="2200" b="1" dirty="0">
              <a:solidFill>
                <a:srgbClr val="006600"/>
              </a:solidFill>
            </a:endParaRPr>
          </a:p>
        </p:txBody>
      </p:sp>
      <p:pic>
        <p:nvPicPr>
          <p:cNvPr id="14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90554" y="2924944"/>
            <a:ext cx="9061966" cy="21852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Роль фельдшеров </a:t>
            </a:r>
            <a:r>
              <a:rPr lang="ru-RU" sz="34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ФАПов</a:t>
            </a:r>
            <a: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 повышении качества оказания медицинской помощи населению Омской области</a:t>
            </a:r>
          </a:p>
        </p:txBody>
      </p:sp>
      <p:pic>
        <p:nvPicPr>
          <p:cNvPr id="13" name="Picture 2" descr="C:\Users\Sveta\Desktop\lubova-70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2160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986" y="449910"/>
            <a:ext cx="8229600" cy="11387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РАБОТА </a:t>
            </a:r>
            <a: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/>
            </a:r>
            <a:b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</a:br>
            <a:r>
              <a:rPr lang="ru-RU" sz="3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 </a:t>
            </a:r>
            <a:r>
              <a:rPr lang="ru-RU" sz="3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БЕРЕМЕННЫМИ ЖЕНЩИНАМИ</a:t>
            </a:r>
          </a:p>
        </p:txBody>
      </p:sp>
      <p:pic>
        <p:nvPicPr>
          <p:cNvPr id="9" name="Содержимое 8" descr="+Акушерское-дело-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576" y="2492896"/>
            <a:ext cx="4392487" cy="2928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868572950"/>
              </p:ext>
            </p:extLst>
          </p:nvPr>
        </p:nvGraphicFramePr>
        <p:xfrm>
          <a:off x="4716016" y="1700808"/>
          <a:ext cx="4427984" cy="4582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8795" y="580458"/>
            <a:ext cx="6635079" cy="70788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ПРОБЛЕМЫ КАДРОВ</a:t>
            </a:r>
          </a:p>
        </p:txBody>
      </p:sp>
      <p:sp>
        <p:nvSpPr>
          <p:cNvPr id="6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7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ый треугольник 8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3525976"/>
              </p:ext>
            </p:extLst>
          </p:nvPr>
        </p:nvGraphicFramePr>
        <p:xfrm>
          <a:off x="179511" y="1752600"/>
          <a:ext cx="896448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764704"/>
            <a:ext cx="8229600" cy="63094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5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РЕШЕНИЕ КАДРОВОЙ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85530"/>
            <a:ext cx="8856984" cy="493981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Профориентационная работа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Взаимодействие </a:t>
            </a: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с главами муниципальных администраций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Использование </a:t>
            </a: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дистанционных образовательных технологий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Места </a:t>
            </a: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в детских садах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Оплата </a:t>
            </a: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жилья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Стимулирующие выплаты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Получение участка земли под строительство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Улучшение </a:t>
            </a:r>
            <a:r>
              <a:rPr lang="ru-RU" sz="2500" b="1" dirty="0">
                <a:solidFill>
                  <a:srgbClr val="006600"/>
                </a:solidFill>
                <a:latin typeface="Arial" charset="0"/>
                <a:cs typeface="Arial" charset="0"/>
              </a:rPr>
              <a:t>материальной базы </a:t>
            </a:r>
            <a:r>
              <a:rPr lang="ru-RU" sz="2500" b="1" dirty="0" err="1">
                <a:solidFill>
                  <a:srgbClr val="006600"/>
                </a:solidFill>
                <a:latin typeface="Arial" charset="0"/>
                <a:cs typeface="Arial" charset="0"/>
              </a:rPr>
              <a:t>ФАПа</a:t>
            </a:r>
            <a:endParaRPr lang="ru-RU" sz="2500" b="1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5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Методическая помощь</a:t>
            </a:r>
            <a:endParaRPr lang="ru-RU" sz="2500" b="1" dirty="0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565810"/>
            <a:ext cx="8229600" cy="63094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5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ЗЕМСКИЙ ФЕЛЬДШЕР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422336"/>
            <a:ext cx="8892479" cy="244682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повышение </a:t>
            </a:r>
            <a:r>
              <a:rPr lang="ru-RU" sz="2300" b="1" dirty="0">
                <a:solidFill>
                  <a:srgbClr val="006600"/>
                </a:solidFill>
                <a:latin typeface="Arial" charset="0"/>
                <a:cs typeface="Arial" charset="0"/>
              </a:rPr>
              <a:t>престижности труда сельского фельдшера;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улучшение </a:t>
            </a:r>
            <a:r>
              <a:rPr lang="ru-RU" sz="2300" b="1" dirty="0">
                <a:solidFill>
                  <a:srgbClr val="006600"/>
                </a:solidFill>
                <a:latin typeface="Arial" charset="0"/>
                <a:cs typeface="Arial" charset="0"/>
              </a:rPr>
              <a:t>жилищных условий специалистов;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повышение </a:t>
            </a:r>
            <a:r>
              <a:rPr lang="ru-RU" sz="2300" b="1" dirty="0">
                <a:solidFill>
                  <a:srgbClr val="006600"/>
                </a:solidFill>
                <a:latin typeface="Arial" charset="0"/>
                <a:cs typeface="Arial" charset="0"/>
              </a:rPr>
              <a:t>доступности первичной медицинской помощи для людей, проживающих на селе</a:t>
            </a:r>
            <a:r>
              <a:rPr lang="ru-RU" sz="23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;</a:t>
            </a:r>
            <a:endParaRPr lang="ru-RU" sz="2300" b="1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23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омоложение </a:t>
            </a:r>
            <a:r>
              <a:rPr lang="ru-RU" sz="2300" b="1" dirty="0">
                <a:solidFill>
                  <a:srgbClr val="006600"/>
                </a:solidFill>
                <a:latin typeface="Arial" charset="0"/>
                <a:cs typeface="Arial" charset="0"/>
              </a:rPr>
              <a:t>состава кадров медицинских работников на </a:t>
            </a:r>
            <a:r>
              <a:rPr lang="ru-RU" sz="23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селе</a:t>
            </a:r>
            <a:endParaRPr lang="ru-RU" sz="2300" b="1" dirty="0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529425829"/>
              </p:ext>
            </p:extLst>
          </p:nvPr>
        </p:nvGraphicFramePr>
        <p:xfrm>
          <a:off x="404827" y="4509120"/>
          <a:ext cx="8604448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5496" y="1425550"/>
            <a:ext cx="9086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6600"/>
                </a:solidFill>
              </a:rPr>
              <a:t>Постановление Правительства РФ № 1640 от 6.12.2017 года </a:t>
            </a:r>
          </a:p>
          <a:p>
            <a:pPr algn="ctr"/>
            <a:r>
              <a:rPr lang="ru-RU" b="1" i="1" dirty="0" smtClean="0">
                <a:solidFill>
                  <a:srgbClr val="006600"/>
                </a:solidFill>
              </a:rPr>
              <a:t>«Об утверждении государственной программы РФ </a:t>
            </a:r>
          </a:p>
          <a:p>
            <a:pPr algn="ctr"/>
            <a:r>
              <a:rPr lang="ru-RU" b="1" i="1" dirty="0" smtClean="0">
                <a:solidFill>
                  <a:srgbClr val="006600"/>
                </a:solidFill>
              </a:rPr>
              <a:t>«Развитие здравоохранения»» </a:t>
            </a:r>
            <a:endParaRPr lang="ru-RU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96" y="620688"/>
            <a:ext cx="8229600" cy="63094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5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МОДУЛЬНЫЕ ФАПЫ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038" name="Picture 14" descr="C:\Users\Татьяна\Desktop\Кантинки\IMG-20181002-WA00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410" y="1894722"/>
            <a:ext cx="3016862" cy="40224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42" name="Picture 18" descr="C:\Users\Татьяна\Desktop\Кантинки\IMG-20181002-WA0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0942">
            <a:off x="2268675" y="4137493"/>
            <a:ext cx="2422454" cy="241776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9" name="Picture 15" descr="C:\Users\Татьяна\Desktop\Кантинки\IMG-20181002-WA00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5768">
            <a:off x="2087699" y="1657982"/>
            <a:ext cx="2246520" cy="23966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43" name="Picture 19" descr="C:\Users\Татьяна\Desktop\Кантинки\IMG-20181002-WA00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6854">
            <a:off x="6489539" y="4039886"/>
            <a:ext cx="2349057" cy="250335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41" name="Picture 17" descr="C:\Users\Татьяна\Desktop\Кантинки\IMG-20181002-WA000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4048">
            <a:off x="6620247" y="1614843"/>
            <a:ext cx="2297143" cy="23898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0" y="2852936"/>
            <a:ext cx="2339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748349552"/>
              </p:ext>
            </p:extLst>
          </p:nvPr>
        </p:nvGraphicFramePr>
        <p:xfrm>
          <a:off x="-1476672" y="1412776"/>
          <a:ext cx="49685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760565"/>
            <a:ext cx="82296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НОВЫЕ ФУНКЦИИ ФЕЛЬДШЕРОВ</a:t>
            </a: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549914"/>
              </p:ext>
            </p:extLst>
          </p:nvPr>
        </p:nvGraphicFramePr>
        <p:xfrm>
          <a:off x="-214355" y="1308548"/>
          <a:ext cx="9365469" cy="5504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Users\Sveta\Desktop\Эмблема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642754"/>
            <a:ext cx="82296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АКЦИЯ «ДОБРО В СЕЛО»</a:t>
            </a:r>
          </a:p>
        </p:txBody>
      </p:sp>
      <p:pic>
        <p:nvPicPr>
          <p:cNvPr id="8" name="Рисунок 7" descr="93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132856"/>
            <a:ext cx="5832648" cy="3892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3" descr="9865(1)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9625" y="1412776"/>
            <a:ext cx="2914375" cy="2097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9874(1)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2854826" cy="208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970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4563" y="4293096"/>
            <a:ext cx="2799437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984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933056"/>
            <a:ext cx="2304256" cy="2767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Sveta\Desktop\Эмблема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Равнобедренный треугольник 10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10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" y="735423"/>
            <a:ext cx="8229600" cy="10156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НЕПРЕРЫВНОЕ МЕДИЦИНСКОЕ ОБРАЗОВАНИЕ</a:t>
            </a: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19" y="1841583"/>
            <a:ext cx="3470460" cy="2468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4155" y="4203858"/>
            <a:ext cx="3306574" cy="2385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Sadovenko\Рабочий стол\DSCN01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543" y="4063580"/>
            <a:ext cx="3522853" cy="2525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Sadovenko\Рабочий стол\DSCN012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396" y="1916832"/>
            <a:ext cx="3456384" cy="2392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692696"/>
            <a:ext cx="8229600" cy="10156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МЕРОПРИЯТИЯ ВНЕШТАТНОГО СПЕЦИАЛИСТА </a:t>
            </a:r>
            <a:r>
              <a:rPr lang="ru-RU" sz="3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МЗОО «ЛЕЧЕБНОЕ ДЕЛО»</a:t>
            </a:r>
            <a:endParaRPr lang="ru-RU" sz="3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0" name="Picture 22" descr="C:\Users\kompas\Desktop\фото для отчета\семинары в районах\DSCN18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15" y="1844824"/>
            <a:ext cx="2189043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 descr="C:\Users\Aksyuchenko\Downloads\20161207_1038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663" y="1844824"/>
            <a:ext cx="2304256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D: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343" y="1844824"/>
            <a:ext cx="2131437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536200985"/>
              </p:ext>
            </p:extLst>
          </p:nvPr>
        </p:nvGraphicFramePr>
        <p:xfrm>
          <a:off x="179512" y="3429000"/>
          <a:ext cx="8892479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620688"/>
            <a:ext cx="8229600" cy="10156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СПЕЦИАЛИЗИРОВАННЫЕ </a:t>
            </a:r>
            <a:b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</a:br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ТРЕНИНГ-КУРСЫ</a:t>
            </a: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348542">
            <a:off x="305006" y="1946692"/>
            <a:ext cx="2857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7974">
            <a:off x="5976095" y="2044795"/>
            <a:ext cx="2857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64160"/>
            <a:ext cx="2857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3531">
            <a:off x="310188" y="4553878"/>
            <a:ext cx="2857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86616">
            <a:off x="5801589" y="4354728"/>
            <a:ext cx="2857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0" name="Рисуно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4106"/>
            <a:ext cx="3025775" cy="3167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348608" y="1706126"/>
            <a:ext cx="5615880" cy="4248128"/>
          </a:xfrm>
          <a:prstGeom prst="foldedCorner">
            <a:avLst>
              <a:gd name="adj" fmla="val 125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0" hangingPunct="0">
              <a:lnSpc>
                <a:spcPct val="114000"/>
              </a:lnSpc>
            </a:pPr>
            <a:r>
              <a:rPr lang="ru-RU" sz="2600" b="1" i="1" dirty="0">
                <a:solidFill>
                  <a:srgbClr val="003300"/>
                </a:solidFill>
                <a:latin typeface="Arial" charset="0"/>
                <a:cs typeface="Arial" charset="0"/>
              </a:rPr>
              <a:t>«Наша задача - сделать отечественную </a:t>
            </a:r>
            <a:r>
              <a:rPr lang="ru-RU" sz="2600" b="1" i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 систему </a:t>
            </a:r>
            <a:r>
              <a:rPr lang="ru-RU" sz="2600" b="1" i="1" dirty="0">
                <a:solidFill>
                  <a:srgbClr val="003300"/>
                </a:solidFill>
                <a:latin typeface="Arial" charset="0"/>
                <a:cs typeface="Arial" charset="0"/>
              </a:rPr>
              <a:t>здравоохранения более</a:t>
            </a:r>
          </a:p>
          <a:p>
            <a:pPr algn="r" eaLnBrk="0" hangingPunct="0">
              <a:lnSpc>
                <a:spcPct val="114000"/>
              </a:lnSpc>
            </a:pPr>
            <a:r>
              <a:rPr lang="ru-RU" sz="2600" b="1" i="1" dirty="0">
                <a:solidFill>
                  <a:srgbClr val="003300"/>
                </a:solidFill>
                <a:latin typeface="Arial" charset="0"/>
                <a:cs typeface="Arial" charset="0"/>
              </a:rPr>
              <a:t>современной, </a:t>
            </a:r>
            <a:r>
              <a:rPr lang="ru-RU" sz="2600" b="1" i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более эффективной. Обеспечить </a:t>
            </a:r>
            <a:r>
              <a:rPr lang="ru-RU" sz="2600" b="1" i="1" dirty="0">
                <a:solidFill>
                  <a:srgbClr val="003300"/>
                </a:solidFill>
                <a:latin typeface="Arial" charset="0"/>
                <a:cs typeface="Arial" charset="0"/>
              </a:rPr>
              <a:t>гражданам, где бы они </a:t>
            </a:r>
            <a:r>
              <a:rPr lang="ru-RU" sz="2600" b="1" i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ни </a:t>
            </a:r>
            <a:r>
              <a:rPr lang="ru-RU" sz="2600" b="1" i="1" dirty="0">
                <a:solidFill>
                  <a:srgbClr val="003300"/>
                </a:solidFill>
                <a:latin typeface="Arial" charset="0"/>
                <a:cs typeface="Arial" charset="0"/>
              </a:rPr>
              <a:t>жили, в городе или селе, доступную </a:t>
            </a:r>
            <a:r>
              <a:rPr lang="ru-RU" sz="2600" b="1" i="1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 квалифицированную </a:t>
            </a:r>
            <a:r>
              <a:rPr lang="ru-RU" sz="2600" b="1" i="1" dirty="0">
                <a:solidFill>
                  <a:srgbClr val="003300"/>
                </a:solidFill>
                <a:latin typeface="Arial" charset="0"/>
                <a:cs typeface="Arial" charset="0"/>
              </a:rPr>
              <a:t>помощь»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085184"/>
            <a:ext cx="27363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0" hangingPunct="0"/>
            <a:r>
              <a:rPr lang="ru-RU" sz="2400" b="1" dirty="0">
                <a:solidFill>
                  <a:srgbClr val="003300"/>
                </a:solidFill>
              </a:rPr>
              <a:t>В.И.Скворцова</a:t>
            </a:r>
          </a:p>
        </p:txBody>
      </p:sp>
      <p:sp>
        <p:nvSpPr>
          <p:cNvPr id="1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5840" y="2276872"/>
            <a:ext cx="6832318" cy="4191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Равнобедренный треугольник 6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6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90872" y="1052736"/>
            <a:ext cx="8229600" cy="10156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 РУКАХ ФЕЛЬДШЕРОВ ФАПОВ САМОЕ ЦЕННОЕ – ЗДОРОВЬЕ ЛЮДЕЙ</a:t>
            </a:r>
            <a:endParaRPr lang="ru-RU" sz="3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i9.photo.2gis.com/images/branch/11/1548112381506132_1c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867055"/>
            <a:ext cx="3101657" cy="2802305"/>
          </a:xfrm>
          <a:prstGeom prst="rect">
            <a:avLst/>
          </a:prstGeom>
          <a:noFill/>
          <a:effectLst>
            <a:softEdge rad="12700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694597" y="3009146"/>
            <a:ext cx="79818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/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БЛАГОДАРЮ ЗА ВНИМАНИЕ!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1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492" y="829161"/>
            <a:ext cx="8381020" cy="1015663"/>
          </a:xfr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ФАПЫ В СИСТЕМЕ </a:t>
            </a:r>
            <a:b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</a:br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ЗДРАВООХРАНЕНИЯ ОМСКОЙ ОБЛАСТИ</a:t>
            </a: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ый треугольник 9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1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981371"/>
              </p:ext>
            </p:extLst>
          </p:nvPr>
        </p:nvGraphicFramePr>
        <p:xfrm>
          <a:off x="251520" y="2270798"/>
          <a:ext cx="4824536" cy="4178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940151" y="2420888"/>
            <a:ext cx="28083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000" b="1" dirty="0" smtClean="0"/>
              <a:t>Не укомплектовано </a:t>
            </a:r>
          </a:p>
          <a:p>
            <a:r>
              <a:rPr lang="ru-RU" sz="2400" b="1" dirty="0" smtClean="0"/>
              <a:t>           </a:t>
            </a:r>
            <a:r>
              <a:rPr lang="ru-RU" sz="2800" b="1" dirty="0" smtClean="0"/>
              <a:t> 235 </a:t>
            </a:r>
            <a:endParaRPr lang="ru-RU" sz="2800" b="1" dirty="0"/>
          </a:p>
        </p:txBody>
      </p:sp>
      <p:pic>
        <p:nvPicPr>
          <p:cNvPr id="15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501008"/>
            <a:ext cx="415925" cy="4143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6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869160"/>
            <a:ext cx="415925" cy="4143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7" name="Прямоугольник 16"/>
          <p:cNvSpPr/>
          <p:nvPr/>
        </p:nvSpPr>
        <p:spPr>
          <a:xfrm>
            <a:off x="6012160" y="4797152"/>
            <a:ext cx="305983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Обслуживаются совместителями </a:t>
            </a:r>
          </a:p>
          <a:p>
            <a:r>
              <a:rPr lang="ru-RU" sz="2800" b="1" dirty="0" smtClean="0"/>
              <a:t>        166</a:t>
            </a:r>
            <a:endParaRPr lang="ru-RU" sz="2800" b="1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300192" y="2452055"/>
            <a:ext cx="20162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2018 год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620688"/>
            <a:ext cx="74247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/>
            <a:r>
              <a:rPr lang="ru-RU" sz="3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ВАЖНЫЕ НАПРАВЛЕНИЯ </a:t>
            </a:r>
          </a:p>
          <a:p>
            <a:pPr algn="ctr" eaLnBrk="0" hangingPunct="0"/>
            <a:r>
              <a:rPr lang="ru-RU" sz="3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 ДЕЯТЕЛЬНОСТИ ФЕЛЬДШЕРА</a:t>
            </a:r>
            <a:endParaRPr lang="ru-RU" sz="3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988839"/>
            <a:ext cx="8568952" cy="430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Раннее выявление </a:t>
            </a:r>
            <a:r>
              <a:rPr lang="ru-RU" sz="3200" b="1" dirty="0" err="1">
                <a:solidFill>
                  <a:srgbClr val="006600"/>
                </a:solidFill>
              </a:rPr>
              <a:t>онкопатологии</a:t>
            </a:r>
            <a:endParaRPr lang="ru-RU" sz="3200" b="1" dirty="0">
              <a:solidFill>
                <a:srgbClr val="006600"/>
              </a:solidFill>
            </a:endParaRP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Профилактика туберкулеза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Вакцинопрофилактика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Оказание паллиативной помощи населению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Профилактическая работа</a:t>
            </a:r>
          </a:p>
          <a:p>
            <a:pPr marL="457200" indent="-457200">
              <a:spcAft>
                <a:spcPts val="12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6600"/>
                </a:solidFill>
              </a:rPr>
              <a:t>Работа с беременными женщинами.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386" y="712821"/>
            <a:ext cx="7067127" cy="584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ВЫЯВЛЕНИЕ ОНКОПАТОЛОГИИ</a:t>
            </a: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2472212"/>
              </p:ext>
            </p:extLst>
          </p:nvPr>
        </p:nvGraphicFramePr>
        <p:xfrm>
          <a:off x="3779912" y="1556792"/>
          <a:ext cx="53640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929450422"/>
              </p:ext>
            </p:extLst>
          </p:nvPr>
        </p:nvGraphicFramePr>
        <p:xfrm>
          <a:off x="395536" y="1772815"/>
          <a:ext cx="2808312" cy="4726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9969"/>
            <a:ext cx="8229600" cy="5847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ПАЛЛИАТИВНАЯ ПОМОЩЬ</a:t>
            </a:r>
          </a:p>
        </p:txBody>
      </p:sp>
      <p:pic>
        <p:nvPicPr>
          <p:cNvPr id="4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5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1103989"/>
              </p:ext>
            </p:extLst>
          </p:nvPr>
        </p:nvGraphicFramePr>
        <p:xfrm>
          <a:off x="323528" y="1159943"/>
          <a:ext cx="8568952" cy="4213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781388666"/>
              </p:ext>
            </p:extLst>
          </p:nvPr>
        </p:nvGraphicFramePr>
        <p:xfrm>
          <a:off x="0" y="5517232"/>
          <a:ext cx="914400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491064" cy="70788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ФЛЮОРООСМОТРЫ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0907708"/>
              </p:ext>
            </p:extLst>
          </p:nvPr>
        </p:nvGraphicFramePr>
        <p:xfrm>
          <a:off x="611560" y="1268760"/>
          <a:ext cx="8208912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4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2" descr="C:\Users\Sveta\Desktop\Эмблема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вакцинац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344816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7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218610" y="764704"/>
            <a:ext cx="7139136" cy="70788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ВАКЦИНОПРОФИЛАКТИКА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786770"/>
            <a:ext cx="82296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ДИСПАНСЕРИЗАЦИЯ  </a:t>
            </a:r>
            <a:r>
              <a:rPr lang="ru-RU" sz="3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НАСЕЛЕНИЯ</a:t>
            </a: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922381"/>
              </p:ext>
            </p:extLst>
          </p:nvPr>
        </p:nvGraphicFramePr>
        <p:xfrm>
          <a:off x="2627783" y="1628799"/>
          <a:ext cx="6673805" cy="4870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Users\Sveta\Desktop\Эмблема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Равнобедренный треугольник 4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6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370781089"/>
              </p:ext>
            </p:extLst>
          </p:nvPr>
        </p:nvGraphicFramePr>
        <p:xfrm>
          <a:off x="395536" y="1772816"/>
          <a:ext cx="201622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2005</TotalTime>
  <Words>541</Words>
  <Application>Microsoft Office PowerPoint</Application>
  <PresentationFormat>Экран (4:3)</PresentationFormat>
  <Paragraphs>149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ФАПЫ В СИСТЕМЕ  ЗДРАВООХРАНЕНИЯ ОМСКОЙ ОБЛАСТИ</vt:lpstr>
      <vt:lpstr>Презентация PowerPoint</vt:lpstr>
      <vt:lpstr>ВЫЯВЛЕНИЕ ОНКОПАТОЛОГИИ</vt:lpstr>
      <vt:lpstr>ПАЛЛИАТИВНАЯ ПОМОЩЬ</vt:lpstr>
      <vt:lpstr>ФЛЮОРООСМОТРЫ</vt:lpstr>
      <vt:lpstr>ВАКЦИНОПРОФИЛАКТИКА</vt:lpstr>
      <vt:lpstr>ДИСПАНСЕРИЗАЦИЯ  НАСЕЛЕНИЯ</vt:lpstr>
      <vt:lpstr>РАБОТА  С БЕРЕМЕННЫМИ ЖЕНЩИНАМИ</vt:lpstr>
      <vt:lpstr>ПРОБЛЕМЫ КАДРОВ</vt:lpstr>
      <vt:lpstr>РЕШЕНИЕ КАДРОВОЙ ЗАДАЧИ</vt:lpstr>
      <vt:lpstr>ЗЕМСКИЙ ФЕЛЬДШЕР</vt:lpstr>
      <vt:lpstr>МОДУЛЬНЫЕ ФАПЫ</vt:lpstr>
      <vt:lpstr>НОВЫЕ ФУНКЦИИ ФЕЛЬДШЕРОВ</vt:lpstr>
      <vt:lpstr>АКЦИЯ «ДОБРО В СЕЛО»</vt:lpstr>
      <vt:lpstr>НЕПРЕРЫВНОЕ МЕДИЦИНСКОЕ ОБРАЗОВАНИЕ</vt:lpstr>
      <vt:lpstr>МЕРОПРИЯТИЯ ВНЕШТАТНОГО СПЕЦИАЛИСТА МЗОО «ЛЕЧЕБНОЕ ДЕЛО»</vt:lpstr>
      <vt:lpstr>СПЕЦИАЛИЗИРОВАННЫЕ  ТРЕНИНГ-КУРСЫ</vt:lpstr>
      <vt:lpstr>В РУКАХ ФЕЛЬДШЕРОВ ФАПОВ САМОЕ ЦЕННОЕ – ЗДОРОВЬЕ ЛЮДЕЙ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256</cp:revision>
  <dcterms:created xsi:type="dcterms:W3CDTF">2011-02-11T04:51:45Z</dcterms:created>
  <dcterms:modified xsi:type="dcterms:W3CDTF">2018-12-18T09:44:19Z</dcterms:modified>
</cp:coreProperties>
</file>