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78" r:id="rId3"/>
    <p:sldId id="301" r:id="rId4"/>
    <p:sldId id="302" r:id="rId5"/>
    <p:sldId id="303" r:id="rId6"/>
    <p:sldId id="336" r:id="rId7"/>
    <p:sldId id="305" r:id="rId8"/>
    <p:sldId id="307" r:id="rId9"/>
    <p:sldId id="304" r:id="rId10"/>
    <p:sldId id="306" r:id="rId11"/>
    <p:sldId id="322" r:id="rId12"/>
    <p:sldId id="339" r:id="rId13"/>
    <p:sldId id="345" r:id="rId14"/>
    <p:sldId id="337" r:id="rId15"/>
    <p:sldId id="313" r:id="rId16"/>
    <p:sldId id="331" r:id="rId17"/>
    <p:sldId id="338" r:id="rId18"/>
    <p:sldId id="319" r:id="rId19"/>
    <p:sldId id="340" r:id="rId20"/>
    <p:sldId id="341" r:id="rId21"/>
    <p:sldId id="330" r:id="rId22"/>
    <p:sldId id="316" r:id="rId23"/>
    <p:sldId id="326" r:id="rId24"/>
    <p:sldId id="334" r:id="rId25"/>
    <p:sldId id="335" r:id="rId26"/>
    <p:sldId id="342" r:id="rId27"/>
    <p:sldId id="332" r:id="rId28"/>
    <p:sldId id="34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DE0000"/>
    <a:srgbClr val="003300"/>
    <a:srgbClr val="205A2A"/>
    <a:srgbClr val="007A37"/>
    <a:srgbClr val="4BFF9C"/>
    <a:srgbClr val="006600"/>
    <a:srgbClr val="A30D18"/>
    <a:srgbClr val="008000"/>
    <a:srgbClr val="49A7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15030" autoAdjust="0"/>
    <p:restoredTop sz="94660"/>
  </p:normalViewPr>
  <p:slideViewPr>
    <p:cSldViewPr>
      <p:cViewPr varScale="1">
        <p:scale>
          <a:sx n="67" d="100"/>
          <a:sy n="67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7D06-CE7F-4A8A-8AE8-33AB18D953B9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E96F-6440-40CC-94B6-DF8077133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3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FB9C-1F0C-4ED9-A97F-88438AEEE412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E187-4810-4F9A-84E4-CF80660DA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07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E892C-8CAD-4466-84C0-ABD9607E45F4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6327-B06A-4F1F-A99B-BD50A06C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4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2601-99D3-4F67-8853-B2075B9661D2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3272-1545-4BA2-A45A-BBD707918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8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B6399-C781-4C4C-9BE7-BCCA46B9C5CE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FC5F-A50C-4ABB-BADA-B6E0BDD6B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0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2B68-C9D1-4C50-813C-6FD4DB9E65F5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D195-2587-40B5-9342-3C87ABC1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2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52A8-84A3-4296-8042-FDD8C1AAFF94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C1F6-9246-40DC-A00B-8E8B71110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1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ABAB-73B3-40F3-AE0E-3DC3247D0784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EACD-BAD3-4BE9-9E5A-890876F58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3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3DA-420E-4BE2-B4FC-D2A22B46EAC3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16BA-A164-41F5-AD53-A3691AD5C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73DF7-CC0C-43E4-807B-CD1A86B4034B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666E-58EA-41DE-8368-945BF1B6C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6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AE96-7DCB-4D3F-B829-C1B064F4CD49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0B2E-D98C-4063-9E79-8BB9CF55D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0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51481A-418B-4499-BD58-14270D13169A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1725A0-2477-49D6-9573-459657D7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873222" y="-44804"/>
            <a:ext cx="10017222" cy="7622883"/>
            <a:chOff x="-873222" y="-44804"/>
            <a:chExt cx="10017222" cy="762288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-27384"/>
              <a:ext cx="9144000" cy="6885384"/>
            </a:xfrm>
            <a:prstGeom prst="rec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6126179" y="43540"/>
              <a:ext cx="1542165" cy="1542165"/>
              <a:chOff x="149515" y="-129389"/>
              <a:chExt cx="1542165" cy="1542165"/>
            </a:xfrm>
          </p:grpSpPr>
          <p:pic>
            <p:nvPicPr>
              <p:cNvPr id="19" name="Picture 10" descr="http://www.playcast.ru/uploads/2017/01/24/2138778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515" y="-129389"/>
                <a:ext cx="1542165" cy="15421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Рисунок 6" descr="D:\Документы\Эмблемы\РАМС и регион. ассоциации\1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948" y="92819"/>
                <a:ext cx="998857" cy="995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418855" y="92820"/>
                <a:ext cx="1017698" cy="101066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27" name="Picture 10" descr="http://www.playcast.ru/uploads/2017/01/24/21387781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8035" y="43540"/>
              <a:ext cx="1542165" cy="1542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Овал 29"/>
            <p:cNvSpPr/>
            <p:nvPr/>
          </p:nvSpPr>
          <p:spPr>
            <a:xfrm>
              <a:off x="7867375" y="265749"/>
              <a:ext cx="1017698" cy="10106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7" name="Picture 3" descr="F:\Документы\ОПСА\Всерос. форум\Эмблема 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835" y="304356"/>
              <a:ext cx="881063" cy="9334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F:\Документы\ОПСА\Всерос. форум\Эмблема всерос. форума\Эмблема Форум молодых специалистов_ТОЛЬКО ЭМБЛЕМА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0396"/>
              <a:ext cx="2057400" cy="2273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843808" y="50396"/>
              <a:ext cx="2538028" cy="2370492"/>
            </a:xfrm>
            <a:prstGeom prst="rect">
              <a:avLst/>
            </a:prstGeom>
            <a:solidFill>
              <a:srgbClr val="00669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Picture 4" descr="F:\Документы\ОПСА\Всерос. форум\Эмблема всерос. форума\Эмблема Форум молодых специалистов_ТОЛЬКО ЭМБЛЕМА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458" r="30147"/>
            <a:stretch/>
          </p:blipFill>
          <p:spPr bwMode="auto">
            <a:xfrm flipH="1">
              <a:off x="-2" y="50396"/>
              <a:ext cx="1378217" cy="20829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Прямоугольник 35"/>
            <p:cNvSpPr/>
            <p:nvPr/>
          </p:nvSpPr>
          <p:spPr>
            <a:xfrm flipH="1">
              <a:off x="-2" y="-44804"/>
              <a:ext cx="1825462" cy="2178101"/>
            </a:xfrm>
            <a:prstGeom prst="rect">
              <a:avLst/>
            </a:prstGeom>
            <a:solidFill>
              <a:srgbClr val="00669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10" descr="http://www.playcast.ru/uploads/2017/01/24/21387781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73222" y="2180715"/>
              <a:ext cx="5397364" cy="5397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C:\Users\Sveta\Desktop\ab6c8268007fe3b14f9eaf4c7e8461a9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-286195" y="1276415"/>
              <a:ext cx="3797814" cy="5551588"/>
            </a:xfrm>
            <a:prstGeom prst="rect">
              <a:avLst/>
            </a:prstGeom>
            <a:no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F:\Документы\ОПСА\Всерос. форум\Эмблема всерос. форума\Эмблема Форум молодых специалистов_ТОЛЬКО ЭМБЛЕМА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394602" y="5776660"/>
              <a:ext cx="1206114" cy="10813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Прямоугольник 37"/>
            <p:cNvSpPr/>
            <p:nvPr/>
          </p:nvSpPr>
          <p:spPr>
            <a:xfrm>
              <a:off x="7099687" y="5567915"/>
              <a:ext cx="1792793" cy="1302732"/>
            </a:xfrm>
            <a:prstGeom prst="rect">
              <a:avLst/>
            </a:prstGeom>
            <a:solidFill>
              <a:srgbClr val="00669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727176" y="2180715"/>
            <a:ext cx="7309320" cy="160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МОЛОДЫЕ СПЕЦИАЛИСТЫ- </a:t>
            </a:r>
            <a:endParaRPr lang="en-US" sz="3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ВЗГЛЯД В БУДУЩЕЕ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1800200" y="5013176"/>
            <a:ext cx="7308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А.А.</a:t>
            </a:r>
            <a:r>
              <a:rPr lang="en-US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Бабурина</a:t>
            </a: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sz="22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фельдшер скорой медицинской помощи</a:t>
            </a:r>
          </a:p>
          <a:p>
            <a:pPr algn="r"/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БУЗОО «</a:t>
            </a:r>
            <a:r>
              <a:rPr lang="ru-RU" sz="22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Большереченская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ЦРБ»</a:t>
            </a:r>
          </a:p>
        </p:txBody>
      </p:sp>
    </p:spTree>
    <p:extLst>
      <p:ext uri="{BB962C8B-B14F-4D97-AF65-F5344CB8AC3E}">
        <p14:creationId xmlns:p14="http://schemas.microsoft.com/office/powerpoint/2010/main" val="69606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84078" y="4149080"/>
            <a:ext cx="315241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П. Локтев</a:t>
            </a:r>
          </a:p>
          <a:p>
            <a:pPr algn="r"/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«Роль фельдшера </a:t>
            </a:r>
            <a:endParaRPr lang="ru-RU" sz="2300" b="1" i="1" dirty="0" smtClean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медицине будущего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1027" name="Picture 3" descr="E:\DSC_92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72262" y="1268760"/>
            <a:ext cx="2214563" cy="2783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pic>
        <p:nvPicPr>
          <p:cNvPr id="7170" name="Picture 2" descr="F:\Загрузки\РАМС Молодые специалисты 16-17 ноября\РАМС Молодые специалисты 16-17 ноября\01\DSC_92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5" y="1196752"/>
            <a:ext cx="3888433" cy="2777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Загрузки\РАМС Молодые специалисты 16-17 ноября\РАМС Молодые специалисты 16-17 ноября\01\DSC_93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7" y="4123920"/>
            <a:ext cx="3888433" cy="2623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63688" y="118954"/>
            <a:ext cx="73803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600" dirty="0" smtClean="0"/>
              <a:t>     ТРЕВОЖНО-ДЕПРЕССИВНЫЕ НАРУШЕНИЯ В СЕСТРИНСКОЙ ПРАКТИКЕ</a:t>
            </a:r>
            <a:endParaRPr lang="ru-RU" sz="2600" dirty="0"/>
          </a:p>
        </p:txBody>
      </p:sp>
      <p:pic>
        <p:nvPicPr>
          <p:cNvPr id="5124" name="Picture 4" descr="C:\Users\user\Desktop\!!1\DSC_99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1462" y="1268760"/>
            <a:ext cx="3781621" cy="2647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user\Desktop\ФОРУМ молодые спец\фото форум\DSC_97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268760"/>
            <a:ext cx="3524676" cy="2593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user\Desktop\ФОРУМ молодые спец\фото форум\DSC_98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163623"/>
            <a:ext cx="4646696" cy="2577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67744" y="200834"/>
            <a:ext cx="579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4000" dirty="0" smtClean="0"/>
              <a:t>РОЛЕВЫЕ ИГРЫ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7170" name="Picture 2" descr="C:\Users\user\Desktop\ФОРУМ молодые спец\фото форум\DSC_9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3732710"/>
            <a:ext cx="4224959" cy="29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user\Desktop\!!1\DSC_9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5475" y="1268761"/>
            <a:ext cx="4172630" cy="290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67744" y="200834"/>
            <a:ext cx="579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4000" dirty="0" smtClean="0"/>
              <a:t>РОЛЕВЫЕ ИГРЫ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7172" name="Picture 4" descr="C:\Users\user\Desktop\фото форум\DSC_0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861048"/>
            <a:ext cx="4301450" cy="284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user\Desktop\ФОРУМ молодые спец\DSC_9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35621"/>
            <a:ext cx="4293288" cy="284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479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91680" y="116632"/>
            <a:ext cx="7406891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2100" dirty="0" smtClean="0"/>
              <a:t>СЕМИНАР «ЭТИЧЕСКИЕ ПРОБЛЕМЫ СЕСТРИНСКОГО ПЕРСОНАЛА ЗА РУБЕЖОМ И В РОССИИ»</a:t>
            </a:r>
            <a:endParaRPr lang="ru-RU" sz="2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95840" y="5589240"/>
            <a:ext cx="2786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О.С.Кропачева</a:t>
            </a:r>
          </a:p>
        </p:txBody>
      </p:sp>
      <p:pic>
        <p:nvPicPr>
          <p:cNvPr id="22532" name="Picture 4" descr="D:\Диск С\Рабочий стол\Фото для слайд шоу\DSC_00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2060848"/>
            <a:ext cx="258071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user\AppData\Local\Temp\Rar$DI12.0723\DSC_97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6088" y="4168460"/>
            <a:ext cx="3642096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F:\Загрузки\РАМС Молодые специалисты 16-17 ноября\РАМС Молодые специалисты 16-17 ноября\02\DSC_00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6088" y="1322823"/>
            <a:ext cx="3642096" cy="2394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фото форум\DSC_00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7591" y="2626838"/>
            <a:ext cx="1750193" cy="2458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19672" y="105423"/>
            <a:ext cx="730933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2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СЕМИНАР «ОБЕСПЕЧЕНИЕ И ПОДДЕРЖАНИЕ ПЕРИФЕРИЧЕСКОГО СОСУДИСТОГО ДОСТУПА»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68144" y="5847655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Е.Н. Евсеева</a:t>
            </a:r>
          </a:p>
        </p:txBody>
      </p:sp>
      <p:pic>
        <p:nvPicPr>
          <p:cNvPr id="25602" name="Picture 2" descr="D:\Диск С\Рабочий стол\Фото для слайд шоу\DSC_08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255934"/>
            <a:ext cx="3177408" cy="4521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D:\Диск С\Рабочий стол\Фото для слайд шоу\DSC_08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0234" y="2206584"/>
            <a:ext cx="4499878" cy="305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43785" y="188640"/>
            <a:ext cx="5797152" cy="68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2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800" dirty="0" smtClean="0"/>
              <a:t>     ИГРОВОЙ ТРЕНИНГ</a:t>
            </a:r>
            <a:endParaRPr lang="ru-RU" sz="3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13" name="Picture 5" descr="C:\Users\user\Desktop\!!1\DSC_06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71863"/>
            <a:ext cx="3290992" cy="4722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D:\Диск С\Рабочий стол\Фото для слайд шоу\DSC_07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3960440" cy="2645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user\Desktop\фото форум\DSC_07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0034" y="3982375"/>
            <a:ext cx="3946062" cy="2686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89447" y="229045"/>
            <a:ext cx="7135614" cy="607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300" dirty="0" smtClean="0"/>
              <a:t>САТЕЛЛИТНЫЕ  МЕРОПРИЯТИЯ</a:t>
            </a:r>
            <a:endParaRPr lang="ru-RU" sz="33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2051" name="Picture 3" descr="C:\Users\user\Desktop\ФОРУМ молодые спец\DSC_95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851" y="1196752"/>
            <a:ext cx="3642158" cy="250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user\Desktop\ФОРУМ молодые спец\DSC_92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2562" y="3933056"/>
            <a:ext cx="3711926" cy="2651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user\Desktop\ФОРУМ молодые спец\DSC_98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2562" y="1196752"/>
            <a:ext cx="3711926" cy="250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user\Desktop\ФОРУМ молодые спец\DSC_9728 КЛИНИНГ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1943521" y="3945539"/>
            <a:ext cx="2700487" cy="2651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28078" y="185765"/>
            <a:ext cx="6632353" cy="650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3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600" dirty="0" smtClean="0"/>
              <a:t>ПОСТЕРНАЯ СЕССИЯ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11266" name="Picture 2" descr="C:\Users\user\AppData\Local\Temp\Rar$DI42.239\DSC_95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39752" y="1124744"/>
            <a:ext cx="5832648" cy="2631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D:\Диск С\Рабочий стол\Фото для слайд шоу\DSC_08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7271" y="3933056"/>
            <a:ext cx="3748785" cy="2499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7" name="Picture 3" descr="D:\Диск С\Рабочий стол\Фото для слайд шоу\DSC_08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3367" y="3933056"/>
            <a:ext cx="3599113" cy="2500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332656"/>
            <a:ext cx="579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205A2A"/>
                </a:solidFill>
              </a:rPr>
              <a:t>       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45060" name="Picture 4" descr="C:\Users\user\Desktop\фото форум\DSC_0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24744"/>
            <a:ext cx="357190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2" name="Picture 6" descr="C:\Users\user\Desktop\фото форум\DSC_16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3041687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1" name="Picture 5" descr="C:\Users\user\Desktop\фото форум\DSC_09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5529" y="3933056"/>
            <a:ext cx="3830527" cy="2470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3" name="Picture 7" descr="C:\Users\user\Desktop\фото форум\DSC_95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1406" y="3939877"/>
            <a:ext cx="3905090" cy="2470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619672" y="116632"/>
            <a:ext cx="722156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МОЛОДОСТЬ И ОПЫТ РЯДОМ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 descr="F:\holiday_in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4011" y="1286935"/>
            <a:ext cx="2410477" cy="3870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917828" y="1214927"/>
            <a:ext cx="54726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«Молодые специалисты- взгляд в будущее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04315" y="5211834"/>
            <a:ext cx="24321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Санкт-Петербург   </a:t>
            </a:r>
          </a:p>
          <a:p>
            <a:pPr algn="ctr"/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16-17 октября 2018 г.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19672" y="0"/>
            <a:ext cx="7474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ВСЕРОССИЙСКИЙ </a:t>
            </a: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МОЛОДЕЖНЫЙ ФОРУМ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F:\Загрузки\РАМС Молодые специалисты 16-17 ноября\РАМС Молодые специалисты 16-17 ноября\01\DSC_89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2514" y="2564904"/>
            <a:ext cx="5147922" cy="3431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D:\Диск С\Рабочий стол\Фото для слайд шоу\DSC_14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361" y="1412776"/>
            <a:ext cx="7118380" cy="5043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79712" y="-27384"/>
            <a:ext cx="6840760" cy="1133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100" dirty="0" smtClean="0"/>
              <a:t>ЦЕРЕМОНИЯ ЗАКРЫТИЯ.</a:t>
            </a:r>
          </a:p>
          <a:p>
            <a:r>
              <a:rPr lang="ru-RU" sz="3100" dirty="0" smtClean="0"/>
              <a:t>БЛАГОДАРНОСТЬ РАМС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Диск С\Рабочий стол\Фото для слайд шоу\DSC_1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1" y="1340768"/>
            <a:ext cx="5157777" cy="3854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579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205A2A"/>
                </a:solidFill>
              </a:rPr>
              <a:t>           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116632"/>
            <a:ext cx="7740352" cy="87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400" dirty="0" smtClean="0"/>
              <a:t>НАГРАЖДЕНИЕ ПОБЕДИТЕЛЕЙ КОНКУРСА РАМС «ЛУЧШИЙ МОЛОДОЙ СПЕЦИАЛИСТ 2018 ГОДА»</a:t>
            </a:r>
            <a:endParaRPr lang="ru-RU" sz="2400" dirty="0"/>
          </a:p>
        </p:txBody>
      </p:sp>
      <p:pic>
        <p:nvPicPr>
          <p:cNvPr id="16" name="Picture 5" descr="C:\Users\user\Desktop\фото форум\DSC_09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7517" y="2708920"/>
            <a:ext cx="2778979" cy="3759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30336"/>
            <a:ext cx="7956376" cy="10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000" dirty="0" smtClean="0"/>
              <a:t>ВРУЧЕНИЕ ПОЧЕТНОГО ЗНАКА РАМС </a:t>
            </a:r>
          </a:p>
          <a:p>
            <a:r>
              <a:rPr lang="ru-RU" sz="3000" dirty="0" smtClean="0"/>
              <a:t>«ЗА ВЕРНОСТЬ ПРОФЕССИИ»</a:t>
            </a:r>
            <a:endParaRPr lang="ru-RU" sz="3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28674" name="Picture 2" descr="D:\Диск С\Рабочий стол\Фото для слайд шоу\DSC_1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593" y="1268760"/>
            <a:ext cx="6955847" cy="5342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Знак [Converted]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9738" y="1052736"/>
            <a:ext cx="1676704" cy="1712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03648" y="151011"/>
            <a:ext cx="7632848" cy="68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800" dirty="0" smtClean="0"/>
              <a:t> ЦЕРЕМОНИЯ ЗАКРЫТИЯ </a:t>
            </a:r>
            <a:endParaRPr lang="ru-RU" sz="3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2052" name="Picture 4" descr="C:\Users\user\AppData\Local\Temp\Rar$DI91.813\DSC_15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172428"/>
            <a:ext cx="1511050" cy="2520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C:\Users\user\AppData\Local\Temp\Rar$DI97.295\DSC_15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3447" y="1172428"/>
            <a:ext cx="3798833" cy="2544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G:\Новая папка (4)\DSC_12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3692" y="4664400"/>
            <a:ext cx="2382804" cy="2004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C:\Users\user\Desktop\фото форум\DSC_13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172428"/>
            <a:ext cx="1584176" cy="2544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\\Setevoi\Родионова Т.А\д П\IMG_20181017_16524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094" y="4005064"/>
            <a:ext cx="2910598" cy="2026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G:\Новая папка (4)\DSC_13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7744" y="4605632"/>
            <a:ext cx="2386184" cy="2063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23728" y="173134"/>
            <a:ext cx="6552728" cy="73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ОТКРЫТЫЙ МИКРОФОН</a:t>
            </a:r>
            <a:endParaRPr lang="ru-RU" dirty="0"/>
          </a:p>
        </p:txBody>
      </p:sp>
      <p:pic>
        <p:nvPicPr>
          <p:cNvPr id="8195" name="Picture 3" descr="C:\Users\user\Desktop\Ф18\DSC_1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9067" y="1124744"/>
            <a:ext cx="2789483" cy="280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Users\user\Desktop\фото форум\DSC_10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1124744"/>
            <a:ext cx="2880320" cy="2781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C:\Users\user\Desktop\Ф18\DSC_10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5816" y="4074580"/>
            <a:ext cx="4680520" cy="2718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4" name="Picture 2" descr="C:\Users\user\AppData\Local\Temp\Rar$DI10.1461\DSC_15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1628800"/>
            <a:ext cx="7646146" cy="432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619672" y="-27384"/>
            <a:ext cx="7358114" cy="10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МОЛОДЫЕ СПЕЦИАЛИСТЫ – ВЗГЛЯД В БУДУЩЕЕ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Picture 2" descr="D:\РАБОТА\ТИМОФЕЕВА Елена\ОПСА ключевой член\для КОНГРЕССА - ПИТЕР 2017г\ФОТО КОНГРЕССА РАМС 2017г\f2d97cfca0ff5a735528dff61421053f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1508" y="2226593"/>
            <a:ext cx="2687301" cy="1994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D:\Admin\Мои документы\6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80292"/>
            <a:ext cx="2516005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 descr="D:\Admin\Мои документы\6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8273" y="4630906"/>
            <a:ext cx="2941999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D:\РАБОТА\ТИМОФЕЕВА Елена\ОПСА ключевой член\для КОНГРЕССА - ПИТЕР 2017г\ФОТО КОНГРЕССА РАМС 2017г\IMG_1578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5251" y="4625372"/>
            <a:ext cx="1871245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http://znak.at.ua/_ph/3/2/837806788.jpg?154331146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630906"/>
            <a:ext cx="2516005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http://img-fotki.yandex.ru/get/9316/3199755.7b/0_be7fc_1f982a15_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678761" y="-5486400"/>
            <a:ext cx="3621813" cy="2414542"/>
          </a:xfrm>
          <a:prstGeom prst="rect">
            <a:avLst/>
          </a:prstGeom>
          <a:noFill/>
        </p:spPr>
      </p:pic>
      <p:pic>
        <p:nvPicPr>
          <p:cNvPr id="14" name="Рисунок 13" descr="D:\РАБОТА\ТИМОФЕЕВА Елена\ОПСА ключевой член\для КОНГРЕССА - ПИТЕР 2017г\ФОТО КОНГРЕССА РАМС 2017г\p6170792-dk-1-1260x6481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2571" y="1340768"/>
            <a:ext cx="2839629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2267744" y="260648"/>
            <a:ext cx="6290478" cy="56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ВЕЧЕРНИЙ  САНКТ-ПЕТЕРБУРГ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1357298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6146" name="Picture 2" descr="C:\Users\user\Desktop\!!1\DSC_1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1289659"/>
            <a:ext cx="7560840" cy="501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619672" y="9757"/>
            <a:ext cx="7416824" cy="97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700" dirty="0" smtClean="0"/>
              <a:t>ПРОФЕССИОНАЛЬНЫХ И ТВОРЧЕСКИХ УСПЕХОВ!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05A2A"/>
                </a:solidFill>
              </a:rPr>
              <a:t> 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1357298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0800000" flipV="1">
            <a:off x="1043608" y="3045439"/>
            <a:ext cx="7920880" cy="8156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700" dirty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5842" name="Picture 2" descr="D:\Диск С\Рабочий стол\Фото для слайд шоу\DSC_11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844823"/>
            <a:ext cx="7767996" cy="4032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547664" y="200834"/>
            <a:ext cx="7474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УЧАСТНИКИ ФОРУМА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66" name="Picture 2" descr="D:\Диск С\Рабочий стол\Фото для слайд шоу\DSC_16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7632848" cy="4497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691680" y="205770"/>
            <a:ext cx="7452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500" dirty="0" smtClean="0"/>
              <a:t>ДЕЛЕГАЦИЯ ОМСКОЙ ОБЛАСТИ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05129" y="205770"/>
            <a:ext cx="735935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ЦЕЛЬ ПРОВЕДЕНИЯ ФОРУМА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13541" y="5661248"/>
            <a:ext cx="37229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В.А. 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Саркисова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7584" y="1988840"/>
            <a:ext cx="4700099" cy="3256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7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«Открытая дискуссия профессионалов и молодых специалистов по острым вопросам практики, образования, нормативного регулирования отрасли»</a:t>
            </a:r>
          </a:p>
        </p:txBody>
      </p:sp>
      <p:pic>
        <p:nvPicPr>
          <p:cNvPr id="14" name="Picture 3" descr="D:\Диск С\Рабочий стол\Фото для слайд шоу\DSC_10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05899" y="1526400"/>
            <a:ext cx="3258589" cy="3990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86649" y="19777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4000" dirty="0" smtClean="0"/>
              <a:t>  ОТКРЫТИЕ  ФОРУМА</a:t>
            </a:r>
            <a:endParaRPr lang="ru-RU" sz="4000" dirty="0"/>
          </a:p>
        </p:txBody>
      </p:sp>
      <p:pic>
        <p:nvPicPr>
          <p:cNvPr id="37891" name="Picture 3" descr="D:\Диск С\Рабочий стол\Фото для слайд шоу\DSC_89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7844" y="1319531"/>
            <a:ext cx="3268377" cy="3082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D:\Диск С\Рабочий стол\Фото для слайд шоу\DSC_89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3550" y="1342478"/>
            <a:ext cx="2310938" cy="2590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445532" y="4077072"/>
            <a:ext cx="3662972" cy="126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В.В. </a:t>
            </a:r>
            <a:r>
              <a:rPr lang="ru-RU" sz="23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Самойленко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исполнительный директор РАМС</a:t>
            </a:r>
          </a:p>
        </p:txBody>
      </p:sp>
      <p:pic>
        <p:nvPicPr>
          <p:cNvPr id="3074" name="Picture 2" descr="F:\Загрузки\РАМС Молодые специалисты 16-17 ноября (2)\РАМС Молодые специалисты 16-17 ноября\01\DSC_89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9640" y="4077072"/>
            <a:ext cx="3956536" cy="2612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96724" y="4077072"/>
            <a:ext cx="2880320" cy="2428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 А. Зорина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«Развитие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сестринской 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практики и 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стратегические перспективы»</a:t>
            </a:r>
          </a:p>
        </p:txBody>
      </p:sp>
      <p:pic>
        <p:nvPicPr>
          <p:cNvPr id="38915" name="Picture 3" descr="D:\Диск С\Рабочий стол\Фото для слайд шоу\DSC_91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208085"/>
            <a:ext cx="3960440" cy="2603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F:\Загрузки\РАМС Молодые специалисты 16-17 ноября\РАМС Молодые специалисты 16-17 ноября\01\DSC_90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804248" y="1124744"/>
            <a:ext cx="2173937" cy="2730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Загрузки\РАМС Молодые специалисты 16-17 ноября\РАМС Молодые специалисты 16-17 ноября\01\DSC_90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4011197"/>
            <a:ext cx="3900988" cy="2586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4797152"/>
            <a:ext cx="432048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Н.В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Серебренникова</a:t>
            </a:r>
          </a:p>
          <a:p>
            <a:pPr algn="r"/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Молодым </a:t>
            </a:r>
            <a:endParaRPr lang="ru-RU" sz="2300" b="1" i="1" dirty="0" smtClean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принимать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вызов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800" b="1" dirty="0">
              <a:solidFill>
                <a:srgbClr val="DE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pic>
        <p:nvPicPr>
          <p:cNvPr id="2" name="Picture 2" descr="F:\Загрузки\РАМС Молодые специалисты 16-17 ноября\РАМС Молодые специалисты 16-17 ноября\01\DSC_91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6452" y="1181106"/>
            <a:ext cx="2546028" cy="348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Загрузки\РАМС Молодые специалисты 16-17 ноября\РАМС Молодые специалисты 16-17 ноября\01\DSC_9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3861048"/>
            <a:ext cx="3708686" cy="2764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Загрузки\РАМС Молодые специалисты 16-17 ноября\РАМС Молодые специалисты 16-17 ноября\01\DSC_9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220034"/>
            <a:ext cx="3708686" cy="2472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169830" y="4211122"/>
            <a:ext cx="3898676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3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800" b="1" dirty="0" smtClean="0">
                <a:solidFill>
                  <a:srgbClr val="C00000"/>
                </a:solidFill>
              </a:rPr>
              <a:t>.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Четвериков </a:t>
            </a:r>
            <a:endParaRPr lang="ru-RU" sz="23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стресс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эмоциональные расстройства</a:t>
            </a:r>
            <a:endParaRPr lang="ru-RU" sz="2300" b="1" i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медицинских сестер»</a:t>
            </a:r>
          </a:p>
        </p:txBody>
      </p:sp>
      <p:pic>
        <p:nvPicPr>
          <p:cNvPr id="39939" name="Picture 3" descr="\\10.102.30.254\родионова т.а\форум\DSC_986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804248" y="1196752"/>
            <a:ext cx="2068862" cy="2942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C:\Users\user\Desktop\!!1\DSC_93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4591" y="3940022"/>
            <a:ext cx="4017529" cy="2698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pic>
        <p:nvPicPr>
          <p:cNvPr id="6146" name="Picture 2" descr="F:\Загрузки\РАМС Молодые специалисты 16-17 ноября\РАМС Молодые специалисты 16-17 ноября\01\DSC_97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3928845" cy="2619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4385</TotalTime>
  <Words>255</Words>
  <Application>Microsoft Office PowerPoint</Application>
  <PresentationFormat>Экран (4:3)</PresentationFormat>
  <Paragraphs>114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439</cp:revision>
  <dcterms:created xsi:type="dcterms:W3CDTF">2011-02-11T04:51:45Z</dcterms:created>
  <dcterms:modified xsi:type="dcterms:W3CDTF">2018-12-18T09:43:25Z</dcterms:modified>
</cp:coreProperties>
</file>