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>
        <p:scale>
          <a:sx n="75" d="100"/>
          <a:sy n="75" d="100"/>
        </p:scale>
        <p:origin x="-1338" y="-7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conditionedmindsepic.org/Content/images/slider/yellow-slider-backgrou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64"/>
            <a:ext cx="9144000" cy="513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6064"/>
            <a:ext cx="9162307" cy="5137436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:\Документы\ОПСА\28. Саммит\2019 г\22.05.2019 г. V Междун. саммит медсестер\Логотип Саммита\Логотип_5_m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3856" y="136426"/>
            <a:ext cx="1827864" cy="4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дпись 2"/>
          <p:cNvSpPr txBox="1">
            <a:spLocks noChangeArrowheads="1"/>
          </p:cNvSpPr>
          <p:nvPr/>
        </p:nvSpPr>
        <p:spPr bwMode="auto">
          <a:xfrm>
            <a:off x="2928232" y="130884"/>
            <a:ext cx="1775084" cy="3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АССОЦИАЦИЯ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МЕДИЦИНСКИХ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СЕСТЕР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РОССИИ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Документы\Эмблемы\ОПСА\эмблема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7397" y="156632"/>
            <a:ext cx="346133" cy="45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217403" y="123478"/>
            <a:ext cx="1881576" cy="32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ОМСКАЯ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ПРОФЕССИОНАЛЬНАЯ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СЕСТРИНСКАЯ АССОЦИАЦИЯ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" y="759150"/>
            <a:ext cx="9143999" cy="0"/>
          </a:xfrm>
          <a:prstGeom prst="line">
            <a:avLst/>
          </a:prstGeom>
          <a:ln w="22225">
            <a:solidFill>
              <a:srgbClr val="32963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veta\Desktop\МЗО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9522" y="125638"/>
            <a:ext cx="1866802" cy="47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Без именhи-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1" r="14618"/>
          <a:stretch/>
        </p:blipFill>
        <p:spPr bwMode="auto">
          <a:xfrm>
            <a:off x="2444058" y="162882"/>
            <a:ext cx="483033" cy="45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498976" y="3507854"/>
            <a:ext cx="4233264" cy="1319695"/>
            <a:chOff x="96447" y="3608697"/>
            <a:chExt cx="4926456" cy="1363448"/>
          </a:xfrm>
        </p:grpSpPr>
        <p:pic>
          <p:nvPicPr>
            <p:cNvPr id="1033" name="Picture 9" descr="http://roddom2.ru/files/img/omsk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889" b="99556" l="0" r="9956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47" y="3634097"/>
              <a:ext cx="4926456" cy="1338048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650458" y="3608697"/>
              <a:ext cx="414229" cy="494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Прямоугольник 48"/>
          <p:cNvSpPr/>
          <p:nvPr/>
        </p:nvSpPr>
        <p:spPr>
          <a:xfrm>
            <a:off x="78055" y="1275606"/>
            <a:ext cx="90659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КОФЕ-БРЕЙК</a:t>
            </a:r>
            <a:endParaRPr lang="ru-RU" sz="8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Документы\ОПСА\Саммит 22.05.19\Картинки\Без iii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40"/>
          <a:stretch/>
        </p:blipFill>
        <p:spPr bwMode="auto">
          <a:xfrm>
            <a:off x="6677323" y="2897882"/>
            <a:ext cx="2474342" cy="191964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F:\Документы\ОПСА\Саммит 22.05.19\Картинки\Kremlin-PNG-Photo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44" y="3063106"/>
            <a:ext cx="2446332" cy="175438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1071</TotalTime>
  <Words>10</Words>
  <Application>Microsoft Office PowerPoint</Application>
  <PresentationFormat>Экран (16:9)</PresentationFormat>
  <Paragraphs>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139</cp:revision>
  <dcterms:created xsi:type="dcterms:W3CDTF">2017-01-31T17:35:41Z</dcterms:created>
  <dcterms:modified xsi:type="dcterms:W3CDTF">2019-05-20T13:14:19Z</dcterms:modified>
</cp:coreProperties>
</file>