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6509"/>
    <a:srgbClr val="006600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>
        <p:scale>
          <a:sx n="75" d="100"/>
          <a:sy n="75" d="100"/>
        </p:scale>
        <p:origin x="-1338" y="-75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conditionedmindsepic.org/Content/images/slider/yellow-slider-backgroun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64"/>
            <a:ext cx="9144000" cy="51374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0" y="6064"/>
            <a:ext cx="9162307" cy="5137436"/>
          </a:xfrm>
          <a:prstGeom prst="rect">
            <a:avLst/>
          </a:prstGeom>
          <a:solidFill>
            <a:schemeClr val="bg1">
              <a:lumMod val="95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D:\Документы\ОПСА\28. Саммит\2019 г\22.05.2019 г. V Междун. саммит медсестер\Логотип Саммита\Логотип_5_m.pn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856" y="136426"/>
            <a:ext cx="1827864" cy="4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адпись 2"/>
          <p:cNvSpPr txBox="1">
            <a:spLocks noChangeArrowheads="1"/>
          </p:cNvSpPr>
          <p:nvPr/>
        </p:nvSpPr>
        <p:spPr bwMode="auto">
          <a:xfrm>
            <a:off x="2928232" y="130884"/>
            <a:ext cx="1775084" cy="32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АССОЦИАЦИЯ 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МЕДИЦИНСКИХ</a:t>
            </a:r>
            <a:r>
              <a:rPr kumimoji="0" lang="en-US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СЕСТЕР 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РОССИИ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D:\Документы\Эмблемы\ОПСА\эмблема.png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397" y="156632"/>
            <a:ext cx="346133" cy="450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7217403" y="123478"/>
            <a:ext cx="1881576" cy="322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cs typeface="Arial" pitchFamily="34" charset="0"/>
              </a:rPr>
              <a:t>ОМСКАЯ 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cs typeface="Arial" pitchFamily="34" charset="0"/>
              </a:rPr>
              <a:t>ПРОФЕССИОНАЛЬНАЯ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cs typeface="Arial" pitchFamily="34" charset="0"/>
              </a:rPr>
              <a:t>СЕСТРИНСКАЯ АССОЦИАЦИЯ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" y="759150"/>
            <a:ext cx="9143999" cy="0"/>
          </a:xfrm>
          <a:prstGeom prst="line">
            <a:avLst/>
          </a:prstGeom>
          <a:ln w="22225">
            <a:solidFill>
              <a:srgbClr val="32963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Sveta\Desktop\МЗОО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522" y="125638"/>
            <a:ext cx="1866802" cy="4764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veta\Desktop\Без именhи-1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371" r="14618"/>
          <a:stretch/>
        </p:blipFill>
        <p:spPr bwMode="auto">
          <a:xfrm>
            <a:off x="2444058" y="162882"/>
            <a:ext cx="483033" cy="4552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Группа 19"/>
          <p:cNvGrpSpPr/>
          <p:nvPr/>
        </p:nvGrpSpPr>
        <p:grpSpPr>
          <a:xfrm>
            <a:off x="2498976" y="3507854"/>
            <a:ext cx="4233264" cy="1319695"/>
            <a:chOff x="96447" y="3608697"/>
            <a:chExt cx="4926456" cy="1363448"/>
          </a:xfrm>
        </p:grpSpPr>
        <p:pic>
          <p:nvPicPr>
            <p:cNvPr id="1033" name="Picture 9" descr="http://roddom2.ru/files/img/omsk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="" xmlns:a14="http://schemas.microsoft.com/office/drawing/2010/main">
                    <a14:imgLayer r:embed="rId9">
                      <a14:imgEffect>
                        <a14:backgroundRemoval t="889" b="99556" l="0" r="99566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47" y="3634097"/>
              <a:ext cx="4926456" cy="1338048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8" name="Picture 24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650458" y="3608697"/>
              <a:ext cx="414229" cy="49473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9" name="Прямоугольник 48"/>
          <p:cNvSpPr/>
          <p:nvPr/>
        </p:nvSpPr>
        <p:spPr>
          <a:xfrm>
            <a:off x="0" y="987574"/>
            <a:ext cx="906594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ПРИВЕТСТВУЕМ </a:t>
            </a:r>
          </a:p>
          <a:p>
            <a:pPr algn="ctr"/>
            <a:r>
              <a:rPr lang="ru-RU" sz="54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УЧАСТНИКОВ</a:t>
            </a:r>
            <a:r>
              <a:rPr lang="en-US" sz="54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САММИТА!</a:t>
            </a:r>
            <a:endParaRPr lang="ru-RU" sz="5400" b="1" dirty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F:\Документы\ОПСА\Саммит 22.05.19\Картинки\Без iii1.pn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840"/>
          <a:stretch/>
        </p:blipFill>
        <p:spPr bwMode="auto">
          <a:xfrm>
            <a:off x="6677323" y="2897882"/>
            <a:ext cx="2474342" cy="191964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F:\Документы\ОПСА\Саммит 22.05.19\Картинки\Kremlin-PNG-Photos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4" y="3063106"/>
            <a:ext cx="2446332" cy="1754381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1070</TotalTime>
  <Words>13</Words>
  <Application>Microsoft Office PowerPoint</Application>
  <PresentationFormat>Экран (16:9)</PresentationFormat>
  <Paragraphs>9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138</cp:revision>
  <dcterms:created xsi:type="dcterms:W3CDTF">2017-01-31T17:35:41Z</dcterms:created>
  <dcterms:modified xsi:type="dcterms:W3CDTF">2019-05-20T13:11:42Z</dcterms:modified>
</cp:coreProperties>
</file>