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diagrams/quickStyle1.xml" ContentType="application/vnd.openxmlformats-officedocument.drawingml.diagramStyl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31.xml" ContentType="application/vnd.openxmlformats-officedocument.presentationml.notesSlide+xml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xls" ContentType="application/vnd.ms-exce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  <Override PartName="/ppt/diagrams/layout7.xml" ContentType="application/vnd.openxmlformats-officedocument.drawingml.diagram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258" r:id="rId2"/>
    <p:sldId id="260" r:id="rId3"/>
    <p:sldId id="259" r:id="rId4"/>
    <p:sldId id="261" r:id="rId5"/>
    <p:sldId id="262" r:id="rId6"/>
    <p:sldId id="265" r:id="rId7"/>
    <p:sldId id="263" r:id="rId8"/>
    <p:sldId id="269" r:id="rId9"/>
    <p:sldId id="270" r:id="rId10"/>
    <p:sldId id="268" r:id="rId11"/>
    <p:sldId id="272" r:id="rId12"/>
    <p:sldId id="271" r:id="rId13"/>
    <p:sldId id="266" r:id="rId14"/>
    <p:sldId id="290" r:id="rId15"/>
    <p:sldId id="291" r:id="rId16"/>
    <p:sldId id="277" r:id="rId17"/>
    <p:sldId id="267" r:id="rId18"/>
    <p:sldId id="279" r:id="rId19"/>
    <p:sldId id="280" r:id="rId20"/>
    <p:sldId id="281" r:id="rId21"/>
    <p:sldId id="287" r:id="rId22"/>
    <p:sldId id="284" r:id="rId23"/>
    <p:sldId id="278" r:id="rId24"/>
    <p:sldId id="282" r:id="rId25"/>
    <p:sldId id="276" r:id="rId26"/>
    <p:sldId id="283" r:id="rId27"/>
    <p:sldId id="275" r:id="rId28"/>
    <p:sldId id="273" r:id="rId29"/>
    <p:sldId id="274" r:id="rId30"/>
    <p:sldId id="289" r:id="rId31"/>
    <p:sldId id="285" r:id="rId32"/>
    <p:sldId id="286" r:id="rId33"/>
    <p:sldId id="288" r:id="rId3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9933"/>
    <a:srgbClr val="006600"/>
    <a:srgbClr val="D56509"/>
    <a:srgbClr val="329632"/>
    <a:srgbClr val="3F6EA7"/>
    <a:srgbClr val="0033CC"/>
    <a:srgbClr val="F20000"/>
    <a:srgbClr val="000099"/>
    <a:srgbClr val="CC0000"/>
    <a:srgbClr val="4070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38" autoAdjust="0"/>
  </p:normalViewPr>
  <p:slideViewPr>
    <p:cSldViewPr>
      <p:cViewPr>
        <p:scale>
          <a:sx n="100" d="100"/>
          <a:sy n="100" d="100"/>
        </p:scale>
        <p:origin x="948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3125516537508103E-2"/>
          <c:y val="9.8657974805116455E-2"/>
          <c:w val="0.57524610003512067"/>
          <c:h val="0.8087103992954392"/>
        </c:manualLayout>
      </c:layout>
      <c:pie3D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Основные причины смертности населения в РФ в 2016г.</c:v>
                </c:pt>
              </c:strCache>
            </c:strRef>
          </c:tx>
          <c:explosion val="25"/>
          <c:dPt>
            <c:idx val="0"/>
            <c:explosion val="14"/>
          </c:dPt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'Лист1'!$A$2:$A$5</c:f>
              <c:strCache>
                <c:ptCount val="4"/>
                <c:pt idx="0">
                  <c:v>Болезни системы кровообращения</c:v>
                </c:pt>
                <c:pt idx="1">
                  <c:v>Новообразования</c:v>
                </c:pt>
                <c:pt idx="2">
                  <c:v>Травмы, несчастные случаи</c:v>
                </c:pt>
                <c:pt idx="3">
                  <c:v>другие причины</c:v>
                </c:pt>
              </c:strCache>
            </c:strRef>
          </c:cat>
          <c:val>
            <c:numRef>
              <c:f>'Лист1'!$B$2:$B$5</c:f>
              <c:numCache>
                <c:formatCode>0.00%</c:formatCode>
                <c:ptCount val="4"/>
                <c:pt idx="0">
                  <c:v>0.47800000000000031</c:v>
                </c:pt>
                <c:pt idx="1">
                  <c:v>0.15800000000000058</c:v>
                </c:pt>
                <c:pt idx="2">
                  <c:v>8.9000000000000246E-2</c:v>
                </c:pt>
                <c:pt idx="3">
                  <c:v>0.27500000000000002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58536369134233623"/>
          <c:y val="0"/>
          <c:w val="0.40596428263339152"/>
          <c:h val="0.8297266979593928"/>
        </c:manualLayout>
      </c:layout>
      <c:txPr>
        <a:bodyPr/>
        <a:lstStyle/>
        <a:p>
          <a:pPr>
            <a:defRPr sz="2400" b="1" baseline="0">
              <a:solidFill>
                <a:schemeClr val="tx1"/>
              </a:solidFill>
              <a:effectLst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37B13B-CA0C-4AE1-A107-2AB45FDE88D7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F593E4F5-46EB-4CA2-838F-0B386C970162}">
      <dgm:prSet phldrT="[Текст]" custT="1"/>
      <dgm:spPr/>
      <dgm:t>
        <a:bodyPr/>
        <a:lstStyle/>
        <a:p>
          <a:pPr algn="l"/>
          <a:r>
            <a:rPr lang="ru-RU" sz="2000" b="1" dirty="0" smtClean="0">
              <a:solidFill>
                <a:srgbClr val="329632"/>
              </a:solidFill>
              <a:effectLst/>
            </a:rPr>
            <a:t>Выявление вредных для здоровья факторов риска</a:t>
          </a:r>
          <a:endParaRPr lang="ru-RU" sz="2000" dirty="0">
            <a:solidFill>
              <a:srgbClr val="329632"/>
            </a:solidFill>
            <a:effectLst/>
          </a:endParaRPr>
        </a:p>
      </dgm:t>
    </dgm:pt>
    <dgm:pt modelId="{517755CE-15D1-4065-A0EA-27B9D20E4A66}" type="parTrans" cxnId="{0F7BF8B7-7C50-476B-A2CC-832A322BC3A1}">
      <dgm:prSet/>
      <dgm:spPr/>
      <dgm:t>
        <a:bodyPr/>
        <a:lstStyle/>
        <a:p>
          <a:endParaRPr lang="ru-RU">
            <a:solidFill>
              <a:srgbClr val="329632"/>
            </a:solidFill>
            <a:effectLst/>
          </a:endParaRPr>
        </a:p>
      </dgm:t>
    </dgm:pt>
    <dgm:pt modelId="{1A319689-7C2E-4F95-B781-0892FAED990A}" type="sibTrans" cxnId="{0F7BF8B7-7C50-476B-A2CC-832A322BC3A1}">
      <dgm:prSet/>
      <dgm:spPr/>
      <dgm:t>
        <a:bodyPr/>
        <a:lstStyle/>
        <a:p>
          <a:endParaRPr lang="ru-RU">
            <a:solidFill>
              <a:srgbClr val="329632"/>
            </a:solidFill>
            <a:effectLst/>
          </a:endParaRPr>
        </a:p>
      </dgm:t>
    </dgm:pt>
    <dgm:pt modelId="{7F0FADDE-598E-4EDA-8B16-2308E906E675}">
      <dgm:prSet phldrT="[Текст]" custT="1"/>
      <dgm:spPr/>
      <dgm:t>
        <a:bodyPr/>
        <a:lstStyle/>
        <a:p>
          <a:pPr algn="l"/>
          <a:r>
            <a:rPr lang="ru-RU" sz="2000" b="1" dirty="0" smtClean="0">
              <a:solidFill>
                <a:srgbClr val="329632"/>
              </a:solidFill>
              <a:effectLst/>
            </a:rPr>
            <a:t>Профилактика влияния вредных факторов на организм</a:t>
          </a:r>
          <a:endParaRPr lang="ru-RU" sz="2000" dirty="0">
            <a:solidFill>
              <a:srgbClr val="329632"/>
            </a:solidFill>
            <a:effectLst/>
          </a:endParaRPr>
        </a:p>
      </dgm:t>
    </dgm:pt>
    <dgm:pt modelId="{919B6552-6935-4084-B9EC-CBD0BB427ABC}" type="parTrans" cxnId="{05461E9D-7185-4F5E-85B3-75D4A25D69A8}">
      <dgm:prSet/>
      <dgm:spPr/>
      <dgm:t>
        <a:bodyPr/>
        <a:lstStyle/>
        <a:p>
          <a:endParaRPr lang="ru-RU">
            <a:solidFill>
              <a:srgbClr val="329632"/>
            </a:solidFill>
            <a:effectLst/>
          </a:endParaRPr>
        </a:p>
      </dgm:t>
    </dgm:pt>
    <dgm:pt modelId="{2209C740-C8AE-4930-9395-17AB8A3E1A5D}" type="sibTrans" cxnId="{05461E9D-7185-4F5E-85B3-75D4A25D69A8}">
      <dgm:prSet/>
      <dgm:spPr/>
      <dgm:t>
        <a:bodyPr/>
        <a:lstStyle/>
        <a:p>
          <a:endParaRPr lang="ru-RU">
            <a:solidFill>
              <a:srgbClr val="329632"/>
            </a:solidFill>
            <a:effectLst/>
          </a:endParaRPr>
        </a:p>
      </dgm:t>
    </dgm:pt>
    <dgm:pt modelId="{EDA3F09C-3C46-43AF-9D68-1BA2EB4C39FE}">
      <dgm:prSet phldrT="[Текст]" custT="1"/>
      <dgm:spPr/>
      <dgm:t>
        <a:bodyPr/>
        <a:lstStyle/>
        <a:p>
          <a:pPr algn="l"/>
          <a:r>
            <a:rPr lang="ru-RU" sz="2000" b="1" dirty="0" smtClean="0">
              <a:solidFill>
                <a:srgbClr val="329632"/>
              </a:solidFill>
              <a:effectLst/>
            </a:rPr>
            <a:t>Формирование ЗОЖ</a:t>
          </a:r>
          <a:endParaRPr lang="ru-RU" sz="2000" dirty="0">
            <a:solidFill>
              <a:srgbClr val="329632"/>
            </a:solidFill>
            <a:effectLst/>
          </a:endParaRPr>
        </a:p>
      </dgm:t>
    </dgm:pt>
    <dgm:pt modelId="{0DAB0184-6732-4F99-B80F-26B56E9E9A39}" type="parTrans" cxnId="{F0FA83A3-9505-441E-ACE2-B787A24815CA}">
      <dgm:prSet/>
      <dgm:spPr/>
      <dgm:t>
        <a:bodyPr/>
        <a:lstStyle/>
        <a:p>
          <a:endParaRPr lang="ru-RU">
            <a:solidFill>
              <a:srgbClr val="329632"/>
            </a:solidFill>
            <a:effectLst/>
          </a:endParaRPr>
        </a:p>
      </dgm:t>
    </dgm:pt>
    <dgm:pt modelId="{2BEF71EB-3348-4DEF-9B42-1FF75A9E4A63}" type="sibTrans" cxnId="{F0FA83A3-9505-441E-ACE2-B787A24815CA}">
      <dgm:prSet/>
      <dgm:spPr/>
      <dgm:t>
        <a:bodyPr/>
        <a:lstStyle/>
        <a:p>
          <a:endParaRPr lang="ru-RU">
            <a:solidFill>
              <a:srgbClr val="329632"/>
            </a:solidFill>
            <a:effectLst/>
          </a:endParaRPr>
        </a:p>
      </dgm:t>
    </dgm:pt>
    <dgm:pt modelId="{22B47FF5-559E-4FFE-8A62-ED75C749484D}">
      <dgm:prSet phldrT="[Текст]" custT="1"/>
      <dgm:spPr/>
      <dgm:t>
        <a:bodyPr/>
        <a:lstStyle/>
        <a:p>
          <a:pPr algn="l"/>
          <a:r>
            <a:rPr lang="ru-RU" sz="2000" b="1" dirty="0" smtClean="0">
              <a:solidFill>
                <a:srgbClr val="329632"/>
              </a:solidFill>
              <a:effectLst/>
            </a:rPr>
            <a:t>Меры по профилактике соматических и психических заболеваний и травм</a:t>
          </a:r>
          <a:endParaRPr lang="ru-RU" sz="2000" dirty="0">
            <a:solidFill>
              <a:srgbClr val="329632"/>
            </a:solidFill>
            <a:effectLst/>
          </a:endParaRPr>
        </a:p>
      </dgm:t>
    </dgm:pt>
    <dgm:pt modelId="{FDD3A500-66AA-4900-87FF-CED2E429EF2F}" type="parTrans" cxnId="{C5F10B13-B222-439E-A739-EF8928B5C1A0}">
      <dgm:prSet/>
      <dgm:spPr/>
      <dgm:t>
        <a:bodyPr/>
        <a:lstStyle/>
        <a:p>
          <a:endParaRPr lang="ru-RU">
            <a:solidFill>
              <a:srgbClr val="329632"/>
            </a:solidFill>
            <a:effectLst/>
          </a:endParaRPr>
        </a:p>
      </dgm:t>
    </dgm:pt>
    <dgm:pt modelId="{CB2DB6F0-8816-4C4D-ADA8-7052DF8C1BC5}" type="sibTrans" cxnId="{C5F10B13-B222-439E-A739-EF8928B5C1A0}">
      <dgm:prSet/>
      <dgm:spPr/>
      <dgm:t>
        <a:bodyPr/>
        <a:lstStyle/>
        <a:p>
          <a:endParaRPr lang="ru-RU">
            <a:solidFill>
              <a:srgbClr val="329632"/>
            </a:solidFill>
            <a:effectLst/>
          </a:endParaRPr>
        </a:p>
      </dgm:t>
    </dgm:pt>
    <dgm:pt modelId="{3AFCC4FC-41C2-42C5-91F6-8C6D526F0F55}">
      <dgm:prSet phldrT="[Текст]" custT="1"/>
      <dgm:spPr/>
      <dgm:t>
        <a:bodyPr/>
        <a:lstStyle/>
        <a:p>
          <a:pPr algn="l"/>
          <a:r>
            <a:rPr lang="ru-RU" sz="2000" b="1" dirty="0" smtClean="0">
              <a:solidFill>
                <a:srgbClr val="329632"/>
              </a:solidFill>
              <a:effectLst/>
            </a:rPr>
            <a:t>Профилактика несчастных случаев и </a:t>
          </a:r>
          <a:r>
            <a:rPr lang="ru-RU" sz="2000" b="1" dirty="0" err="1" smtClean="0">
              <a:solidFill>
                <a:srgbClr val="329632"/>
              </a:solidFill>
              <a:effectLst/>
            </a:rPr>
            <a:t>инвалидизации</a:t>
          </a:r>
          <a:endParaRPr lang="ru-RU" sz="2000" dirty="0">
            <a:solidFill>
              <a:srgbClr val="329632"/>
            </a:solidFill>
            <a:effectLst/>
          </a:endParaRPr>
        </a:p>
      </dgm:t>
    </dgm:pt>
    <dgm:pt modelId="{B295F6B1-4594-44FE-B55C-3C35FBBD8F36}" type="parTrans" cxnId="{D118231A-B555-424E-AE78-6080038969B6}">
      <dgm:prSet/>
      <dgm:spPr/>
      <dgm:t>
        <a:bodyPr/>
        <a:lstStyle/>
        <a:p>
          <a:endParaRPr lang="ru-RU">
            <a:solidFill>
              <a:srgbClr val="329632"/>
            </a:solidFill>
            <a:effectLst/>
          </a:endParaRPr>
        </a:p>
      </dgm:t>
    </dgm:pt>
    <dgm:pt modelId="{004EEAFA-0624-4826-A3D4-40456F0CE7FB}" type="sibTrans" cxnId="{D118231A-B555-424E-AE78-6080038969B6}">
      <dgm:prSet/>
      <dgm:spPr/>
      <dgm:t>
        <a:bodyPr/>
        <a:lstStyle/>
        <a:p>
          <a:endParaRPr lang="ru-RU">
            <a:solidFill>
              <a:srgbClr val="329632"/>
            </a:solidFill>
            <a:effectLst/>
          </a:endParaRPr>
        </a:p>
      </dgm:t>
    </dgm:pt>
    <dgm:pt modelId="{C84BB0E5-0CD4-4FCC-9A75-6F856DDE166D}">
      <dgm:prSet phldrT="[Текст]" custT="1"/>
      <dgm:spPr/>
      <dgm:t>
        <a:bodyPr/>
        <a:lstStyle/>
        <a:p>
          <a:pPr algn="l"/>
          <a:r>
            <a:rPr lang="ru-RU" sz="2000" b="1" dirty="0" smtClean="0">
              <a:solidFill>
                <a:srgbClr val="329632"/>
              </a:solidFill>
              <a:effectLst/>
            </a:rPr>
            <a:t>Проведение иммунопрофилактики населения</a:t>
          </a:r>
          <a:endParaRPr lang="ru-RU" sz="2000" dirty="0">
            <a:solidFill>
              <a:srgbClr val="329632"/>
            </a:solidFill>
            <a:effectLst/>
          </a:endParaRPr>
        </a:p>
      </dgm:t>
    </dgm:pt>
    <dgm:pt modelId="{B2B76991-DBF0-42B5-8A07-4600D2ACE1D8}" type="parTrans" cxnId="{6EDAD0A3-7395-44BB-9E15-AE90F846EBF4}">
      <dgm:prSet/>
      <dgm:spPr/>
      <dgm:t>
        <a:bodyPr/>
        <a:lstStyle/>
        <a:p>
          <a:endParaRPr lang="ru-RU">
            <a:solidFill>
              <a:srgbClr val="329632"/>
            </a:solidFill>
            <a:effectLst/>
          </a:endParaRPr>
        </a:p>
      </dgm:t>
    </dgm:pt>
    <dgm:pt modelId="{7A289EF3-A9F7-4CD3-A279-DF4CD4E52F53}" type="sibTrans" cxnId="{6EDAD0A3-7395-44BB-9E15-AE90F846EBF4}">
      <dgm:prSet/>
      <dgm:spPr/>
      <dgm:t>
        <a:bodyPr/>
        <a:lstStyle/>
        <a:p>
          <a:endParaRPr lang="ru-RU">
            <a:solidFill>
              <a:srgbClr val="329632"/>
            </a:solidFill>
            <a:effectLst/>
          </a:endParaRPr>
        </a:p>
      </dgm:t>
    </dgm:pt>
    <dgm:pt modelId="{7177351E-A692-4CA7-A704-50826FA76E43}" type="pres">
      <dgm:prSet presAssocID="{9E37B13B-CA0C-4AE1-A107-2AB45FDE88D7}" presName="compositeShape" presStyleCnt="0">
        <dgm:presLayoutVars>
          <dgm:dir/>
          <dgm:resizeHandles/>
        </dgm:presLayoutVars>
      </dgm:prSet>
      <dgm:spPr/>
    </dgm:pt>
    <dgm:pt modelId="{B9BCF54D-3E74-406A-8EE1-8160407DC367}" type="pres">
      <dgm:prSet presAssocID="{9E37B13B-CA0C-4AE1-A107-2AB45FDE88D7}" presName="pyramid" presStyleLbl="node1" presStyleIdx="0" presStyleCnt="1" custLinFactNeighborX="-97774" custLinFactNeighborY="-57227"/>
      <dgm:spPr/>
    </dgm:pt>
    <dgm:pt modelId="{8E922DAF-FCBA-416C-8439-839AED6ACF5B}" type="pres">
      <dgm:prSet presAssocID="{9E37B13B-CA0C-4AE1-A107-2AB45FDE88D7}" presName="theList" presStyleCnt="0"/>
      <dgm:spPr/>
    </dgm:pt>
    <dgm:pt modelId="{19A95136-EB65-4552-9715-1EA3CC56511D}" type="pres">
      <dgm:prSet presAssocID="{F593E4F5-46EB-4CA2-838F-0B386C970162}" presName="aNode" presStyleLbl="fgAcc1" presStyleIdx="0" presStyleCnt="6" custScaleX="234047" custScaleY="423368" custLinFactY="-153503" custLinFactNeighborX="12911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AD9E24-1F3B-4BBC-83F6-4B43ADCDB3DC}" type="pres">
      <dgm:prSet presAssocID="{F593E4F5-46EB-4CA2-838F-0B386C970162}" presName="aSpace" presStyleCnt="0"/>
      <dgm:spPr/>
    </dgm:pt>
    <dgm:pt modelId="{95FABAE7-C593-4CB5-BE25-D0737907C161}" type="pres">
      <dgm:prSet presAssocID="{7F0FADDE-598E-4EDA-8B16-2308E906E675}" presName="aNode" presStyleLbl="fgAcc1" presStyleIdx="1" presStyleCnt="6" custScaleX="234047" custScaleY="359114" custLinFactY="-100000" custLinFactNeighborX="12911" custLinFactNeighborY="-1232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CEB13B-B1D4-4A16-87A1-D439D0213AE4}" type="pres">
      <dgm:prSet presAssocID="{7F0FADDE-598E-4EDA-8B16-2308E906E675}" presName="aSpace" presStyleCnt="0"/>
      <dgm:spPr/>
    </dgm:pt>
    <dgm:pt modelId="{CF749E69-4B29-4BAD-A2B9-6EDFE6C21A5F}" type="pres">
      <dgm:prSet presAssocID="{EDA3F09C-3C46-43AF-9D68-1BA2EB4C39FE}" presName="aNode" presStyleLbl="fgAcc1" presStyleIdx="2" presStyleCnt="6" custScaleX="234047" custScaleY="249337" custLinFactY="-41366" custLinFactNeighborX="12911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BB4782-2C70-48FA-8447-9D8BE4BED91C}" type="pres">
      <dgm:prSet presAssocID="{EDA3F09C-3C46-43AF-9D68-1BA2EB4C39FE}" presName="aSpace" presStyleCnt="0"/>
      <dgm:spPr/>
    </dgm:pt>
    <dgm:pt modelId="{08390305-8001-4EB5-9231-B9DAB3258443}" type="pres">
      <dgm:prSet presAssocID="{22B47FF5-559E-4FFE-8A62-ED75C749484D}" presName="aNode" presStyleLbl="fgAcc1" presStyleIdx="3" presStyleCnt="6" custScaleX="234047" custScaleY="391881" custLinFactY="18317" custLinFactNeighborX="1291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989958-A5EC-4BE5-923B-7BB813615BC7}" type="pres">
      <dgm:prSet presAssocID="{22B47FF5-559E-4FFE-8A62-ED75C749484D}" presName="aSpace" presStyleCnt="0"/>
      <dgm:spPr/>
    </dgm:pt>
    <dgm:pt modelId="{651FC891-6963-4E99-B355-A266A761C9B1}" type="pres">
      <dgm:prSet presAssocID="{3AFCC4FC-41C2-42C5-91F6-8C6D526F0F55}" presName="aNode" presStyleLbl="fgAcc1" presStyleIdx="4" presStyleCnt="6" custScaleX="234047" custScaleY="209087" custLinFactY="128701" custLinFactNeighborX="12911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4FCD4-629C-4760-B265-925BDA474FFD}" type="pres">
      <dgm:prSet presAssocID="{3AFCC4FC-41C2-42C5-91F6-8C6D526F0F55}" presName="aSpace" presStyleCnt="0"/>
      <dgm:spPr/>
    </dgm:pt>
    <dgm:pt modelId="{46BFEE8D-BD97-4F20-B5D1-6D9167B53EC4}" type="pres">
      <dgm:prSet presAssocID="{C84BB0E5-0CD4-4FCC-9A75-6F856DDE166D}" presName="aNode" presStyleLbl="fgAcc1" presStyleIdx="5" presStyleCnt="6" custScaleX="234047" custScaleY="227764" custLinFactY="208471" custLinFactNeighborX="12911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F1ECC-312E-4FA5-AD6B-CE2A1ECEAB10}" type="pres">
      <dgm:prSet presAssocID="{C84BB0E5-0CD4-4FCC-9A75-6F856DDE166D}" presName="aSpace" presStyleCnt="0"/>
      <dgm:spPr/>
    </dgm:pt>
  </dgm:ptLst>
  <dgm:cxnLst>
    <dgm:cxn modelId="{E1F1D569-96CB-4150-AD0A-A8CED552686C}" type="presOf" srcId="{7F0FADDE-598E-4EDA-8B16-2308E906E675}" destId="{95FABAE7-C593-4CB5-BE25-D0737907C161}" srcOrd="0" destOrd="0" presId="urn:microsoft.com/office/officeart/2005/8/layout/pyramid2"/>
    <dgm:cxn modelId="{97C44BA2-E6AE-4111-90B8-EA7B24745AC4}" type="presOf" srcId="{9E37B13B-CA0C-4AE1-A107-2AB45FDE88D7}" destId="{7177351E-A692-4CA7-A704-50826FA76E43}" srcOrd="0" destOrd="0" presId="urn:microsoft.com/office/officeart/2005/8/layout/pyramid2"/>
    <dgm:cxn modelId="{D118231A-B555-424E-AE78-6080038969B6}" srcId="{9E37B13B-CA0C-4AE1-A107-2AB45FDE88D7}" destId="{3AFCC4FC-41C2-42C5-91F6-8C6D526F0F55}" srcOrd="4" destOrd="0" parTransId="{B295F6B1-4594-44FE-B55C-3C35FBBD8F36}" sibTransId="{004EEAFA-0624-4826-A3D4-40456F0CE7FB}"/>
    <dgm:cxn modelId="{2FA7E148-E1CC-4C3B-8B8C-A0F91552B917}" type="presOf" srcId="{C84BB0E5-0CD4-4FCC-9A75-6F856DDE166D}" destId="{46BFEE8D-BD97-4F20-B5D1-6D9167B53EC4}" srcOrd="0" destOrd="0" presId="urn:microsoft.com/office/officeart/2005/8/layout/pyramid2"/>
    <dgm:cxn modelId="{6EDAD0A3-7395-44BB-9E15-AE90F846EBF4}" srcId="{9E37B13B-CA0C-4AE1-A107-2AB45FDE88D7}" destId="{C84BB0E5-0CD4-4FCC-9A75-6F856DDE166D}" srcOrd="5" destOrd="0" parTransId="{B2B76991-DBF0-42B5-8A07-4600D2ACE1D8}" sibTransId="{7A289EF3-A9F7-4CD3-A279-DF4CD4E52F53}"/>
    <dgm:cxn modelId="{F0FA83A3-9505-441E-ACE2-B787A24815CA}" srcId="{9E37B13B-CA0C-4AE1-A107-2AB45FDE88D7}" destId="{EDA3F09C-3C46-43AF-9D68-1BA2EB4C39FE}" srcOrd="2" destOrd="0" parTransId="{0DAB0184-6732-4F99-B80F-26B56E9E9A39}" sibTransId="{2BEF71EB-3348-4DEF-9B42-1FF75A9E4A63}"/>
    <dgm:cxn modelId="{3A36C955-E5B6-431D-928F-DD4B73E1CB19}" type="presOf" srcId="{F593E4F5-46EB-4CA2-838F-0B386C970162}" destId="{19A95136-EB65-4552-9715-1EA3CC56511D}" srcOrd="0" destOrd="0" presId="urn:microsoft.com/office/officeart/2005/8/layout/pyramid2"/>
    <dgm:cxn modelId="{8000A8BB-D3E1-4CFD-BDD9-5DB4147921BB}" type="presOf" srcId="{3AFCC4FC-41C2-42C5-91F6-8C6D526F0F55}" destId="{651FC891-6963-4E99-B355-A266A761C9B1}" srcOrd="0" destOrd="0" presId="urn:microsoft.com/office/officeart/2005/8/layout/pyramid2"/>
    <dgm:cxn modelId="{09DD7B7C-1A24-45FF-BCD2-AD437033FFC5}" type="presOf" srcId="{22B47FF5-559E-4FFE-8A62-ED75C749484D}" destId="{08390305-8001-4EB5-9231-B9DAB3258443}" srcOrd="0" destOrd="0" presId="urn:microsoft.com/office/officeart/2005/8/layout/pyramid2"/>
    <dgm:cxn modelId="{0F7BF8B7-7C50-476B-A2CC-832A322BC3A1}" srcId="{9E37B13B-CA0C-4AE1-A107-2AB45FDE88D7}" destId="{F593E4F5-46EB-4CA2-838F-0B386C970162}" srcOrd="0" destOrd="0" parTransId="{517755CE-15D1-4065-A0EA-27B9D20E4A66}" sibTransId="{1A319689-7C2E-4F95-B781-0892FAED990A}"/>
    <dgm:cxn modelId="{05461E9D-7185-4F5E-85B3-75D4A25D69A8}" srcId="{9E37B13B-CA0C-4AE1-A107-2AB45FDE88D7}" destId="{7F0FADDE-598E-4EDA-8B16-2308E906E675}" srcOrd="1" destOrd="0" parTransId="{919B6552-6935-4084-B9EC-CBD0BB427ABC}" sibTransId="{2209C740-C8AE-4930-9395-17AB8A3E1A5D}"/>
    <dgm:cxn modelId="{C5F10B13-B222-439E-A739-EF8928B5C1A0}" srcId="{9E37B13B-CA0C-4AE1-A107-2AB45FDE88D7}" destId="{22B47FF5-559E-4FFE-8A62-ED75C749484D}" srcOrd="3" destOrd="0" parTransId="{FDD3A500-66AA-4900-87FF-CED2E429EF2F}" sibTransId="{CB2DB6F0-8816-4C4D-ADA8-7052DF8C1BC5}"/>
    <dgm:cxn modelId="{7A685DA1-64D0-422A-8E43-FC34DDD55B22}" type="presOf" srcId="{EDA3F09C-3C46-43AF-9D68-1BA2EB4C39FE}" destId="{CF749E69-4B29-4BAD-A2B9-6EDFE6C21A5F}" srcOrd="0" destOrd="0" presId="urn:microsoft.com/office/officeart/2005/8/layout/pyramid2"/>
    <dgm:cxn modelId="{FFA4FF3B-148A-43DD-90A6-CA0B697BCFBF}" type="presParOf" srcId="{7177351E-A692-4CA7-A704-50826FA76E43}" destId="{B9BCF54D-3E74-406A-8EE1-8160407DC367}" srcOrd="0" destOrd="0" presId="urn:microsoft.com/office/officeart/2005/8/layout/pyramid2"/>
    <dgm:cxn modelId="{8FCC1E84-5C0C-4A24-9468-D79AD732B178}" type="presParOf" srcId="{7177351E-A692-4CA7-A704-50826FA76E43}" destId="{8E922DAF-FCBA-416C-8439-839AED6ACF5B}" srcOrd="1" destOrd="0" presId="urn:microsoft.com/office/officeart/2005/8/layout/pyramid2"/>
    <dgm:cxn modelId="{C879C641-BAF0-4520-8E38-24A0A08A9FFB}" type="presParOf" srcId="{8E922DAF-FCBA-416C-8439-839AED6ACF5B}" destId="{19A95136-EB65-4552-9715-1EA3CC56511D}" srcOrd="0" destOrd="0" presId="urn:microsoft.com/office/officeart/2005/8/layout/pyramid2"/>
    <dgm:cxn modelId="{6D4C7D53-F8D2-40CD-9B00-17CE64D53745}" type="presParOf" srcId="{8E922DAF-FCBA-416C-8439-839AED6ACF5B}" destId="{A4AD9E24-1F3B-4BBC-83F6-4B43ADCDB3DC}" srcOrd="1" destOrd="0" presId="urn:microsoft.com/office/officeart/2005/8/layout/pyramid2"/>
    <dgm:cxn modelId="{C027343C-3E39-4C41-89F5-9BE26810A502}" type="presParOf" srcId="{8E922DAF-FCBA-416C-8439-839AED6ACF5B}" destId="{95FABAE7-C593-4CB5-BE25-D0737907C161}" srcOrd="2" destOrd="0" presId="urn:microsoft.com/office/officeart/2005/8/layout/pyramid2"/>
    <dgm:cxn modelId="{0E110A61-ABE1-422C-ABF1-70DDA89FC41D}" type="presParOf" srcId="{8E922DAF-FCBA-416C-8439-839AED6ACF5B}" destId="{E7CEB13B-B1D4-4A16-87A1-D439D0213AE4}" srcOrd="3" destOrd="0" presId="urn:microsoft.com/office/officeart/2005/8/layout/pyramid2"/>
    <dgm:cxn modelId="{EB64ED04-B573-423A-B2E0-7449071A90B6}" type="presParOf" srcId="{8E922DAF-FCBA-416C-8439-839AED6ACF5B}" destId="{CF749E69-4B29-4BAD-A2B9-6EDFE6C21A5F}" srcOrd="4" destOrd="0" presId="urn:microsoft.com/office/officeart/2005/8/layout/pyramid2"/>
    <dgm:cxn modelId="{D4622025-0C5E-423E-A565-88606CBAD15F}" type="presParOf" srcId="{8E922DAF-FCBA-416C-8439-839AED6ACF5B}" destId="{12BB4782-2C70-48FA-8447-9D8BE4BED91C}" srcOrd="5" destOrd="0" presId="urn:microsoft.com/office/officeart/2005/8/layout/pyramid2"/>
    <dgm:cxn modelId="{F9B11C87-7D46-456B-8E2B-3047FA2191E6}" type="presParOf" srcId="{8E922DAF-FCBA-416C-8439-839AED6ACF5B}" destId="{08390305-8001-4EB5-9231-B9DAB3258443}" srcOrd="6" destOrd="0" presId="urn:microsoft.com/office/officeart/2005/8/layout/pyramid2"/>
    <dgm:cxn modelId="{64C4AFE9-A24E-48AD-948B-8B27E3D22884}" type="presParOf" srcId="{8E922DAF-FCBA-416C-8439-839AED6ACF5B}" destId="{63989958-A5EC-4BE5-923B-7BB813615BC7}" srcOrd="7" destOrd="0" presId="urn:microsoft.com/office/officeart/2005/8/layout/pyramid2"/>
    <dgm:cxn modelId="{FF8CD818-E1FC-4994-BB1F-82A340D8D6D1}" type="presParOf" srcId="{8E922DAF-FCBA-416C-8439-839AED6ACF5B}" destId="{651FC891-6963-4E99-B355-A266A761C9B1}" srcOrd="8" destOrd="0" presId="urn:microsoft.com/office/officeart/2005/8/layout/pyramid2"/>
    <dgm:cxn modelId="{799A08B7-3EDA-48DA-8AC5-6CC4BCF3C312}" type="presParOf" srcId="{8E922DAF-FCBA-416C-8439-839AED6ACF5B}" destId="{8074FCD4-629C-4760-B265-925BDA474FFD}" srcOrd="9" destOrd="0" presId="urn:microsoft.com/office/officeart/2005/8/layout/pyramid2"/>
    <dgm:cxn modelId="{49B9F955-5800-4D68-A298-EA1E407D4648}" type="presParOf" srcId="{8E922DAF-FCBA-416C-8439-839AED6ACF5B}" destId="{46BFEE8D-BD97-4F20-B5D1-6D9167B53EC4}" srcOrd="10" destOrd="0" presId="urn:microsoft.com/office/officeart/2005/8/layout/pyramid2"/>
    <dgm:cxn modelId="{FC11AD1C-6250-4582-A6BB-E33D1E4595C0}" type="presParOf" srcId="{8E922DAF-FCBA-416C-8439-839AED6ACF5B}" destId="{17BF1ECC-312E-4FA5-AD6B-CE2A1ECEAB10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E37B13B-CA0C-4AE1-A107-2AB45FDE88D7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F593E4F5-46EB-4CA2-838F-0B386C970162}">
      <dgm:prSet phldrT="[Текст]" custT="1"/>
      <dgm:spPr/>
      <dgm:t>
        <a:bodyPr/>
        <a:lstStyle/>
        <a:p>
          <a:pPr algn="l"/>
          <a:r>
            <a:rPr lang="ru-RU" sz="2000" b="1" dirty="0" smtClean="0">
              <a:solidFill>
                <a:srgbClr val="329632"/>
              </a:solidFill>
              <a:effectLst/>
            </a:rPr>
            <a:t>Санитарно-гигиеническое воспитание</a:t>
          </a:r>
        </a:p>
      </dgm:t>
    </dgm:pt>
    <dgm:pt modelId="{517755CE-15D1-4065-A0EA-27B9D20E4A66}" type="parTrans" cxnId="{0F7BF8B7-7C50-476B-A2CC-832A322BC3A1}">
      <dgm:prSet/>
      <dgm:spPr/>
      <dgm:t>
        <a:bodyPr/>
        <a:lstStyle/>
        <a:p>
          <a:endParaRPr lang="ru-RU">
            <a:effectLst/>
          </a:endParaRPr>
        </a:p>
      </dgm:t>
    </dgm:pt>
    <dgm:pt modelId="{1A319689-7C2E-4F95-B781-0892FAED990A}" type="sibTrans" cxnId="{0F7BF8B7-7C50-476B-A2CC-832A322BC3A1}">
      <dgm:prSet/>
      <dgm:spPr/>
      <dgm:t>
        <a:bodyPr/>
        <a:lstStyle/>
        <a:p>
          <a:endParaRPr lang="ru-RU">
            <a:effectLst/>
          </a:endParaRPr>
        </a:p>
      </dgm:t>
    </dgm:pt>
    <dgm:pt modelId="{7F0FADDE-598E-4EDA-8B16-2308E906E675}">
      <dgm:prSet phldrT="[Текст]" custT="1"/>
      <dgm:spPr/>
      <dgm:t>
        <a:bodyPr/>
        <a:lstStyle/>
        <a:p>
          <a:pPr algn="l"/>
          <a:r>
            <a:rPr lang="ru-RU" sz="2000" b="1" dirty="0" smtClean="0">
              <a:solidFill>
                <a:srgbClr val="329632"/>
              </a:solidFill>
              <a:effectLst/>
            </a:rPr>
            <a:t>Диспансерное наблюдение</a:t>
          </a:r>
        </a:p>
      </dgm:t>
    </dgm:pt>
    <dgm:pt modelId="{919B6552-6935-4084-B9EC-CBD0BB427ABC}" type="parTrans" cxnId="{05461E9D-7185-4F5E-85B3-75D4A25D69A8}">
      <dgm:prSet/>
      <dgm:spPr/>
      <dgm:t>
        <a:bodyPr/>
        <a:lstStyle/>
        <a:p>
          <a:endParaRPr lang="ru-RU">
            <a:effectLst/>
          </a:endParaRPr>
        </a:p>
      </dgm:t>
    </dgm:pt>
    <dgm:pt modelId="{2209C740-C8AE-4930-9395-17AB8A3E1A5D}" type="sibTrans" cxnId="{05461E9D-7185-4F5E-85B3-75D4A25D69A8}">
      <dgm:prSet/>
      <dgm:spPr/>
      <dgm:t>
        <a:bodyPr/>
        <a:lstStyle/>
        <a:p>
          <a:endParaRPr lang="ru-RU">
            <a:effectLst/>
          </a:endParaRPr>
        </a:p>
      </dgm:t>
    </dgm:pt>
    <dgm:pt modelId="{EDA3F09C-3C46-43AF-9D68-1BA2EB4C39FE}">
      <dgm:prSet phldrT="[Текст]" custT="1"/>
      <dgm:spPr/>
      <dgm:t>
        <a:bodyPr/>
        <a:lstStyle/>
        <a:p>
          <a:pPr algn="l"/>
          <a:r>
            <a:rPr lang="ru-RU" sz="2000" b="1" dirty="0" smtClean="0">
              <a:solidFill>
                <a:srgbClr val="329632"/>
              </a:solidFill>
              <a:effectLst/>
            </a:rPr>
            <a:t>Курсы профилактического лечения </a:t>
          </a:r>
        </a:p>
      </dgm:t>
    </dgm:pt>
    <dgm:pt modelId="{0DAB0184-6732-4F99-B80F-26B56E9E9A39}" type="parTrans" cxnId="{F0FA83A3-9505-441E-ACE2-B787A24815CA}">
      <dgm:prSet/>
      <dgm:spPr/>
      <dgm:t>
        <a:bodyPr/>
        <a:lstStyle/>
        <a:p>
          <a:endParaRPr lang="ru-RU">
            <a:effectLst/>
          </a:endParaRPr>
        </a:p>
      </dgm:t>
    </dgm:pt>
    <dgm:pt modelId="{2BEF71EB-3348-4DEF-9B42-1FF75A9E4A63}" type="sibTrans" cxnId="{F0FA83A3-9505-441E-ACE2-B787A24815CA}">
      <dgm:prSet/>
      <dgm:spPr/>
      <dgm:t>
        <a:bodyPr/>
        <a:lstStyle/>
        <a:p>
          <a:endParaRPr lang="ru-RU">
            <a:effectLst/>
          </a:endParaRPr>
        </a:p>
      </dgm:t>
    </dgm:pt>
    <dgm:pt modelId="{22B47FF5-559E-4FFE-8A62-ED75C749484D}">
      <dgm:prSet phldrT="[Текст]" custT="1"/>
      <dgm:spPr/>
      <dgm:t>
        <a:bodyPr/>
        <a:lstStyle/>
        <a:p>
          <a:pPr algn="l"/>
          <a:r>
            <a:rPr lang="ru-RU" sz="2000" b="1" dirty="0" smtClean="0">
              <a:solidFill>
                <a:srgbClr val="329632"/>
              </a:solidFill>
              <a:effectLst/>
            </a:rPr>
            <a:t>Проведение медико-психологической адаптации </a:t>
          </a:r>
        </a:p>
      </dgm:t>
    </dgm:pt>
    <dgm:pt modelId="{FDD3A500-66AA-4900-87FF-CED2E429EF2F}" type="parTrans" cxnId="{C5F10B13-B222-439E-A739-EF8928B5C1A0}">
      <dgm:prSet/>
      <dgm:spPr/>
      <dgm:t>
        <a:bodyPr/>
        <a:lstStyle/>
        <a:p>
          <a:endParaRPr lang="ru-RU">
            <a:effectLst/>
          </a:endParaRPr>
        </a:p>
      </dgm:t>
    </dgm:pt>
    <dgm:pt modelId="{CB2DB6F0-8816-4C4D-ADA8-7052DF8C1BC5}" type="sibTrans" cxnId="{C5F10B13-B222-439E-A739-EF8928B5C1A0}">
      <dgm:prSet/>
      <dgm:spPr/>
      <dgm:t>
        <a:bodyPr/>
        <a:lstStyle/>
        <a:p>
          <a:endParaRPr lang="ru-RU">
            <a:effectLst/>
          </a:endParaRPr>
        </a:p>
      </dgm:t>
    </dgm:pt>
    <dgm:pt modelId="{3AFCC4FC-41C2-42C5-91F6-8C6D526F0F55}">
      <dgm:prSet phldrT="[Текст]" custT="1"/>
      <dgm:spPr/>
      <dgm:t>
        <a:bodyPr/>
        <a:lstStyle/>
        <a:p>
          <a:pPr algn="l"/>
          <a:r>
            <a:rPr lang="ru-RU" sz="2000" b="1" dirty="0" smtClean="0">
              <a:solidFill>
                <a:srgbClr val="329632"/>
              </a:solidFill>
              <a:effectLst/>
            </a:rPr>
            <a:t>Формирование правильного отношения к изменившимся возможностям и потребностям организма</a:t>
          </a:r>
        </a:p>
      </dgm:t>
    </dgm:pt>
    <dgm:pt modelId="{B295F6B1-4594-44FE-B55C-3C35FBBD8F36}" type="parTrans" cxnId="{D118231A-B555-424E-AE78-6080038969B6}">
      <dgm:prSet/>
      <dgm:spPr/>
      <dgm:t>
        <a:bodyPr/>
        <a:lstStyle/>
        <a:p>
          <a:endParaRPr lang="ru-RU">
            <a:effectLst/>
          </a:endParaRPr>
        </a:p>
      </dgm:t>
    </dgm:pt>
    <dgm:pt modelId="{004EEAFA-0624-4826-A3D4-40456F0CE7FB}" type="sibTrans" cxnId="{D118231A-B555-424E-AE78-6080038969B6}">
      <dgm:prSet/>
      <dgm:spPr/>
      <dgm:t>
        <a:bodyPr/>
        <a:lstStyle/>
        <a:p>
          <a:endParaRPr lang="ru-RU">
            <a:effectLst/>
          </a:endParaRPr>
        </a:p>
      </dgm:t>
    </dgm:pt>
    <dgm:pt modelId="{7177351E-A692-4CA7-A704-50826FA76E43}" type="pres">
      <dgm:prSet presAssocID="{9E37B13B-CA0C-4AE1-A107-2AB45FDE88D7}" presName="compositeShape" presStyleCnt="0">
        <dgm:presLayoutVars>
          <dgm:dir/>
          <dgm:resizeHandles/>
        </dgm:presLayoutVars>
      </dgm:prSet>
      <dgm:spPr/>
    </dgm:pt>
    <dgm:pt modelId="{B9BCF54D-3E74-406A-8EE1-8160407DC367}" type="pres">
      <dgm:prSet presAssocID="{9E37B13B-CA0C-4AE1-A107-2AB45FDE88D7}" presName="pyramid" presStyleLbl="node1" presStyleIdx="0" presStyleCnt="1" custLinFactNeighborX="18374" custLinFactNeighborY="1818"/>
      <dgm:spPr/>
    </dgm:pt>
    <dgm:pt modelId="{8E922DAF-FCBA-416C-8439-839AED6ACF5B}" type="pres">
      <dgm:prSet presAssocID="{9E37B13B-CA0C-4AE1-A107-2AB45FDE88D7}" presName="theList" presStyleCnt="0"/>
      <dgm:spPr/>
    </dgm:pt>
    <dgm:pt modelId="{19A95136-EB65-4552-9715-1EA3CC56511D}" type="pres">
      <dgm:prSet presAssocID="{F593E4F5-46EB-4CA2-838F-0B386C970162}" presName="aNode" presStyleLbl="fgAcc1" presStyleIdx="0" presStyleCnt="5" custScaleX="234047" custScaleY="206324" custLinFactY="-1052" custLinFactNeighborX="-2079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AD9E24-1F3B-4BBC-83F6-4B43ADCDB3DC}" type="pres">
      <dgm:prSet presAssocID="{F593E4F5-46EB-4CA2-838F-0B386C970162}" presName="aSpace" presStyleCnt="0"/>
      <dgm:spPr/>
    </dgm:pt>
    <dgm:pt modelId="{95FABAE7-C593-4CB5-BE25-D0737907C161}" type="pres">
      <dgm:prSet presAssocID="{7F0FADDE-598E-4EDA-8B16-2308E906E675}" presName="aNode" presStyleLbl="fgAcc1" presStyleIdx="1" presStyleCnt="5" custScaleX="234047" custScaleY="183436" custLinFactY="11220" custLinFactNeighborX="-1736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CEB13B-B1D4-4A16-87A1-D439D0213AE4}" type="pres">
      <dgm:prSet presAssocID="{7F0FADDE-598E-4EDA-8B16-2308E906E675}" presName="aSpace" presStyleCnt="0"/>
      <dgm:spPr/>
    </dgm:pt>
    <dgm:pt modelId="{CF749E69-4B29-4BAD-A2B9-6EDFE6C21A5F}" type="pres">
      <dgm:prSet presAssocID="{EDA3F09C-3C46-43AF-9D68-1BA2EB4C39FE}" presName="aNode" presStyleLbl="fgAcc1" presStyleIdx="2" presStyleCnt="5" custScaleX="234047" custScaleY="158903" custLinFactY="45770" custLinFactNeighborX="-1240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BB4782-2C70-48FA-8447-9D8BE4BED91C}" type="pres">
      <dgm:prSet presAssocID="{EDA3F09C-3C46-43AF-9D68-1BA2EB4C39FE}" presName="aSpace" presStyleCnt="0"/>
      <dgm:spPr/>
    </dgm:pt>
    <dgm:pt modelId="{08390305-8001-4EB5-9231-B9DAB3258443}" type="pres">
      <dgm:prSet presAssocID="{22B47FF5-559E-4FFE-8A62-ED75C749484D}" presName="aNode" presStyleLbl="fgAcc1" presStyleIdx="3" presStyleCnt="5" custScaleX="234047" custScaleY="193558" custLinFactY="90563" custLinFactNeighborX="-5889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989958-A5EC-4BE5-923B-7BB813615BC7}" type="pres">
      <dgm:prSet presAssocID="{22B47FF5-559E-4FFE-8A62-ED75C749484D}" presName="aSpace" presStyleCnt="0"/>
      <dgm:spPr/>
    </dgm:pt>
    <dgm:pt modelId="{651FC891-6963-4E99-B355-A266A761C9B1}" type="pres">
      <dgm:prSet presAssocID="{3AFCC4FC-41C2-42C5-91F6-8C6D526F0F55}" presName="aNode" presStyleLbl="fgAcc1" presStyleIdx="4" presStyleCnt="5" custScaleX="234047" custScaleY="320606" custLinFactY="116782" custLinFactNeighborX="1584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4FCD4-629C-4760-B265-925BDA474FFD}" type="pres">
      <dgm:prSet presAssocID="{3AFCC4FC-41C2-42C5-91F6-8C6D526F0F55}" presName="aSpace" presStyleCnt="0"/>
      <dgm:spPr/>
    </dgm:pt>
  </dgm:ptLst>
  <dgm:cxnLst>
    <dgm:cxn modelId="{41C0D28E-F6D1-43BB-9BFE-7DE802F5286F}" type="presOf" srcId="{EDA3F09C-3C46-43AF-9D68-1BA2EB4C39FE}" destId="{CF749E69-4B29-4BAD-A2B9-6EDFE6C21A5F}" srcOrd="0" destOrd="0" presId="urn:microsoft.com/office/officeart/2005/8/layout/pyramid2"/>
    <dgm:cxn modelId="{05461E9D-7185-4F5E-85B3-75D4A25D69A8}" srcId="{9E37B13B-CA0C-4AE1-A107-2AB45FDE88D7}" destId="{7F0FADDE-598E-4EDA-8B16-2308E906E675}" srcOrd="1" destOrd="0" parTransId="{919B6552-6935-4084-B9EC-CBD0BB427ABC}" sibTransId="{2209C740-C8AE-4930-9395-17AB8A3E1A5D}"/>
    <dgm:cxn modelId="{0F7BF8B7-7C50-476B-A2CC-832A322BC3A1}" srcId="{9E37B13B-CA0C-4AE1-A107-2AB45FDE88D7}" destId="{F593E4F5-46EB-4CA2-838F-0B386C970162}" srcOrd="0" destOrd="0" parTransId="{517755CE-15D1-4065-A0EA-27B9D20E4A66}" sibTransId="{1A319689-7C2E-4F95-B781-0892FAED990A}"/>
    <dgm:cxn modelId="{80147501-2321-41EF-A59D-8F8DD6E49606}" type="presOf" srcId="{22B47FF5-559E-4FFE-8A62-ED75C749484D}" destId="{08390305-8001-4EB5-9231-B9DAB3258443}" srcOrd="0" destOrd="0" presId="urn:microsoft.com/office/officeart/2005/8/layout/pyramid2"/>
    <dgm:cxn modelId="{11F8FD93-9693-48F9-B963-7A7B85E8FDAE}" type="presOf" srcId="{3AFCC4FC-41C2-42C5-91F6-8C6D526F0F55}" destId="{651FC891-6963-4E99-B355-A266A761C9B1}" srcOrd="0" destOrd="0" presId="urn:microsoft.com/office/officeart/2005/8/layout/pyramid2"/>
    <dgm:cxn modelId="{D118231A-B555-424E-AE78-6080038969B6}" srcId="{9E37B13B-CA0C-4AE1-A107-2AB45FDE88D7}" destId="{3AFCC4FC-41C2-42C5-91F6-8C6D526F0F55}" srcOrd="4" destOrd="0" parTransId="{B295F6B1-4594-44FE-B55C-3C35FBBD8F36}" sibTransId="{004EEAFA-0624-4826-A3D4-40456F0CE7FB}"/>
    <dgm:cxn modelId="{817EE7C5-4B40-4C2D-86E8-5A783DBBCEC2}" type="presOf" srcId="{F593E4F5-46EB-4CA2-838F-0B386C970162}" destId="{19A95136-EB65-4552-9715-1EA3CC56511D}" srcOrd="0" destOrd="0" presId="urn:microsoft.com/office/officeart/2005/8/layout/pyramid2"/>
    <dgm:cxn modelId="{B55BFF1D-A193-4F52-A7C0-3D9DB21EB312}" type="presOf" srcId="{7F0FADDE-598E-4EDA-8B16-2308E906E675}" destId="{95FABAE7-C593-4CB5-BE25-D0737907C161}" srcOrd="0" destOrd="0" presId="urn:microsoft.com/office/officeart/2005/8/layout/pyramid2"/>
    <dgm:cxn modelId="{5F27A08B-B043-42A6-9A5C-3E5B77F3D6A0}" type="presOf" srcId="{9E37B13B-CA0C-4AE1-A107-2AB45FDE88D7}" destId="{7177351E-A692-4CA7-A704-50826FA76E43}" srcOrd="0" destOrd="0" presId="urn:microsoft.com/office/officeart/2005/8/layout/pyramid2"/>
    <dgm:cxn modelId="{F0FA83A3-9505-441E-ACE2-B787A24815CA}" srcId="{9E37B13B-CA0C-4AE1-A107-2AB45FDE88D7}" destId="{EDA3F09C-3C46-43AF-9D68-1BA2EB4C39FE}" srcOrd="2" destOrd="0" parTransId="{0DAB0184-6732-4F99-B80F-26B56E9E9A39}" sibTransId="{2BEF71EB-3348-4DEF-9B42-1FF75A9E4A63}"/>
    <dgm:cxn modelId="{C5F10B13-B222-439E-A739-EF8928B5C1A0}" srcId="{9E37B13B-CA0C-4AE1-A107-2AB45FDE88D7}" destId="{22B47FF5-559E-4FFE-8A62-ED75C749484D}" srcOrd="3" destOrd="0" parTransId="{FDD3A500-66AA-4900-87FF-CED2E429EF2F}" sibTransId="{CB2DB6F0-8816-4C4D-ADA8-7052DF8C1BC5}"/>
    <dgm:cxn modelId="{61F344FE-241F-468C-8E78-F4030B147742}" type="presParOf" srcId="{7177351E-A692-4CA7-A704-50826FA76E43}" destId="{B9BCF54D-3E74-406A-8EE1-8160407DC367}" srcOrd="0" destOrd="0" presId="urn:microsoft.com/office/officeart/2005/8/layout/pyramid2"/>
    <dgm:cxn modelId="{19ECD4A8-3FA6-4B5C-BF84-AD307EA9ECA3}" type="presParOf" srcId="{7177351E-A692-4CA7-A704-50826FA76E43}" destId="{8E922DAF-FCBA-416C-8439-839AED6ACF5B}" srcOrd="1" destOrd="0" presId="urn:microsoft.com/office/officeart/2005/8/layout/pyramid2"/>
    <dgm:cxn modelId="{C8F1A602-3845-4460-8F26-09AEE0548211}" type="presParOf" srcId="{8E922DAF-FCBA-416C-8439-839AED6ACF5B}" destId="{19A95136-EB65-4552-9715-1EA3CC56511D}" srcOrd="0" destOrd="0" presId="urn:microsoft.com/office/officeart/2005/8/layout/pyramid2"/>
    <dgm:cxn modelId="{38CA324B-184A-4571-AF41-E7FFADA9E065}" type="presParOf" srcId="{8E922DAF-FCBA-416C-8439-839AED6ACF5B}" destId="{A4AD9E24-1F3B-4BBC-83F6-4B43ADCDB3DC}" srcOrd="1" destOrd="0" presId="urn:microsoft.com/office/officeart/2005/8/layout/pyramid2"/>
    <dgm:cxn modelId="{5658882F-0E53-40D2-A8F7-458E5BCC541C}" type="presParOf" srcId="{8E922DAF-FCBA-416C-8439-839AED6ACF5B}" destId="{95FABAE7-C593-4CB5-BE25-D0737907C161}" srcOrd="2" destOrd="0" presId="urn:microsoft.com/office/officeart/2005/8/layout/pyramid2"/>
    <dgm:cxn modelId="{16D7F4F0-722B-4C96-B6B0-5A547345BEDC}" type="presParOf" srcId="{8E922DAF-FCBA-416C-8439-839AED6ACF5B}" destId="{E7CEB13B-B1D4-4A16-87A1-D439D0213AE4}" srcOrd="3" destOrd="0" presId="urn:microsoft.com/office/officeart/2005/8/layout/pyramid2"/>
    <dgm:cxn modelId="{A2217EB6-F217-4D0C-AE6E-16BA1E374A57}" type="presParOf" srcId="{8E922DAF-FCBA-416C-8439-839AED6ACF5B}" destId="{CF749E69-4B29-4BAD-A2B9-6EDFE6C21A5F}" srcOrd="4" destOrd="0" presId="urn:microsoft.com/office/officeart/2005/8/layout/pyramid2"/>
    <dgm:cxn modelId="{3361301F-9021-4B43-9379-90920B9119EC}" type="presParOf" srcId="{8E922DAF-FCBA-416C-8439-839AED6ACF5B}" destId="{12BB4782-2C70-48FA-8447-9D8BE4BED91C}" srcOrd="5" destOrd="0" presId="urn:microsoft.com/office/officeart/2005/8/layout/pyramid2"/>
    <dgm:cxn modelId="{241E7BD8-5549-44C2-9584-E4687DB2430E}" type="presParOf" srcId="{8E922DAF-FCBA-416C-8439-839AED6ACF5B}" destId="{08390305-8001-4EB5-9231-B9DAB3258443}" srcOrd="6" destOrd="0" presId="urn:microsoft.com/office/officeart/2005/8/layout/pyramid2"/>
    <dgm:cxn modelId="{C6C8E5A7-D351-4DD3-BD62-D17E4F044B64}" type="presParOf" srcId="{8E922DAF-FCBA-416C-8439-839AED6ACF5B}" destId="{63989958-A5EC-4BE5-923B-7BB813615BC7}" srcOrd="7" destOrd="0" presId="urn:microsoft.com/office/officeart/2005/8/layout/pyramid2"/>
    <dgm:cxn modelId="{F5E1B3FA-8C26-4A55-B8DE-AAC3FE5D2E9E}" type="presParOf" srcId="{8E922DAF-FCBA-416C-8439-839AED6ACF5B}" destId="{651FC891-6963-4E99-B355-A266A761C9B1}" srcOrd="8" destOrd="0" presId="urn:microsoft.com/office/officeart/2005/8/layout/pyramid2"/>
    <dgm:cxn modelId="{77FCE9E9-A515-4F2A-9B18-89C319286378}" type="presParOf" srcId="{8E922DAF-FCBA-416C-8439-839AED6ACF5B}" destId="{8074FCD4-629C-4760-B265-925BDA474FFD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05A3C2-3FF1-474B-9816-79604BD0722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0C5-22E6-4279-AF7D-46A283976426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Санаторно-курортное лечение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38B59A-4E7F-4C6C-838B-54FF9FC04E0B}" type="parTrans" cxnId="{56AD2B29-F16C-4CDC-8F3E-440AEA75FDE8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9DFCABD-5919-4972-8B38-E831F80E60A3}" type="sibTrans" cxnId="{56AD2B29-F16C-4CDC-8F3E-440AEA75FDE8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0C763D2-1760-4E66-99D8-5F82B281B864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Протезно-ортопедическая помощь</a:t>
          </a:r>
        </a:p>
      </dgm:t>
    </dgm:pt>
    <dgm:pt modelId="{A9A2BBD8-0E29-4C5A-A38E-D81C7742433B}" type="parTrans" cxnId="{DDD87621-9E83-4096-92BA-0550AC8A456D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DE0F2A5-D41A-4A47-B456-4C5F9F58F8BA}" type="sibTrans" cxnId="{DDD87621-9E83-4096-92BA-0550AC8A456D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CDF2A4A-55F2-415A-A7C2-B9F5AEB9C4B3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Психологическая помощь</a:t>
          </a:r>
        </a:p>
      </dgm:t>
    </dgm:pt>
    <dgm:pt modelId="{A47500EC-5DD6-4069-BB83-DC1A615BF21A}" type="parTrans" cxnId="{1E70C960-A60C-4872-B1EE-8C4CCB82DEBC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FB5049-2DE0-4D85-9C45-6C81BBD5A34D}" type="sibTrans" cxnId="{1E70C960-A60C-4872-B1EE-8C4CCB82DEBC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E94E90-8A86-4A13-81EC-F25A284E05B9}">
      <dgm:prSet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Получение новой специальности</a:t>
          </a:r>
        </a:p>
      </dgm:t>
    </dgm:pt>
    <dgm:pt modelId="{429D82DB-5E44-44E7-9077-D37427783C53}" type="parTrans" cxnId="{BAC82E26-6047-46E6-92CE-984B1FDD2DD2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C4D796-2812-4004-88F2-3B0DF7D4F7EF}" type="sibTrans" cxnId="{BAC82E26-6047-46E6-92CE-984B1FDD2DD2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A37F2C-C0C3-45A5-A5D1-E84579ABE13A}">
      <dgm:prSet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Трудоустройство инвалидов с ХНИЗ</a:t>
          </a:r>
        </a:p>
      </dgm:t>
    </dgm:pt>
    <dgm:pt modelId="{FB0C31D8-4972-42D9-BA31-8E807C2922D7}" type="parTrans" cxnId="{9627C3A2-99D0-468B-A7AB-86268B7A6590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CB12DB-CDB6-47AC-A76E-E7F0A999F83B}" type="sibTrans" cxnId="{9627C3A2-99D0-468B-A7AB-86268B7A6590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3782DB7-3F7F-46C1-AB82-FEA51A1D51A3}" type="pres">
      <dgm:prSet presAssocID="{9705A3C2-3FF1-474B-9816-79604BD0722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996C77-BBEB-4102-B103-08C76FAD0DB3}" type="pres">
      <dgm:prSet presAssocID="{A21510C5-22E6-4279-AF7D-46A283976426}" presName="parentLin" presStyleCnt="0"/>
      <dgm:spPr/>
    </dgm:pt>
    <dgm:pt modelId="{50D9A314-0FB4-4C9A-884A-FBFB09FB946A}" type="pres">
      <dgm:prSet presAssocID="{A21510C5-22E6-4279-AF7D-46A283976426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F9862020-1F0A-44DF-9263-C3CB499C02E8}" type="pres">
      <dgm:prSet presAssocID="{A21510C5-22E6-4279-AF7D-46A283976426}" presName="parentText" presStyleLbl="node1" presStyleIdx="0" presStyleCnt="5" custScaleX="107591" custLinFactNeighborX="-68764" custLinFactNeighborY="14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3BB5C3-096E-4F91-A3DA-F6763DDBC829}" type="pres">
      <dgm:prSet presAssocID="{A21510C5-22E6-4279-AF7D-46A283976426}" presName="negativeSpace" presStyleCnt="0"/>
      <dgm:spPr/>
    </dgm:pt>
    <dgm:pt modelId="{B6E2957D-D4F4-4C54-BEA3-61F9292AE687}" type="pres">
      <dgm:prSet presAssocID="{A21510C5-22E6-4279-AF7D-46A283976426}" presName="childText" presStyleLbl="conFgAcc1" presStyleIdx="0" presStyleCnt="5" custScaleX="78906">
        <dgm:presLayoutVars>
          <dgm:bulletEnabled val="1"/>
        </dgm:presLayoutVars>
      </dgm:prSet>
      <dgm:spPr/>
    </dgm:pt>
    <dgm:pt modelId="{AA2A2F40-D1F9-41AB-B176-B49E309774D8}" type="pres">
      <dgm:prSet presAssocID="{19DFCABD-5919-4972-8B38-E831F80E60A3}" presName="spaceBetweenRectangles" presStyleCnt="0"/>
      <dgm:spPr/>
    </dgm:pt>
    <dgm:pt modelId="{609A94F5-9022-403B-A84A-6591FBF93060}" type="pres">
      <dgm:prSet presAssocID="{40C763D2-1760-4E66-99D8-5F82B281B864}" presName="parentLin" presStyleCnt="0"/>
      <dgm:spPr/>
    </dgm:pt>
    <dgm:pt modelId="{D5AE3489-8AEB-4A71-B936-BDA68A85D384}" type="pres">
      <dgm:prSet presAssocID="{40C763D2-1760-4E66-99D8-5F82B281B864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6D3F061E-90A1-4705-A022-4A7F9349613C}" type="pres">
      <dgm:prSet presAssocID="{40C763D2-1760-4E66-99D8-5F82B281B864}" presName="parentText" presStyleLbl="node1" presStyleIdx="1" presStyleCnt="5" custScaleX="107591" custLinFactNeighborX="-687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4D580E-3AD4-43AD-95A7-1A8B87B43FFA}" type="pres">
      <dgm:prSet presAssocID="{40C763D2-1760-4E66-99D8-5F82B281B864}" presName="negativeSpace" presStyleCnt="0"/>
      <dgm:spPr/>
    </dgm:pt>
    <dgm:pt modelId="{A7A24CD9-507C-4B75-9380-44B674FDF953}" type="pres">
      <dgm:prSet presAssocID="{40C763D2-1760-4E66-99D8-5F82B281B864}" presName="childText" presStyleLbl="conFgAcc1" presStyleIdx="1" presStyleCnt="5" custScaleX="78906">
        <dgm:presLayoutVars>
          <dgm:bulletEnabled val="1"/>
        </dgm:presLayoutVars>
      </dgm:prSet>
      <dgm:spPr/>
    </dgm:pt>
    <dgm:pt modelId="{6AAEA07C-FAB1-4AF3-A51D-CE245404ECA0}" type="pres">
      <dgm:prSet presAssocID="{0DE0F2A5-D41A-4A47-B456-4C5F9F58F8BA}" presName="spaceBetweenRectangles" presStyleCnt="0"/>
      <dgm:spPr/>
    </dgm:pt>
    <dgm:pt modelId="{2BD5121A-748A-4BD1-BB0C-71793045F03B}" type="pres">
      <dgm:prSet presAssocID="{DCDF2A4A-55F2-415A-A7C2-B9F5AEB9C4B3}" presName="parentLin" presStyleCnt="0"/>
      <dgm:spPr/>
    </dgm:pt>
    <dgm:pt modelId="{67AF7385-248C-4C24-B583-4445782F2C51}" type="pres">
      <dgm:prSet presAssocID="{DCDF2A4A-55F2-415A-A7C2-B9F5AEB9C4B3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7275FD76-9CD8-4669-A89B-E4A74C6993E9}" type="pres">
      <dgm:prSet presAssocID="{DCDF2A4A-55F2-415A-A7C2-B9F5AEB9C4B3}" presName="parentText" presStyleLbl="node1" presStyleIdx="2" presStyleCnt="5" custScaleX="106697" custLinFactNeighborX="-687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ED0C2A-1A22-40DB-B296-E84A119A9104}" type="pres">
      <dgm:prSet presAssocID="{DCDF2A4A-55F2-415A-A7C2-B9F5AEB9C4B3}" presName="negativeSpace" presStyleCnt="0"/>
      <dgm:spPr/>
    </dgm:pt>
    <dgm:pt modelId="{A6CDAD96-BCC7-4E82-AB77-4AF7AF935E4D}" type="pres">
      <dgm:prSet presAssocID="{DCDF2A4A-55F2-415A-A7C2-B9F5AEB9C4B3}" presName="childText" presStyleLbl="conFgAcc1" presStyleIdx="2" presStyleCnt="5" custScaleX="78906">
        <dgm:presLayoutVars>
          <dgm:bulletEnabled val="1"/>
        </dgm:presLayoutVars>
      </dgm:prSet>
      <dgm:spPr/>
    </dgm:pt>
    <dgm:pt modelId="{3CF1F56D-8521-4650-81F4-9E07A6CE1B97}" type="pres">
      <dgm:prSet presAssocID="{88FB5049-2DE0-4D85-9C45-6C81BBD5A34D}" presName="spaceBetweenRectangles" presStyleCnt="0"/>
      <dgm:spPr/>
    </dgm:pt>
    <dgm:pt modelId="{5A50AF9D-E521-4361-BF75-B9D8180120E1}" type="pres">
      <dgm:prSet presAssocID="{39E94E90-8A86-4A13-81EC-F25A284E05B9}" presName="parentLin" presStyleCnt="0"/>
      <dgm:spPr/>
    </dgm:pt>
    <dgm:pt modelId="{DE31DA2A-7600-45EB-8322-9B2BE7EE0E29}" type="pres">
      <dgm:prSet presAssocID="{39E94E90-8A86-4A13-81EC-F25A284E05B9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8BA3DFBD-DAF5-4279-B63C-A2CF2F97CCDB}" type="pres">
      <dgm:prSet presAssocID="{39E94E90-8A86-4A13-81EC-F25A284E05B9}" presName="parentText" presStyleLbl="node1" presStyleIdx="3" presStyleCnt="5" custScaleX="107591" custLinFactNeighborX="-687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394317-2966-46BC-9099-6201AC69BD72}" type="pres">
      <dgm:prSet presAssocID="{39E94E90-8A86-4A13-81EC-F25A284E05B9}" presName="negativeSpace" presStyleCnt="0"/>
      <dgm:spPr/>
    </dgm:pt>
    <dgm:pt modelId="{00730EA8-A5D3-48C3-888A-B0BB38780993}" type="pres">
      <dgm:prSet presAssocID="{39E94E90-8A86-4A13-81EC-F25A284E05B9}" presName="childText" presStyleLbl="conFgAcc1" presStyleIdx="3" presStyleCnt="5" custScaleX="78906">
        <dgm:presLayoutVars>
          <dgm:bulletEnabled val="1"/>
        </dgm:presLayoutVars>
      </dgm:prSet>
      <dgm:spPr/>
    </dgm:pt>
    <dgm:pt modelId="{4B33E120-8C84-4989-B189-D1B293A53CB7}" type="pres">
      <dgm:prSet presAssocID="{2AC4D796-2812-4004-88F2-3B0DF7D4F7EF}" presName="spaceBetweenRectangles" presStyleCnt="0"/>
      <dgm:spPr/>
    </dgm:pt>
    <dgm:pt modelId="{872EAA5F-8B16-4B29-903E-97E54E8B07DA}" type="pres">
      <dgm:prSet presAssocID="{3FA37F2C-C0C3-45A5-A5D1-E84579ABE13A}" presName="parentLin" presStyleCnt="0"/>
      <dgm:spPr/>
    </dgm:pt>
    <dgm:pt modelId="{4B26F843-1A54-4F40-9F89-BC1C0F027948}" type="pres">
      <dgm:prSet presAssocID="{3FA37F2C-C0C3-45A5-A5D1-E84579ABE13A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1BFBC732-C3EA-4362-B59D-93C2619B6637}" type="pres">
      <dgm:prSet presAssocID="{3FA37F2C-C0C3-45A5-A5D1-E84579ABE13A}" presName="parentText" presStyleLbl="node1" presStyleIdx="4" presStyleCnt="5" custScaleX="107591" custLinFactNeighborX="-687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0C6100-0242-4E8F-B072-C968F33B8DC3}" type="pres">
      <dgm:prSet presAssocID="{3FA37F2C-C0C3-45A5-A5D1-E84579ABE13A}" presName="negativeSpace" presStyleCnt="0"/>
      <dgm:spPr/>
    </dgm:pt>
    <dgm:pt modelId="{415EBF12-11BD-45B0-8FE4-F5EFFB41CE10}" type="pres">
      <dgm:prSet presAssocID="{3FA37F2C-C0C3-45A5-A5D1-E84579ABE13A}" presName="childText" presStyleLbl="conFgAcc1" presStyleIdx="4" presStyleCnt="5" custScaleX="78906">
        <dgm:presLayoutVars>
          <dgm:bulletEnabled val="1"/>
        </dgm:presLayoutVars>
      </dgm:prSet>
      <dgm:spPr/>
    </dgm:pt>
  </dgm:ptLst>
  <dgm:cxnLst>
    <dgm:cxn modelId="{DDD87621-9E83-4096-92BA-0550AC8A456D}" srcId="{9705A3C2-3FF1-474B-9816-79604BD07227}" destId="{40C763D2-1760-4E66-99D8-5F82B281B864}" srcOrd="1" destOrd="0" parTransId="{A9A2BBD8-0E29-4C5A-A38E-D81C7742433B}" sibTransId="{0DE0F2A5-D41A-4A47-B456-4C5F9F58F8BA}"/>
    <dgm:cxn modelId="{A7E07AED-694C-49DC-B3E3-7D4315DC3048}" type="presOf" srcId="{40C763D2-1760-4E66-99D8-5F82B281B864}" destId="{D5AE3489-8AEB-4A71-B936-BDA68A85D384}" srcOrd="0" destOrd="0" presId="urn:microsoft.com/office/officeart/2005/8/layout/list1"/>
    <dgm:cxn modelId="{56AD2B29-F16C-4CDC-8F3E-440AEA75FDE8}" srcId="{9705A3C2-3FF1-474B-9816-79604BD07227}" destId="{A21510C5-22E6-4279-AF7D-46A283976426}" srcOrd="0" destOrd="0" parTransId="{D338B59A-4E7F-4C6C-838B-54FF9FC04E0B}" sibTransId="{19DFCABD-5919-4972-8B38-E831F80E60A3}"/>
    <dgm:cxn modelId="{9627C3A2-99D0-468B-A7AB-86268B7A6590}" srcId="{9705A3C2-3FF1-474B-9816-79604BD07227}" destId="{3FA37F2C-C0C3-45A5-A5D1-E84579ABE13A}" srcOrd="4" destOrd="0" parTransId="{FB0C31D8-4972-42D9-BA31-8E807C2922D7}" sibTransId="{39CB12DB-CDB6-47AC-A76E-E7F0A999F83B}"/>
    <dgm:cxn modelId="{C8CB1CE3-52E5-4878-A0FA-067830515F52}" type="presOf" srcId="{3FA37F2C-C0C3-45A5-A5D1-E84579ABE13A}" destId="{1BFBC732-C3EA-4362-B59D-93C2619B6637}" srcOrd="1" destOrd="0" presId="urn:microsoft.com/office/officeart/2005/8/layout/list1"/>
    <dgm:cxn modelId="{164A7F91-47DC-4D94-B8FF-F351A1902429}" type="presOf" srcId="{A21510C5-22E6-4279-AF7D-46A283976426}" destId="{50D9A314-0FB4-4C9A-884A-FBFB09FB946A}" srcOrd="0" destOrd="0" presId="urn:microsoft.com/office/officeart/2005/8/layout/list1"/>
    <dgm:cxn modelId="{7EAA1B79-D6D8-4C66-A18C-FC755C155536}" type="presOf" srcId="{39E94E90-8A86-4A13-81EC-F25A284E05B9}" destId="{DE31DA2A-7600-45EB-8322-9B2BE7EE0E29}" srcOrd="0" destOrd="0" presId="urn:microsoft.com/office/officeart/2005/8/layout/list1"/>
    <dgm:cxn modelId="{95E4E353-5B97-4116-815D-D609B22A1B74}" type="presOf" srcId="{DCDF2A4A-55F2-415A-A7C2-B9F5AEB9C4B3}" destId="{67AF7385-248C-4C24-B583-4445782F2C51}" srcOrd="0" destOrd="0" presId="urn:microsoft.com/office/officeart/2005/8/layout/list1"/>
    <dgm:cxn modelId="{BAC82E26-6047-46E6-92CE-984B1FDD2DD2}" srcId="{9705A3C2-3FF1-474B-9816-79604BD07227}" destId="{39E94E90-8A86-4A13-81EC-F25A284E05B9}" srcOrd="3" destOrd="0" parTransId="{429D82DB-5E44-44E7-9077-D37427783C53}" sibTransId="{2AC4D796-2812-4004-88F2-3B0DF7D4F7EF}"/>
    <dgm:cxn modelId="{0B988906-A2A5-4826-B417-44FAD75163D1}" type="presOf" srcId="{9705A3C2-3FF1-474B-9816-79604BD07227}" destId="{33782DB7-3F7F-46C1-AB82-FEA51A1D51A3}" srcOrd="0" destOrd="0" presId="urn:microsoft.com/office/officeart/2005/8/layout/list1"/>
    <dgm:cxn modelId="{E71CFC55-8DC8-4AF7-8D08-0832E14C5B4C}" type="presOf" srcId="{39E94E90-8A86-4A13-81EC-F25A284E05B9}" destId="{8BA3DFBD-DAF5-4279-B63C-A2CF2F97CCDB}" srcOrd="1" destOrd="0" presId="urn:microsoft.com/office/officeart/2005/8/layout/list1"/>
    <dgm:cxn modelId="{170F726A-6339-4FF2-97CA-763F7E246C15}" type="presOf" srcId="{40C763D2-1760-4E66-99D8-5F82B281B864}" destId="{6D3F061E-90A1-4705-A022-4A7F9349613C}" srcOrd="1" destOrd="0" presId="urn:microsoft.com/office/officeart/2005/8/layout/list1"/>
    <dgm:cxn modelId="{DE30BAD6-B502-49B3-95D8-B9520D008C2D}" type="presOf" srcId="{A21510C5-22E6-4279-AF7D-46A283976426}" destId="{F9862020-1F0A-44DF-9263-C3CB499C02E8}" srcOrd="1" destOrd="0" presId="urn:microsoft.com/office/officeart/2005/8/layout/list1"/>
    <dgm:cxn modelId="{1E70C960-A60C-4872-B1EE-8C4CCB82DEBC}" srcId="{9705A3C2-3FF1-474B-9816-79604BD07227}" destId="{DCDF2A4A-55F2-415A-A7C2-B9F5AEB9C4B3}" srcOrd="2" destOrd="0" parTransId="{A47500EC-5DD6-4069-BB83-DC1A615BF21A}" sibTransId="{88FB5049-2DE0-4D85-9C45-6C81BBD5A34D}"/>
    <dgm:cxn modelId="{0F85DC69-EB64-43E7-8F34-0A6A84F16E0B}" type="presOf" srcId="{3FA37F2C-C0C3-45A5-A5D1-E84579ABE13A}" destId="{4B26F843-1A54-4F40-9F89-BC1C0F027948}" srcOrd="0" destOrd="0" presId="urn:microsoft.com/office/officeart/2005/8/layout/list1"/>
    <dgm:cxn modelId="{8F4384B9-FE33-4AE1-B452-D57EF17819EB}" type="presOf" srcId="{DCDF2A4A-55F2-415A-A7C2-B9F5AEB9C4B3}" destId="{7275FD76-9CD8-4669-A89B-E4A74C6993E9}" srcOrd="1" destOrd="0" presId="urn:microsoft.com/office/officeart/2005/8/layout/list1"/>
    <dgm:cxn modelId="{4734ECCB-A3F0-4FBE-B8FE-CF97A23F8724}" type="presParOf" srcId="{33782DB7-3F7F-46C1-AB82-FEA51A1D51A3}" destId="{70996C77-BBEB-4102-B103-08C76FAD0DB3}" srcOrd="0" destOrd="0" presId="urn:microsoft.com/office/officeart/2005/8/layout/list1"/>
    <dgm:cxn modelId="{F90795BD-8F02-4F9C-8348-53D0AEE0B179}" type="presParOf" srcId="{70996C77-BBEB-4102-B103-08C76FAD0DB3}" destId="{50D9A314-0FB4-4C9A-884A-FBFB09FB946A}" srcOrd="0" destOrd="0" presId="urn:microsoft.com/office/officeart/2005/8/layout/list1"/>
    <dgm:cxn modelId="{BFEC841B-4F1A-4454-8590-ACA17518CD8A}" type="presParOf" srcId="{70996C77-BBEB-4102-B103-08C76FAD0DB3}" destId="{F9862020-1F0A-44DF-9263-C3CB499C02E8}" srcOrd="1" destOrd="0" presId="urn:microsoft.com/office/officeart/2005/8/layout/list1"/>
    <dgm:cxn modelId="{78690F84-1042-444F-A2AC-C9942BA2A348}" type="presParOf" srcId="{33782DB7-3F7F-46C1-AB82-FEA51A1D51A3}" destId="{8E3BB5C3-096E-4F91-A3DA-F6763DDBC829}" srcOrd="1" destOrd="0" presId="urn:microsoft.com/office/officeart/2005/8/layout/list1"/>
    <dgm:cxn modelId="{52215046-A100-443F-88C3-98AF6BD4A90D}" type="presParOf" srcId="{33782DB7-3F7F-46C1-AB82-FEA51A1D51A3}" destId="{B6E2957D-D4F4-4C54-BEA3-61F9292AE687}" srcOrd="2" destOrd="0" presId="urn:microsoft.com/office/officeart/2005/8/layout/list1"/>
    <dgm:cxn modelId="{859DD95A-EB6B-4DDC-AB06-3B139ACA3C2E}" type="presParOf" srcId="{33782DB7-3F7F-46C1-AB82-FEA51A1D51A3}" destId="{AA2A2F40-D1F9-41AB-B176-B49E309774D8}" srcOrd="3" destOrd="0" presId="urn:microsoft.com/office/officeart/2005/8/layout/list1"/>
    <dgm:cxn modelId="{9E84F85C-7EE9-4169-B3B9-CB3D6468A0F5}" type="presParOf" srcId="{33782DB7-3F7F-46C1-AB82-FEA51A1D51A3}" destId="{609A94F5-9022-403B-A84A-6591FBF93060}" srcOrd="4" destOrd="0" presId="urn:microsoft.com/office/officeart/2005/8/layout/list1"/>
    <dgm:cxn modelId="{363E432B-73EF-4928-B78F-24FA4CD7A6D3}" type="presParOf" srcId="{609A94F5-9022-403B-A84A-6591FBF93060}" destId="{D5AE3489-8AEB-4A71-B936-BDA68A85D384}" srcOrd="0" destOrd="0" presId="urn:microsoft.com/office/officeart/2005/8/layout/list1"/>
    <dgm:cxn modelId="{142ADE1F-4A3E-4FB1-BE91-A8CC2D90B00C}" type="presParOf" srcId="{609A94F5-9022-403B-A84A-6591FBF93060}" destId="{6D3F061E-90A1-4705-A022-4A7F9349613C}" srcOrd="1" destOrd="0" presId="urn:microsoft.com/office/officeart/2005/8/layout/list1"/>
    <dgm:cxn modelId="{D1A91EE4-1736-485F-B53F-8458D8E51AA4}" type="presParOf" srcId="{33782DB7-3F7F-46C1-AB82-FEA51A1D51A3}" destId="{464D580E-3AD4-43AD-95A7-1A8B87B43FFA}" srcOrd="5" destOrd="0" presId="urn:microsoft.com/office/officeart/2005/8/layout/list1"/>
    <dgm:cxn modelId="{A9231AA3-9A0A-48A5-B429-48E6FCC6DBDA}" type="presParOf" srcId="{33782DB7-3F7F-46C1-AB82-FEA51A1D51A3}" destId="{A7A24CD9-507C-4B75-9380-44B674FDF953}" srcOrd="6" destOrd="0" presId="urn:microsoft.com/office/officeart/2005/8/layout/list1"/>
    <dgm:cxn modelId="{EF19854D-C3F1-484F-9FAB-A772060D5AF3}" type="presParOf" srcId="{33782DB7-3F7F-46C1-AB82-FEA51A1D51A3}" destId="{6AAEA07C-FAB1-4AF3-A51D-CE245404ECA0}" srcOrd="7" destOrd="0" presId="urn:microsoft.com/office/officeart/2005/8/layout/list1"/>
    <dgm:cxn modelId="{F140EB37-14AD-4885-B4DF-EA99005906ED}" type="presParOf" srcId="{33782DB7-3F7F-46C1-AB82-FEA51A1D51A3}" destId="{2BD5121A-748A-4BD1-BB0C-71793045F03B}" srcOrd="8" destOrd="0" presId="urn:microsoft.com/office/officeart/2005/8/layout/list1"/>
    <dgm:cxn modelId="{B5EDE0FD-FFB8-44DE-A651-FC1C9C79449B}" type="presParOf" srcId="{2BD5121A-748A-4BD1-BB0C-71793045F03B}" destId="{67AF7385-248C-4C24-B583-4445782F2C51}" srcOrd="0" destOrd="0" presId="urn:microsoft.com/office/officeart/2005/8/layout/list1"/>
    <dgm:cxn modelId="{9228F812-6D00-46D4-9D7C-7AC9ECC1E635}" type="presParOf" srcId="{2BD5121A-748A-4BD1-BB0C-71793045F03B}" destId="{7275FD76-9CD8-4669-A89B-E4A74C6993E9}" srcOrd="1" destOrd="0" presId="urn:microsoft.com/office/officeart/2005/8/layout/list1"/>
    <dgm:cxn modelId="{4B72E330-6725-4FF4-BAC5-E4A1656BF25C}" type="presParOf" srcId="{33782DB7-3F7F-46C1-AB82-FEA51A1D51A3}" destId="{A3ED0C2A-1A22-40DB-B296-E84A119A9104}" srcOrd="9" destOrd="0" presId="urn:microsoft.com/office/officeart/2005/8/layout/list1"/>
    <dgm:cxn modelId="{74380329-CB1D-4081-968E-5B337D55F48F}" type="presParOf" srcId="{33782DB7-3F7F-46C1-AB82-FEA51A1D51A3}" destId="{A6CDAD96-BCC7-4E82-AB77-4AF7AF935E4D}" srcOrd="10" destOrd="0" presId="urn:microsoft.com/office/officeart/2005/8/layout/list1"/>
    <dgm:cxn modelId="{273F5C56-7B95-40CE-934F-694367267AB2}" type="presParOf" srcId="{33782DB7-3F7F-46C1-AB82-FEA51A1D51A3}" destId="{3CF1F56D-8521-4650-81F4-9E07A6CE1B97}" srcOrd="11" destOrd="0" presId="urn:microsoft.com/office/officeart/2005/8/layout/list1"/>
    <dgm:cxn modelId="{2F47819F-C338-482D-B7A5-3C26072C8625}" type="presParOf" srcId="{33782DB7-3F7F-46C1-AB82-FEA51A1D51A3}" destId="{5A50AF9D-E521-4361-BF75-B9D8180120E1}" srcOrd="12" destOrd="0" presId="urn:microsoft.com/office/officeart/2005/8/layout/list1"/>
    <dgm:cxn modelId="{19742012-1F18-4FDD-BC12-839B1136A610}" type="presParOf" srcId="{5A50AF9D-E521-4361-BF75-B9D8180120E1}" destId="{DE31DA2A-7600-45EB-8322-9B2BE7EE0E29}" srcOrd="0" destOrd="0" presId="urn:microsoft.com/office/officeart/2005/8/layout/list1"/>
    <dgm:cxn modelId="{4ADD7413-C6C0-4A5B-B4CC-0D7E0DF1C776}" type="presParOf" srcId="{5A50AF9D-E521-4361-BF75-B9D8180120E1}" destId="{8BA3DFBD-DAF5-4279-B63C-A2CF2F97CCDB}" srcOrd="1" destOrd="0" presId="urn:microsoft.com/office/officeart/2005/8/layout/list1"/>
    <dgm:cxn modelId="{F08CD6CD-083E-403B-A98D-290E702BEC6F}" type="presParOf" srcId="{33782DB7-3F7F-46C1-AB82-FEA51A1D51A3}" destId="{0E394317-2966-46BC-9099-6201AC69BD72}" srcOrd="13" destOrd="0" presId="urn:microsoft.com/office/officeart/2005/8/layout/list1"/>
    <dgm:cxn modelId="{4A64E50E-55D0-4F05-8466-4565D6609168}" type="presParOf" srcId="{33782DB7-3F7F-46C1-AB82-FEA51A1D51A3}" destId="{00730EA8-A5D3-48C3-888A-B0BB38780993}" srcOrd="14" destOrd="0" presId="urn:microsoft.com/office/officeart/2005/8/layout/list1"/>
    <dgm:cxn modelId="{F158F4B2-55CF-4EAA-8300-332DEE439A58}" type="presParOf" srcId="{33782DB7-3F7F-46C1-AB82-FEA51A1D51A3}" destId="{4B33E120-8C84-4989-B189-D1B293A53CB7}" srcOrd="15" destOrd="0" presId="urn:microsoft.com/office/officeart/2005/8/layout/list1"/>
    <dgm:cxn modelId="{9E11EE70-1ACD-4988-BE15-470AE6254C8C}" type="presParOf" srcId="{33782DB7-3F7F-46C1-AB82-FEA51A1D51A3}" destId="{872EAA5F-8B16-4B29-903E-97E54E8B07DA}" srcOrd="16" destOrd="0" presId="urn:microsoft.com/office/officeart/2005/8/layout/list1"/>
    <dgm:cxn modelId="{46639FA5-1660-4388-B580-2B1350113172}" type="presParOf" srcId="{872EAA5F-8B16-4B29-903E-97E54E8B07DA}" destId="{4B26F843-1A54-4F40-9F89-BC1C0F027948}" srcOrd="0" destOrd="0" presId="urn:microsoft.com/office/officeart/2005/8/layout/list1"/>
    <dgm:cxn modelId="{548E7E5D-9535-4D31-8E61-DE4B8D755381}" type="presParOf" srcId="{872EAA5F-8B16-4B29-903E-97E54E8B07DA}" destId="{1BFBC732-C3EA-4362-B59D-93C2619B6637}" srcOrd="1" destOrd="0" presId="urn:microsoft.com/office/officeart/2005/8/layout/list1"/>
    <dgm:cxn modelId="{BFA5E390-7C0E-4C77-BE5E-6B61041F3BEB}" type="presParOf" srcId="{33782DB7-3F7F-46C1-AB82-FEA51A1D51A3}" destId="{0C0C6100-0242-4E8F-B072-C968F33B8DC3}" srcOrd="17" destOrd="0" presId="urn:microsoft.com/office/officeart/2005/8/layout/list1"/>
    <dgm:cxn modelId="{2A47A517-F1DE-4299-AA5D-9FFDA513208F}" type="presParOf" srcId="{33782DB7-3F7F-46C1-AB82-FEA51A1D51A3}" destId="{415EBF12-11BD-45B0-8FE4-F5EFFB41CE10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E2B90D5-617A-40D1-8BFF-60FC057C0A33}" type="doc">
      <dgm:prSet loTypeId="urn:microsoft.com/office/officeart/2005/8/layout/cycle5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6B9DED-4E83-4CDE-A54B-CECDB461298E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Посетило</a:t>
          </a:r>
        </a:p>
        <a:p>
          <a:r>
            <a: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130 328 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человек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91B295E-B450-4F71-9EAD-6AB3F3CCA044}" type="parTrans" cxnId="{10723C10-6975-494E-8D27-E20D68B492B9}">
      <dgm:prSet/>
      <dgm:spPr/>
      <dgm:t>
        <a:bodyPr/>
        <a:lstStyle/>
        <a:p>
          <a:endParaRPr lang="ru-RU"/>
        </a:p>
      </dgm:t>
    </dgm:pt>
    <dgm:pt modelId="{DAF97BAE-12F5-44ED-A318-CD2A5284B592}" type="sibTrans" cxnId="{10723C10-6975-494E-8D27-E20D68B492B9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CB0C23C0-01EC-41CE-AE36-DF3011F0E7A8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Выявлены факторы риска у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69,3% </a:t>
          </a:r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посетивших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9F81D39-1C4B-436D-9798-4C32696D1C37}" type="parTrans" cxnId="{9AA53BFB-333A-46A6-A0CB-A1D0FE71DEA8}">
      <dgm:prSet/>
      <dgm:spPr/>
      <dgm:t>
        <a:bodyPr/>
        <a:lstStyle/>
        <a:p>
          <a:endParaRPr lang="ru-RU"/>
        </a:p>
      </dgm:t>
    </dgm:pt>
    <dgm:pt modelId="{0DEE6353-6CEA-400D-AF06-78846026DF0B}" type="sibTrans" cxnId="{9AA53BFB-333A-46A6-A0CB-A1D0FE71DEA8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BC0B45E9-3B16-4902-9DF1-45E8610C524D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Составлены 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85 217</a:t>
          </a:r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индивидуальных планов оздоровления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8104558-770A-4C71-A458-38A445CB7D42}" type="parTrans" cxnId="{E7B2EDB4-CFB5-4D1E-9BBC-FBBC37EE5A95}">
      <dgm:prSet/>
      <dgm:spPr/>
      <dgm:t>
        <a:bodyPr/>
        <a:lstStyle/>
        <a:p>
          <a:endParaRPr lang="ru-RU"/>
        </a:p>
      </dgm:t>
    </dgm:pt>
    <dgm:pt modelId="{BFAD95F3-6EDA-4CB2-A814-00641077FC9E}" type="sibTrans" cxnId="{E7B2EDB4-CFB5-4D1E-9BBC-FBBC37EE5A95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8009886B-8115-48DA-B712-3D62B26DA155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48 218</a:t>
          </a:r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человек направлено  к узким специалистам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8BDCAE2-9129-4F5F-91FE-E7FA1A141248}" type="parTrans" cxnId="{ECED1355-9195-4D2A-BBBD-ADE621FE425E}">
      <dgm:prSet/>
      <dgm:spPr/>
      <dgm:t>
        <a:bodyPr/>
        <a:lstStyle/>
        <a:p>
          <a:endParaRPr lang="ru-RU"/>
        </a:p>
      </dgm:t>
    </dgm:pt>
    <dgm:pt modelId="{0B3ACB30-30A8-4063-9BBF-4DA3A9F2B730}" type="sibTrans" cxnId="{ECED1355-9195-4D2A-BBBD-ADE621FE425E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49D14E32-2020-4495-A96B-DA4778F82DDE}">
      <dgm:prSet phldrT="[Текст]"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4 418 </a:t>
          </a:r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человек направлено к врачам психиатрам-наркологам 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2ADA9F0-0A5D-43E2-B143-5D2B846432A4}" type="parTrans" cxnId="{AC9AD24B-9792-4FBB-AF27-3394021707DF}">
      <dgm:prSet/>
      <dgm:spPr/>
      <dgm:t>
        <a:bodyPr/>
        <a:lstStyle/>
        <a:p>
          <a:endParaRPr lang="ru-RU"/>
        </a:p>
      </dgm:t>
    </dgm:pt>
    <dgm:pt modelId="{CCA396E1-944D-4DD7-9FC8-5911F2E9F287}" type="sibTrans" cxnId="{AC9AD24B-9792-4FBB-AF27-3394021707DF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ED23A4C9-2B48-4E8A-AACC-25689BB253E9}" type="pres">
      <dgm:prSet presAssocID="{7E2B90D5-617A-40D1-8BFF-60FC057C0A3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27DD19-13EC-4C41-80E0-8C2CD62F8D89}" type="pres">
      <dgm:prSet presAssocID="{BA6B9DED-4E83-4CDE-A54B-CECDB461298E}" presName="node" presStyleLbl="node1" presStyleIdx="0" presStyleCnt="5" custScaleX="216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53AA1A-F22C-451B-9D50-72C610B7FC2B}" type="pres">
      <dgm:prSet presAssocID="{BA6B9DED-4E83-4CDE-A54B-CECDB461298E}" presName="spNode" presStyleCnt="0"/>
      <dgm:spPr/>
    </dgm:pt>
    <dgm:pt modelId="{90F3D151-C3B1-431B-BD3E-5AD74BCF7191}" type="pres">
      <dgm:prSet presAssocID="{DAF97BAE-12F5-44ED-A318-CD2A5284B592}" presName="sibTrans" presStyleLbl="sibTrans1D1" presStyleIdx="0" presStyleCnt="5"/>
      <dgm:spPr/>
      <dgm:t>
        <a:bodyPr/>
        <a:lstStyle/>
        <a:p>
          <a:endParaRPr lang="ru-RU"/>
        </a:p>
      </dgm:t>
    </dgm:pt>
    <dgm:pt modelId="{B4A5CEC5-C73E-4A8E-8F92-221A78BEA598}" type="pres">
      <dgm:prSet presAssocID="{CB0C23C0-01EC-41CE-AE36-DF3011F0E7A8}" presName="node" presStyleLbl="node1" presStyleIdx="1" presStyleCnt="5" custScaleX="210531" custRadScaleRad="183716" custRadScaleInc="554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1AB0F2-A8A1-480D-8EE1-DBB3FF9B0B9E}" type="pres">
      <dgm:prSet presAssocID="{CB0C23C0-01EC-41CE-AE36-DF3011F0E7A8}" presName="spNode" presStyleCnt="0"/>
      <dgm:spPr/>
    </dgm:pt>
    <dgm:pt modelId="{225B90E6-C657-4F83-B6B2-73EB50AD938B}" type="pres">
      <dgm:prSet presAssocID="{0DEE6353-6CEA-400D-AF06-78846026DF0B}" presName="sibTrans" presStyleLbl="sibTrans1D1" presStyleIdx="1" presStyleCnt="5"/>
      <dgm:spPr/>
      <dgm:t>
        <a:bodyPr/>
        <a:lstStyle/>
        <a:p>
          <a:endParaRPr lang="ru-RU"/>
        </a:p>
      </dgm:t>
    </dgm:pt>
    <dgm:pt modelId="{4A240269-F5B7-49CB-A028-5219CFC67754}" type="pres">
      <dgm:prSet presAssocID="{BC0B45E9-3B16-4902-9DF1-45E8610C524D}" presName="node" presStyleLbl="node1" presStyleIdx="2" presStyleCnt="5" custScaleX="212886" custRadScaleRad="137693" custRadScaleInc="-77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6C565A-D85A-415E-A749-A2981DB1AAB9}" type="pres">
      <dgm:prSet presAssocID="{BC0B45E9-3B16-4902-9DF1-45E8610C524D}" presName="spNode" presStyleCnt="0"/>
      <dgm:spPr/>
    </dgm:pt>
    <dgm:pt modelId="{7D73CABA-E5B4-4717-8D33-DB27E3AC655B}" type="pres">
      <dgm:prSet presAssocID="{BFAD95F3-6EDA-4CB2-A814-00641077FC9E}" presName="sibTrans" presStyleLbl="sibTrans1D1" presStyleIdx="2" presStyleCnt="5"/>
      <dgm:spPr/>
      <dgm:t>
        <a:bodyPr/>
        <a:lstStyle/>
        <a:p>
          <a:endParaRPr lang="ru-RU"/>
        </a:p>
      </dgm:t>
    </dgm:pt>
    <dgm:pt modelId="{424081CC-1ED3-4E8C-9C95-B08949FC08E0}" type="pres">
      <dgm:prSet presAssocID="{8009886B-8115-48DA-B712-3D62B26DA155}" presName="node" presStyleLbl="node1" presStyleIdx="3" presStyleCnt="5" custScaleX="208176" custRadScaleRad="137694" custRadScaleInc="772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9EFC5-E344-42D8-BA77-E49EAECB7B29}" type="pres">
      <dgm:prSet presAssocID="{8009886B-8115-48DA-B712-3D62B26DA155}" presName="spNode" presStyleCnt="0"/>
      <dgm:spPr/>
    </dgm:pt>
    <dgm:pt modelId="{19CE670C-BF20-4910-A28F-7D5E0C08C342}" type="pres">
      <dgm:prSet presAssocID="{0B3ACB30-30A8-4063-9BBF-4DA3A9F2B730}" presName="sibTrans" presStyleLbl="sibTrans1D1" presStyleIdx="3" presStyleCnt="5"/>
      <dgm:spPr/>
      <dgm:t>
        <a:bodyPr/>
        <a:lstStyle/>
        <a:p>
          <a:endParaRPr lang="ru-RU"/>
        </a:p>
      </dgm:t>
    </dgm:pt>
    <dgm:pt modelId="{8597829E-6536-49CF-95B9-992535871CA0}" type="pres">
      <dgm:prSet presAssocID="{49D14E32-2020-4495-A96B-DA4778F82DDE}" presName="node" presStyleLbl="node1" presStyleIdx="4" presStyleCnt="5" custScaleX="215238" custRadScaleRad="170464" custRadScaleInc="-53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2CC314-D689-4B34-9A13-987FA12908E1}" type="pres">
      <dgm:prSet presAssocID="{49D14E32-2020-4495-A96B-DA4778F82DDE}" presName="spNode" presStyleCnt="0"/>
      <dgm:spPr/>
    </dgm:pt>
    <dgm:pt modelId="{B31F9EFC-CCE0-4406-B915-FE56706DACD5}" type="pres">
      <dgm:prSet presAssocID="{CCA396E1-944D-4DD7-9FC8-5911F2E9F287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E2548E0D-BAFA-4BFA-924F-49B71F824A84}" type="presOf" srcId="{8009886B-8115-48DA-B712-3D62B26DA155}" destId="{424081CC-1ED3-4E8C-9C95-B08949FC08E0}" srcOrd="0" destOrd="0" presId="urn:microsoft.com/office/officeart/2005/8/layout/cycle5"/>
    <dgm:cxn modelId="{52D073E9-5783-4738-AACC-33A59BF7A9CF}" type="presOf" srcId="{DAF97BAE-12F5-44ED-A318-CD2A5284B592}" destId="{90F3D151-C3B1-431B-BD3E-5AD74BCF7191}" srcOrd="0" destOrd="0" presId="urn:microsoft.com/office/officeart/2005/8/layout/cycle5"/>
    <dgm:cxn modelId="{9AA53BFB-333A-46A6-A0CB-A1D0FE71DEA8}" srcId="{7E2B90D5-617A-40D1-8BFF-60FC057C0A33}" destId="{CB0C23C0-01EC-41CE-AE36-DF3011F0E7A8}" srcOrd="1" destOrd="0" parTransId="{99F81D39-1C4B-436D-9798-4C32696D1C37}" sibTransId="{0DEE6353-6CEA-400D-AF06-78846026DF0B}"/>
    <dgm:cxn modelId="{37CFAB85-24F1-42BC-B097-3A4FCE5BDF72}" type="presOf" srcId="{0DEE6353-6CEA-400D-AF06-78846026DF0B}" destId="{225B90E6-C657-4F83-B6B2-73EB50AD938B}" srcOrd="0" destOrd="0" presId="urn:microsoft.com/office/officeart/2005/8/layout/cycle5"/>
    <dgm:cxn modelId="{18C76883-389B-463B-BCD1-A5CE1EC095EE}" type="presOf" srcId="{CB0C23C0-01EC-41CE-AE36-DF3011F0E7A8}" destId="{B4A5CEC5-C73E-4A8E-8F92-221A78BEA598}" srcOrd="0" destOrd="0" presId="urn:microsoft.com/office/officeart/2005/8/layout/cycle5"/>
    <dgm:cxn modelId="{10723C10-6975-494E-8D27-E20D68B492B9}" srcId="{7E2B90D5-617A-40D1-8BFF-60FC057C0A33}" destId="{BA6B9DED-4E83-4CDE-A54B-CECDB461298E}" srcOrd="0" destOrd="0" parTransId="{A91B295E-B450-4F71-9EAD-6AB3F3CCA044}" sibTransId="{DAF97BAE-12F5-44ED-A318-CD2A5284B592}"/>
    <dgm:cxn modelId="{E7B2EDB4-CFB5-4D1E-9BBC-FBBC37EE5A95}" srcId="{7E2B90D5-617A-40D1-8BFF-60FC057C0A33}" destId="{BC0B45E9-3B16-4902-9DF1-45E8610C524D}" srcOrd="2" destOrd="0" parTransId="{68104558-770A-4C71-A458-38A445CB7D42}" sibTransId="{BFAD95F3-6EDA-4CB2-A814-00641077FC9E}"/>
    <dgm:cxn modelId="{26643BDE-37AE-406E-BFFE-AC48A4FB9A2B}" type="presOf" srcId="{0B3ACB30-30A8-4063-9BBF-4DA3A9F2B730}" destId="{19CE670C-BF20-4910-A28F-7D5E0C08C342}" srcOrd="0" destOrd="0" presId="urn:microsoft.com/office/officeart/2005/8/layout/cycle5"/>
    <dgm:cxn modelId="{E48DA3CA-324F-4B3D-B626-C9E74069457B}" type="presOf" srcId="{7E2B90D5-617A-40D1-8BFF-60FC057C0A33}" destId="{ED23A4C9-2B48-4E8A-AACC-25689BB253E9}" srcOrd="0" destOrd="0" presId="urn:microsoft.com/office/officeart/2005/8/layout/cycle5"/>
    <dgm:cxn modelId="{DF4317E7-E1DD-42D9-BA81-E7E6F2312910}" type="presOf" srcId="{CCA396E1-944D-4DD7-9FC8-5911F2E9F287}" destId="{B31F9EFC-CCE0-4406-B915-FE56706DACD5}" srcOrd="0" destOrd="0" presId="urn:microsoft.com/office/officeart/2005/8/layout/cycle5"/>
    <dgm:cxn modelId="{8C23AFD0-909F-48AA-8F8D-D471A9966961}" type="presOf" srcId="{49D14E32-2020-4495-A96B-DA4778F82DDE}" destId="{8597829E-6536-49CF-95B9-992535871CA0}" srcOrd="0" destOrd="0" presId="urn:microsoft.com/office/officeart/2005/8/layout/cycle5"/>
    <dgm:cxn modelId="{AC9AD24B-9792-4FBB-AF27-3394021707DF}" srcId="{7E2B90D5-617A-40D1-8BFF-60FC057C0A33}" destId="{49D14E32-2020-4495-A96B-DA4778F82DDE}" srcOrd="4" destOrd="0" parTransId="{B2ADA9F0-0A5D-43E2-B143-5D2B846432A4}" sibTransId="{CCA396E1-944D-4DD7-9FC8-5911F2E9F287}"/>
    <dgm:cxn modelId="{ECED1355-9195-4D2A-BBBD-ADE621FE425E}" srcId="{7E2B90D5-617A-40D1-8BFF-60FC057C0A33}" destId="{8009886B-8115-48DA-B712-3D62B26DA155}" srcOrd="3" destOrd="0" parTransId="{48BDCAE2-9129-4F5F-91FE-E7FA1A141248}" sibTransId="{0B3ACB30-30A8-4063-9BBF-4DA3A9F2B730}"/>
    <dgm:cxn modelId="{8F939FEC-761B-4203-A67D-85803B973360}" type="presOf" srcId="{BC0B45E9-3B16-4902-9DF1-45E8610C524D}" destId="{4A240269-F5B7-49CB-A028-5219CFC67754}" srcOrd="0" destOrd="0" presId="urn:microsoft.com/office/officeart/2005/8/layout/cycle5"/>
    <dgm:cxn modelId="{29C8EFEF-7CC1-4CDC-A3CD-F13C84AB2DA2}" type="presOf" srcId="{BFAD95F3-6EDA-4CB2-A814-00641077FC9E}" destId="{7D73CABA-E5B4-4717-8D33-DB27E3AC655B}" srcOrd="0" destOrd="0" presId="urn:microsoft.com/office/officeart/2005/8/layout/cycle5"/>
    <dgm:cxn modelId="{FE77316D-C466-48FC-9DDE-D03BAC4B2BD1}" type="presOf" srcId="{BA6B9DED-4E83-4CDE-A54B-CECDB461298E}" destId="{B027DD19-13EC-4C41-80E0-8C2CD62F8D89}" srcOrd="0" destOrd="0" presId="urn:microsoft.com/office/officeart/2005/8/layout/cycle5"/>
    <dgm:cxn modelId="{DAEC20E5-590E-43A8-A4D6-0FE73D8F9E64}" type="presParOf" srcId="{ED23A4C9-2B48-4E8A-AACC-25689BB253E9}" destId="{B027DD19-13EC-4C41-80E0-8C2CD62F8D89}" srcOrd="0" destOrd="0" presId="urn:microsoft.com/office/officeart/2005/8/layout/cycle5"/>
    <dgm:cxn modelId="{AD84E7E4-8140-4AA7-9070-F7F96D609070}" type="presParOf" srcId="{ED23A4C9-2B48-4E8A-AACC-25689BB253E9}" destId="{5B53AA1A-F22C-451B-9D50-72C610B7FC2B}" srcOrd="1" destOrd="0" presId="urn:microsoft.com/office/officeart/2005/8/layout/cycle5"/>
    <dgm:cxn modelId="{1DE0250B-0839-494A-8233-18F2AA15C980}" type="presParOf" srcId="{ED23A4C9-2B48-4E8A-AACC-25689BB253E9}" destId="{90F3D151-C3B1-431B-BD3E-5AD74BCF7191}" srcOrd="2" destOrd="0" presId="urn:microsoft.com/office/officeart/2005/8/layout/cycle5"/>
    <dgm:cxn modelId="{5D001867-8C03-4D9D-9A1C-3BA2080131F7}" type="presParOf" srcId="{ED23A4C9-2B48-4E8A-AACC-25689BB253E9}" destId="{B4A5CEC5-C73E-4A8E-8F92-221A78BEA598}" srcOrd="3" destOrd="0" presId="urn:microsoft.com/office/officeart/2005/8/layout/cycle5"/>
    <dgm:cxn modelId="{5A473686-645A-421A-8EAC-C3B6437493B3}" type="presParOf" srcId="{ED23A4C9-2B48-4E8A-AACC-25689BB253E9}" destId="{071AB0F2-A8A1-480D-8EE1-DBB3FF9B0B9E}" srcOrd="4" destOrd="0" presId="urn:microsoft.com/office/officeart/2005/8/layout/cycle5"/>
    <dgm:cxn modelId="{30D943F0-48CE-471F-A5E0-CA981C089457}" type="presParOf" srcId="{ED23A4C9-2B48-4E8A-AACC-25689BB253E9}" destId="{225B90E6-C657-4F83-B6B2-73EB50AD938B}" srcOrd="5" destOrd="0" presId="urn:microsoft.com/office/officeart/2005/8/layout/cycle5"/>
    <dgm:cxn modelId="{36274561-C66C-45BF-BF3B-AB8DE4C33A0C}" type="presParOf" srcId="{ED23A4C9-2B48-4E8A-AACC-25689BB253E9}" destId="{4A240269-F5B7-49CB-A028-5219CFC67754}" srcOrd="6" destOrd="0" presId="urn:microsoft.com/office/officeart/2005/8/layout/cycle5"/>
    <dgm:cxn modelId="{1FF11935-87FA-4A3C-A21D-7FDE308A2745}" type="presParOf" srcId="{ED23A4C9-2B48-4E8A-AACC-25689BB253E9}" destId="{466C565A-D85A-415E-A749-A2981DB1AAB9}" srcOrd="7" destOrd="0" presId="urn:microsoft.com/office/officeart/2005/8/layout/cycle5"/>
    <dgm:cxn modelId="{AAF934F8-A861-446E-8C33-B615FF05901A}" type="presParOf" srcId="{ED23A4C9-2B48-4E8A-AACC-25689BB253E9}" destId="{7D73CABA-E5B4-4717-8D33-DB27E3AC655B}" srcOrd="8" destOrd="0" presId="urn:microsoft.com/office/officeart/2005/8/layout/cycle5"/>
    <dgm:cxn modelId="{131FF49C-2454-4342-B300-8CDFFB0189B2}" type="presParOf" srcId="{ED23A4C9-2B48-4E8A-AACC-25689BB253E9}" destId="{424081CC-1ED3-4E8C-9C95-B08949FC08E0}" srcOrd="9" destOrd="0" presId="urn:microsoft.com/office/officeart/2005/8/layout/cycle5"/>
    <dgm:cxn modelId="{B6754CCB-A340-4EA1-A63D-ACBCD7723BAF}" type="presParOf" srcId="{ED23A4C9-2B48-4E8A-AACC-25689BB253E9}" destId="{9929EFC5-E344-42D8-BA77-E49EAECB7B29}" srcOrd="10" destOrd="0" presId="urn:microsoft.com/office/officeart/2005/8/layout/cycle5"/>
    <dgm:cxn modelId="{E427D2A1-C199-4F6F-9E40-907A32B8C645}" type="presParOf" srcId="{ED23A4C9-2B48-4E8A-AACC-25689BB253E9}" destId="{19CE670C-BF20-4910-A28F-7D5E0C08C342}" srcOrd="11" destOrd="0" presId="urn:microsoft.com/office/officeart/2005/8/layout/cycle5"/>
    <dgm:cxn modelId="{81927F29-B17B-445B-9FA9-6F0DA117269C}" type="presParOf" srcId="{ED23A4C9-2B48-4E8A-AACC-25689BB253E9}" destId="{8597829E-6536-49CF-95B9-992535871CA0}" srcOrd="12" destOrd="0" presId="urn:microsoft.com/office/officeart/2005/8/layout/cycle5"/>
    <dgm:cxn modelId="{FE60C398-E425-428E-BAE5-D58C34FC2A97}" type="presParOf" srcId="{ED23A4C9-2B48-4E8A-AACC-25689BB253E9}" destId="{9E2CC314-D689-4B34-9A13-987FA12908E1}" srcOrd="13" destOrd="0" presId="urn:microsoft.com/office/officeart/2005/8/layout/cycle5"/>
    <dgm:cxn modelId="{567F41CB-6EE8-49C1-A6B0-51FC3B231BE5}" type="presParOf" srcId="{ED23A4C9-2B48-4E8A-AACC-25689BB253E9}" destId="{B31F9EFC-CCE0-4406-B915-FE56706DACD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1E5F8D4-F414-49C6-88B1-FB3612EB76B1}" type="doc">
      <dgm:prSet loTypeId="urn:microsoft.com/office/officeart/2005/8/layout/pyramid1" loCatId="pyramid" qsTypeId="urn:microsoft.com/office/officeart/2005/8/quickstyle/simple1" qsCatId="simple" csTypeId="urn:microsoft.com/office/officeart/2005/8/colors/accent0_3" csCatId="mainScheme" phldr="1"/>
      <dgm:spPr/>
    </dgm:pt>
    <dgm:pt modelId="{975FB0CF-46EC-4EAA-B393-9648A289B2CD}">
      <dgm:prSet phldrT="[Текст]" custT="1"/>
      <dgm:spPr/>
      <dgm:t>
        <a:bodyPr/>
        <a:lstStyle/>
        <a:p>
          <a:endParaRPr lang="ru-RU" sz="11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endParaRPr lang="ru-RU" sz="12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ru-RU" sz="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Медицинское</a:t>
          </a:r>
          <a:endParaRPr lang="ru-RU" sz="12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ru-RU" sz="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обеспечение </a:t>
          </a:r>
        </a:p>
        <a:p>
          <a:r>
            <a: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10 - 15</a:t>
          </a:r>
          <a:r>
            <a: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%</a:t>
          </a:r>
        </a:p>
      </dgm:t>
    </dgm:pt>
    <dgm:pt modelId="{5911E672-9254-4E5D-957C-19869F45E3DC}" type="parTrans" cxnId="{54AB2632-893E-4E37-9111-B067587327BD}">
      <dgm:prSet/>
      <dgm:spPr/>
      <dgm:t>
        <a:bodyPr/>
        <a:lstStyle/>
        <a:p>
          <a:endParaRPr lang="ru-RU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36DE725-2D3C-4C52-BB79-B5209D47B836}" type="sibTrans" cxnId="{54AB2632-893E-4E37-9111-B067587327BD}">
      <dgm:prSet/>
      <dgm:spPr/>
      <dgm:t>
        <a:bodyPr/>
        <a:lstStyle/>
        <a:p>
          <a:endParaRPr lang="ru-RU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F55A48F-49A8-4C11-82BB-541C69A310AE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Условия и образ жизни людей </a:t>
          </a:r>
        </a:p>
        <a:p>
          <a:pPr algn="ctr">
            <a:spcAft>
              <a:spcPts val="0"/>
            </a:spcAft>
          </a:pPr>
          <a:r>
            <a:rPr lang="ru-RU" sz="3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50 - 55</a:t>
          </a:r>
          <a:r>
            <a:rPr lang="ru-RU" sz="3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%</a:t>
          </a:r>
          <a:endParaRPr lang="ru-RU" sz="30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7AE7EF-69AA-4696-A17A-1FCC497DD2E7}" type="parTrans" cxnId="{878D354E-520F-4F0B-9B2B-3B6F81AE0CE6}">
      <dgm:prSet/>
      <dgm:spPr/>
      <dgm:t>
        <a:bodyPr/>
        <a:lstStyle/>
        <a:p>
          <a:endParaRPr lang="ru-RU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75FCBE6-A8C0-469D-8905-9AE6DFD5231D}" type="sibTrans" cxnId="{878D354E-520F-4F0B-9B2B-3B6F81AE0CE6}">
      <dgm:prSet/>
      <dgm:spPr/>
      <dgm:t>
        <a:bodyPr/>
        <a:lstStyle/>
        <a:p>
          <a:endParaRPr lang="ru-RU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DB381C9-EF74-4FD7-8692-4D589DBD3FC3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Генетические факторы </a:t>
          </a:r>
        </a:p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15 - 20</a:t>
          </a:r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%</a:t>
          </a:r>
        </a:p>
      </dgm:t>
    </dgm:pt>
    <dgm:pt modelId="{BC21DF15-156C-429D-98BF-268DDC970569}" type="parTrans" cxnId="{E840A043-708E-4E9A-9744-303A621B7A98}">
      <dgm:prSet/>
      <dgm:spPr/>
      <dgm:t>
        <a:bodyPr/>
        <a:lstStyle/>
        <a:p>
          <a:endParaRPr lang="ru-RU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2F466B3-4E3A-44BE-8BB1-8B98E7300C30}" type="sibTrans" cxnId="{E840A043-708E-4E9A-9744-303A621B7A98}">
      <dgm:prSet/>
      <dgm:spPr/>
      <dgm:t>
        <a:bodyPr/>
        <a:lstStyle/>
        <a:p>
          <a:endParaRPr lang="ru-RU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EE4E6C4-B340-427E-996E-418B1A29F921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Окружающая среда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20 - 25</a:t>
          </a:r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%</a:t>
          </a:r>
        </a:p>
        <a:p>
          <a:endParaRPr lang="ru-RU" sz="1100" b="1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4401695-0EAA-45D2-A0DB-B828CDF6C89B}" type="parTrans" cxnId="{EAF4A8C0-0264-4151-A9BE-A1ACF4D785C5}">
      <dgm:prSet/>
      <dgm:spPr/>
      <dgm:t>
        <a:bodyPr/>
        <a:lstStyle/>
        <a:p>
          <a:endParaRPr lang="ru-RU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85EF32B-E36A-46BA-BABB-869E24362269}" type="sibTrans" cxnId="{EAF4A8C0-0264-4151-A9BE-A1ACF4D785C5}">
      <dgm:prSet/>
      <dgm:spPr/>
      <dgm:t>
        <a:bodyPr/>
        <a:lstStyle/>
        <a:p>
          <a:endParaRPr lang="ru-RU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BBB3375-FE75-4012-969E-0ADD70AFC60F}" type="pres">
      <dgm:prSet presAssocID="{31E5F8D4-F414-49C6-88B1-FB3612EB76B1}" presName="Name0" presStyleCnt="0">
        <dgm:presLayoutVars>
          <dgm:dir/>
          <dgm:animLvl val="lvl"/>
          <dgm:resizeHandles val="exact"/>
        </dgm:presLayoutVars>
      </dgm:prSet>
      <dgm:spPr/>
    </dgm:pt>
    <dgm:pt modelId="{48AF5E1A-6FF3-416A-BE8B-56E7DAFFC367}" type="pres">
      <dgm:prSet presAssocID="{975FB0CF-46EC-4EAA-B393-9648A289B2CD}" presName="Name8" presStyleCnt="0"/>
      <dgm:spPr/>
    </dgm:pt>
    <dgm:pt modelId="{37AD6B8F-AC87-45CF-88FF-D5D6DCF33F1E}" type="pres">
      <dgm:prSet presAssocID="{975FB0CF-46EC-4EAA-B393-9648A289B2CD}" presName="level" presStyleLbl="node1" presStyleIdx="0" presStyleCnt="4" custScaleY="14651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A1201F-72DC-4F6F-8DE2-DF524D1C6D7D}" type="pres">
      <dgm:prSet presAssocID="{975FB0CF-46EC-4EAA-B393-9648A289B2C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B1B0C1-0CD7-43F2-9E1B-7E76AEBCC2DC}" type="pres">
      <dgm:prSet presAssocID="{4DB381C9-EF74-4FD7-8692-4D589DBD3FC3}" presName="Name8" presStyleCnt="0"/>
      <dgm:spPr/>
    </dgm:pt>
    <dgm:pt modelId="{3A91F13D-BCA9-4CCD-AD09-8F9A3EE92816}" type="pres">
      <dgm:prSet presAssocID="{4DB381C9-EF74-4FD7-8692-4D589DBD3FC3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210D2E-C3E6-4A6E-8CAD-25D66959D416}" type="pres">
      <dgm:prSet presAssocID="{4DB381C9-EF74-4FD7-8692-4D589DBD3FC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5DA2AA-42BE-4BF5-AD22-DF6284D82FF9}" type="pres">
      <dgm:prSet presAssocID="{7EE4E6C4-B340-427E-996E-418B1A29F921}" presName="Name8" presStyleCnt="0"/>
      <dgm:spPr/>
    </dgm:pt>
    <dgm:pt modelId="{D26C2B75-2890-46F8-B7DD-5EAB21BB9BBC}" type="pres">
      <dgm:prSet presAssocID="{7EE4E6C4-B340-427E-996E-418B1A29F921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D397B-3508-46B2-AAAC-13B81E61E96D}" type="pres">
      <dgm:prSet presAssocID="{7EE4E6C4-B340-427E-996E-418B1A29F92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3566B2-8E27-48BF-A387-7B56CC1F99D4}" type="pres">
      <dgm:prSet presAssocID="{4F55A48F-49A8-4C11-82BB-541C69A310AE}" presName="Name8" presStyleCnt="0"/>
      <dgm:spPr/>
    </dgm:pt>
    <dgm:pt modelId="{C276E5C0-5026-46B0-8E96-42A8FC0FE7DB}" type="pres">
      <dgm:prSet presAssocID="{4F55A48F-49A8-4C11-82BB-541C69A310AE}" presName="level" presStyleLbl="node1" presStyleIdx="3" presStyleCnt="4" custLinFactNeighborX="-8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9654E4-F833-44DC-B556-10BC01A009E9}" type="pres">
      <dgm:prSet presAssocID="{4F55A48F-49A8-4C11-82BB-541C69A310A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47A6C1-AC9E-447A-A7E1-1E6329C0B0FB}" type="presOf" srcId="{7EE4E6C4-B340-427E-996E-418B1A29F921}" destId="{D26C2B75-2890-46F8-B7DD-5EAB21BB9BBC}" srcOrd="0" destOrd="0" presId="urn:microsoft.com/office/officeart/2005/8/layout/pyramid1"/>
    <dgm:cxn modelId="{E840A043-708E-4E9A-9744-303A621B7A98}" srcId="{31E5F8D4-F414-49C6-88B1-FB3612EB76B1}" destId="{4DB381C9-EF74-4FD7-8692-4D589DBD3FC3}" srcOrd="1" destOrd="0" parTransId="{BC21DF15-156C-429D-98BF-268DDC970569}" sibTransId="{02F466B3-4E3A-44BE-8BB1-8B98E7300C30}"/>
    <dgm:cxn modelId="{F2B30F8E-93ED-480D-B25A-9C13291503D2}" type="presOf" srcId="{4DB381C9-EF74-4FD7-8692-4D589DBD3FC3}" destId="{3A91F13D-BCA9-4CCD-AD09-8F9A3EE92816}" srcOrd="0" destOrd="0" presId="urn:microsoft.com/office/officeart/2005/8/layout/pyramid1"/>
    <dgm:cxn modelId="{0E7B8D7E-E574-43CF-AACC-8A33AF9D47C8}" type="presOf" srcId="{975FB0CF-46EC-4EAA-B393-9648A289B2CD}" destId="{AFA1201F-72DC-4F6F-8DE2-DF524D1C6D7D}" srcOrd="1" destOrd="0" presId="urn:microsoft.com/office/officeart/2005/8/layout/pyramid1"/>
    <dgm:cxn modelId="{EAF4A8C0-0264-4151-A9BE-A1ACF4D785C5}" srcId="{31E5F8D4-F414-49C6-88B1-FB3612EB76B1}" destId="{7EE4E6C4-B340-427E-996E-418B1A29F921}" srcOrd="2" destOrd="0" parTransId="{54401695-0EAA-45D2-A0DB-B828CDF6C89B}" sibTransId="{C85EF32B-E36A-46BA-BABB-869E24362269}"/>
    <dgm:cxn modelId="{B447146F-C052-46B5-A672-EDC439392ECA}" type="presOf" srcId="{4F55A48F-49A8-4C11-82BB-541C69A310AE}" destId="{AD9654E4-F833-44DC-B556-10BC01A009E9}" srcOrd="1" destOrd="0" presId="urn:microsoft.com/office/officeart/2005/8/layout/pyramid1"/>
    <dgm:cxn modelId="{CD21E297-B473-4169-AEC2-70768739FD4E}" type="presOf" srcId="{4F55A48F-49A8-4C11-82BB-541C69A310AE}" destId="{C276E5C0-5026-46B0-8E96-42A8FC0FE7DB}" srcOrd="0" destOrd="0" presId="urn:microsoft.com/office/officeart/2005/8/layout/pyramid1"/>
    <dgm:cxn modelId="{54AB2632-893E-4E37-9111-B067587327BD}" srcId="{31E5F8D4-F414-49C6-88B1-FB3612EB76B1}" destId="{975FB0CF-46EC-4EAA-B393-9648A289B2CD}" srcOrd="0" destOrd="0" parTransId="{5911E672-9254-4E5D-957C-19869F45E3DC}" sibTransId="{536DE725-2D3C-4C52-BB79-B5209D47B836}"/>
    <dgm:cxn modelId="{C8B20247-150E-4AA7-B886-4CD843C190FA}" type="presOf" srcId="{31E5F8D4-F414-49C6-88B1-FB3612EB76B1}" destId="{EBBB3375-FE75-4012-969E-0ADD70AFC60F}" srcOrd="0" destOrd="0" presId="urn:microsoft.com/office/officeart/2005/8/layout/pyramid1"/>
    <dgm:cxn modelId="{57ED6540-4CF1-4AE1-BC6F-1727863DFFD8}" type="presOf" srcId="{975FB0CF-46EC-4EAA-B393-9648A289B2CD}" destId="{37AD6B8F-AC87-45CF-88FF-D5D6DCF33F1E}" srcOrd="0" destOrd="0" presId="urn:microsoft.com/office/officeart/2005/8/layout/pyramid1"/>
    <dgm:cxn modelId="{40953BB1-51AF-4D91-BD9F-FC1398EC5F43}" type="presOf" srcId="{4DB381C9-EF74-4FD7-8692-4D589DBD3FC3}" destId="{A8210D2E-C3E6-4A6E-8CAD-25D66959D416}" srcOrd="1" destOrd="0" presId="urn:microsoft.com/office/officeart/2005/8/layout/pyramid1"/>
    <dgm:cxn modelId="{878D354E-520F-4F0B-9B2B-3B6F81AE0CE6}" srcId="{31E5F8D4-F414-49C6-88B1-FB3612EB76B1}" destId="{4F55A48F-49A8-4C11-82BB-541C69A310AE}" srcOrd="3" destOrd="0" parTransId="{127AE7EF-69AA-4696-A17A-1FCC497DD2E7}" sibTransId="{D75FCBE6-A8C0-469D-8905-9AE6DFD5231D}"/>
    <dgm:cxn modelId="{7E8ED133-8802-4588-9ECA-601ECE022163}" type="presOf" srcId="{7EE4E6C4-B340-427E-996E-418B1A29F921}" destId="{AAAD397B-3508-46B2-AAAC-13B81E61E96D}" srcOrd="1" destOrd="0" presId="urn:microsoft.com/office/officeart/2005/8/layout/pyramid1"/>
    <dgm:cxn modelId="{18875767-0AEB-4BAC-BBE5-6DA580ACED56}" type="presParOf" srcId="{EBBB3375-FE75-4012-969E-0ADD70AFC60F}" destId="{48AF5E1A-6FF3-416A-BE8B-56E7DAFFC367}" srcOrd="0" destOrd="0" presId="urn:microsoft.com/office/officeart/2005/8/layout/pyramid1"/>
    <dgm:cxn modelId="{35DD2E96-B9E6-45AD-9C4B-629AB2FA6AB2}" type="presParOf" srcId="{48AF5E1A-6FF3-416A-BE8B-56E7DAFFC367}" destId="{37AD6B8F-AC87-45CF-88FF-D5D6DCF33F1E}" srcOrd="0" destOrd="0" presId="urn:microsoft.com/office/officeart/2005/8/layout/pyramid1"/>
    <dgm:cxn modelId="{DCEF08D4-BBD3-4A2B-AD8D-3E503EFBE16F}" type="presParOf" srcId="{48AF5E1A-6FF3-416A-BE8B-56E7DAFFC367}" destId="{AFA1201F-72DC-4F6F-8DE2-DF524D1C6D7D}" srcOrd="1" destOrd="0" presId="urn:microsoft.com/office/officeart/2005/8/layout/pyramid1"/>
    <dgm:cxn modelId="{C4D7A35E-BA4E-4BA4-9908-2BEFC3D4708E}" type="presParOf" srcId="{EBBB3375-FE75-4012-969E-0ADD70AFC60F}" destId="{3DB1B0C1-0CD7-43F2-9E1B-7E76AEBCC2DC}" srcOrd="1" destOrd="0" presId="urn:microsoft.com/office/officeart/2005/8/layout/pyramid1"/>
    <dgm:cxn modelId="{E9363F67-B0F3-4CEB-9601-1A96526DDBEB}" type="presParOf" srcId="{3DB1B0C1-0CD7-43F2-9E1B-7E76AEBCC2DC}" destId="{3A91F13D-BCA9-4CCD-AD09-8F9A3EE92816}" srcOrd="0" destOrd="0" presId="urn:microsoft.com/office/officeart/2005/8/layout/pyramid1"/>
    <dgm:cxn modelId="{ED038972-4D24-410A-B6F7-F665B9ED98B9}" type="presParOf" srcId="{3DB1B0C1-0CD7-43F2-9E1B-7E76AEBCC2DC}" destId="{A8210D2E-C3E6-4A6E-8CAD-25D66959D416}" srcOrd="1" destOrd="0" presId="urn:microsoft.com/office/officeart/2005/8/layout/pyramid1"/>
    <dgm:cxn modelId="{38479528-B651-4AB1-943D-E4087C1A8BC9}" type="presParOf" srcId="{EBBB3375-FE75-4012-969E-0ADD70AFC60F}" destId="{715DA2AA-42BE-4BF5-AD22-DF6284D82FF9}" srcOrd="2" destOrd="0" presId="urn:microsoft.com/office/officeart/2005/8/layout/pyramid1"/>
    <dgm:cxn modelId="{50CCBE9F-3D7F-468C-BB75-38F70ABB414D}" type="presParOf" srcId="{715DA2AA-42BE-4BF5-AD22-DF6284D82FF9}" destId="{D26C2B75-2890-46F8-B7DD-5EAB21BB9BBC}" srcOrd="0" destOrd="0" presId="urn:microsoft.com/office/officeart/2005/8/layout/pyramid1"/>
    <dgm:cxn modelId="{94D44F59-A91A-41B0-A0F5-D3B36A8DDA58}" type="presParOf" srcId="{715DA2AA-42BE-4BF5-AD22-DF6284D82FF9}" destId="{AAAD397B-3508-46B2-AAAC-13B81E61E96D}" srcOrd="1" destOrd="0" presId="urn:microsoft.com/office/officeart/2005/8/layout/pyramid1"/>
    <dgm:cxn modelId="{E4F819E0-8D56-4433-B78A-5E16F1AF8E30}" type="presParOf" srcId="{EBBB3375-FE75-4012-969E-0ADD70AFC60F}" destId="{923566B2-8E27-48BF-A387-7B56CC1F99D4}" srcOrd="3" destOrd="0" presId="urn:microsoft.com/office/officeart/2005/8/layout/pyramid1"/>
    <dgm:cxn modelId="{D78AC4B7-E8F5-4416-B8F3-C538114F3336}" type="presParOf" srcId="{923566B2-8E27-48BF-A387-7B56CC1F99D4}" destId="{C276E5C0-5026-46B0-8E96-42A8FC0FE7DB}" srcOrd="0" destOrd="0" presId="urn:microsoft.com/office/officeart/2005/8/layout/pyramid1"/>
    <dgm:cxn modelId="{2F645D50-2A6E-4CDF-B745-A6F2404DFB6B}" type="presParOf" srcId="{923566B2-8E27-48BF-A387-7B56CC1F99D4}" destId="{AD9654E4-F833-44DC-B556-10BC01A009E9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AE0EFCD-1A36-4CD9-9567-6D45CA07AA10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3651A6E7-E3A2-448E-9317-13A5FAAC5685}">
      <dgm:prSet phldrT="[Текст]" custT="1"/>
      <dgm:spPr/>
      <dgm:t>
        <a:bodyPr/>
        <a:lstStyle/>
        <a:p>
          <a:r>
            <a: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рациональное питание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1A46C7-B653-4D5E-A5A5-9B9F6FB2C9BA}" type="parTrans" cxnId="{746A9610-8735-49B7-8ADF-5B5D8D079F8E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E19D793-18F4-4DE2-9F78-6DF61759C4EF}" type="sibTrans" cxnId="{746A9610-8735-49B7-8ADF-5B5D8D079F8E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FDEBA5-7CAD-4BDD-A0AD-6A96DD5BE102}">
      <dgm:prSet phldrT="[Текст]" custT="1"/>
      <dgm:spPr/>
      <dgm:t>
        <a:bodyPr/>
        <a:lstStyle/>
        <a:p>
          <a:r>
            <a: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оптимальный двигательный режим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502C61D-5ACF-4FE8-8839-188E28E1ACE2}" type="parTrans" cxnId="{5AA47059-7013-4F9B-9C65-7682DD2A1127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A5C043-A415-483A-A34A-CCA7091AD1FE}" type="sibTrans" cxnId="{5AA47059-7013-4F9B-9C65-7682DD2A1127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B350B5-B448-40B4-A6F1-A5481947D138}">
      <dgm:prSet phldrT="[Текст]" custT="1"/>
      <dgm:spPr/>
      <dgm:t>
        <a:bodyPr/>
        <a:lstStyle/>
        <a:p>
          <a:r>
            <a: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рациональный режим труда и отдыха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6B6C659-4EB5-4FC3-A33C-80B7C6539BF1}" type="parTrans" cxnId="{C13C495F-8915-4EAC-86F1-64710E06D0F9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FA82C2-EF18-461D-B8AE-C19FA95240DE}" type="sibTrans" cxnId="{C13C495F-8915-4EAC-86F1-64710E06D0F9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B54CB6-90C2-4B40-81A0-932A1975CC9A}">
      <dgm:prSet phldrT="[Текст]" custT="1"/>
      <dgm:spPr/>
      <dgm:t>
        <a:bodyPr/>
        <a:lstStyle/>
        <a:p>
          <a:r>
            <a: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психогигиена  и т.д.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0314C9E-E1AD-48C6-8BFF-02A20342B425}" type="parTrans" cxnId="{CDFE47B7-1F4F-4162-BE4B-BD9CCC2EE4D5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3BA939-4F8D-41AA-ACA3-F12CD20CAB2F}" type="sibTrans" cxnId="{CDFE47B7-1F4F-4162-BE4B-BD9CCC2EE4D5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503BD43-2DB9-444B-89AD-BCE12F017A0F}">
      <dgm:prSet phldrT="[Текст]" custT="1"/>
      <dgm:spPr/>
      <dgm:t>
        <a:bodyPr/>
        <a:lstStyle/>
        <a:p>
          <a:r>
            <a: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укрепление иммунитета (закаливание)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7B5B771-1603-457E-A58B-CAA32D41C579}" type="parTrans" cxnId="{6A6653A5-3106-4F58-ADD6-450E6A32A3DB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14DCC2-F927-4525-BF12-756C02A73542}" type="sibTrans" cxnId="{6A6653A5-3106-4F58-ADD6-450E6A32A3DB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8266C2-DD00-4194-A231-7D89C9411B48}">
      <dgm:prSet phldrT="[Текст]" custT="1"/>
      <dgm:spPr/>
      <dgm:t>
        <a:bodyPr/>
        <a:lstStyle/>
        <a:p>
          <a:r>
            <a: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соблюдение правил личной гигиены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A21EB91-1145-4663-9F78-FFB549716868}" type="parTrans" cxnId="{7363E773-D448-41EA-9FA4-65E261F7D019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089EEF7-3169-4954-8718-0255FFBF6423}" type="sibTrans" cxnId="{7363E773-D448-41EA-9FA4-65E261F7D019}">
      <dgm:prSet/>
      <dgm:spPr/>
      <dgm:t>
        <a:bodyPr/>
        <a:lstStyle/>
        <a:p>
          <a:endParaRPr lang="ru-RU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99BF4CC-B976-487D-96AD-DFE861C8CF05}" type="pres">
      <dgm:prSet presAssocID="{6AE0EFCD-1A36-4CD9-9567-6D45CA07AA10}" presName="linearFlow" presStyleCnt="0">
        <dgm:presLayoutVars>
          <dgm:dir/>
          <dgm:resizeHandles val="exact"/>
        </dgm:presLayoutVars>
      </dgm:prSet>
      <dgm:spPr/>
    </dgm:pt>
    <dgm:pt modelId="{CAAF07E8-BDE2-4EFC-91D6-2A7CD7BC6809}" type="pres">
      <dgm:prSet presAssocID="{3651A6E7-E3A2-448E-9317-13A5FAAC5685}" presName="composite" presStyleCnt="0"/>
      <dgm:spPr/>
    </dgm:pt>
    <dgm:pt modelId="{17F8F390-0103-4B37-B998-1E6FD177AE3D}" type="pres">
      <dgm:prSet presAssocID="{3651A6E7-E3A2-448E-9317-13A5FAAC5685}" presName="imgShp" presStyleLbl="fgImgPlace1" presStyleIdx="0" presStyleCnt="6"/>
      <dgm:spPr/>
    </dgm:pt>
    <dgm:pt modelId="{488EA63E-6025-4B9C-88A5-99C6EF4776C1}" type="pres">
      <dgm:prSet presAssocID="{3651A6E7-E3A2-448E-9317-13A5FAAC5685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7EAA4E-CE7A-4F66-93BB-11995D437F90}" type="pres">
      <dgm:prSet presAssocID="{FE19D793-18F4-4DE2-9F78-6DF61759C4EF}" presName="spacing" presStyleCnt="0"/>
      <dgm:spPr/>
    </dgm:pt>
    <dgm:pt modelId="{5E2502BD-DA43-4EDC-82C3-D9AD5CEF38E4}" type="pres">
      <dgm:prSet presAssocID="{49FDEBA5-7CAD-4BDD-A0AD-6A96DD5BE102}" presName="composite" presStyleCnt="0"/>
      <dgm:spPr/>
    </dgm:pt>
    <dgm:pt modelId="{8CDD4DB7-B940-4282-9787-32B563D27B23}" type="pres">
      <dgm:prSet presAssocID="{49FDEBA5-7CAD-4BDD-A0AD-6A96DD5BE102}" presName="imgShp" presStyleLbl="fgImgPlace1" presStyleIdx="1" presStyleCnt="6"/>
      <dgm:spPr/>
    </dgm:pt>
    <dgm:pt modelId="{5A37B5EE-4BDE-4CB8-8EFB-270DC849C1AB}" type="pres">
      <dgm:prSet presAssocID="{49FDEBA5-7CAD-4BDD-A0AD-6A96DD5BE102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2292B9-D689-453C-BA2B-813A3A26642F}" type="pres">
      <dgm:prSet presAssocID="{6BA5C043-A415-483A-A34A-CCA7091AD1FE}" presName="spacing" presStyleCnt="0"/>
      <dgm:spPr/>
    </dgm:pt>
    <dgm:pt modelId="{E4B37E42-F75B-42EE-97F0-2523CBA49305}" type="pres">
      <dgm:prSet presAssocID="{2AB350B5-B448-40B4-A6F1-A5481947D138}" presName="composite" presStyleCnt="0"/>
      <dgm:spPr/>
    </dgm:pt>
    <dgm:pt modelId="{C87A49DC-4C54-4292-912E-A93651423307}" type="pres">
      <dgm:prSet presAssocID="{2AB350B5-B448-40B4-A6F1-A5481947D138}" presName="imgShp" presStyleLbl="fgImgPlace1" presStyleIdx="2" presStyleCnt="6"/>
      <dgm:spPr/>
    </dgm:pt>
    <dgm:pt modelId="{7D5E9BB5-D13D-4381-9000-016105B38E43}" type="pres">
      <dgm:prSet presAssocID="{2AB350B5-B448-40B4-A6F1-A5481947D138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0596F9-0BE8-4CF1-873B-BE8D4C9FBA14}" type="pres">
      <dgm:prSet presAssocID="{12FA82C2-EF18-461D-B8AE-C19FA95240DE}" presName="spacing" presStyleCnt="0"/>
      <dgm:spPr/>
    </dgm:pt>
    <dgm:pt modelId="{33E5795B-B2E1-4D2E-9E76-A8A443BB4502}" type="pres">
      <dgm:prSet presAssocID="{C503BD43-2DB9-444B-89AD-BCE12F017A0F}" presName="composite" presStyleCnt="0"/>
      <dgm:spPr/>
    </dgm:pt>
    <dgm:pt modelId="{A45B1B97-F082-4B54-A54A-25C1A83F754E}" type="pres">
      <dgm:prSet presAssocID="{C503BD43-2DB9-444B-89AD-BCE12F017A0F}" presName="imgShp" presStyleLbl="fgImgPlace1" presStyleIdx="3" presStyleCnt="6"/>
      <dgm:spPr/>
    </dgm:pt>
    <dgm:pt modelId="{AAE2A267-1D9D-448E-BC75-E0D6EE446A2D}" type="pres">
      <dgm:prSet presAssocID="{C503BD43-2DB9-444B-89AD-BCE12F017A0F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DE0716-D4F4-4DFC-A245-E68C1FA34928}" type="pres">
      <dgm:prSet presAssocID="{1014DCC2-F927-4525-BF12-756C02A73542}" presName="spacing" presStyleCnt="0"/>
      <dgm:spPr/>
    </dgm:pt>
    <dgm:pt modelId="{D1C1F409-D0CD-450E-9044-A0C6EDEB9461}" type="pres">
      <dgm:prSet presAssocID="{138266C2-DD00-4194-A231-7D89C9411B48}" presName="composite" presStyleCnt="0"/>
      <dgm:spPr/>
    </dgm:pt>
    <dgm:pt modelId="{9F89C710-783B-4A32-81BD-1BFEFA82BE1C}" type="pres">
      <dgm:prSet presAssocID="{138266C2-DD00-4194-A231-7D89C9411B48}" presName="imgShp" presStyleLbl="fgImgPlace1" presStyleIdx="4" presStyleCnt="6"/>
      <dgm:spPr/>
    </dgm:pt>
    <dgm:pt modelId="{DD610593-7E09-4323-B417-1A640BD0C9F4}" type="pres">
      <dgm:prSet presAssocID="{138266C2-DD00-4194-A231-7D89C9411B48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205C6A-DA34-48DB-92D2-E785AF6F3936}" type="pres">
      <dgm:prSet presAssocID="{3089EEF7-3169-4954-8718-0255FFBF6423}" presName="spacing" presStyleCnt="0"/>
      <dgm:spPr/>
    </dgm:pt>
    <dgm:pt modelId="{8F965F2A-0CC2-4DBF-97FA-CB7CF767CBD4}" type="pres">
      <dgm:prSet presAssocID="{A8B54CB6-90C2-4B40-81A0-932A1975CC9A}" presName="composite" presStyleCnt="0"/>
      <dgm:spPr/>
    </dgm:pt>
    <dgm:pt modelId="{EF752ECC-28F4-41A2-9FF5-CC1742AB0E0E}" type="pres">
      <dgm:prSet presAssocID="{A8B54CB6-90C2-4B40-81A0-932A1975CC9A}" presName="imgShp" presStyleLbl="fgImgPlace1" presStyleIdx="5" presStyleCnt="6"/>
      <dgm:spPr/>
    </dgm:pt>
    <dgm:pt modelId="{B50C82B0-5DB7-4FC7-9607-49A024671BC0}" type="pres">
      <dgm:prSet presAssocID="{A8B54CB6-90C2-4B40-81A0-932A1975CC9A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D9DCBD-915D-4CAF-B0D4-63F08F571163}" type="presOf" srcId="{A8B54CB6-90C2-4B40-81A0-932A1975CC9A}" destId="{B50C82B0-5DB7-4FC7-9607-49A024671BC0}" srcOrd="0" destOrd="0" presId="urn:microsoft.com/office/officeart/2005/8/layout/vList3#1"/>
    <dgm:cxn modelId="{459AD16E-E723-4D17-B8C3-1BAB99BCB824}" type="presOf" srcId="{C503BD43-2DB9-444B-89AD-BCE12F017A0F}" destId="{AAE2A267-1D9D-448E-BC75-E0D6EE446A2D}" srcOrd="0" destOrd="0" presId="urn:microsoft.com/office/officeart/2005/8/layout/vList3#1"/>
    <dgm:cxn modelId="{CDFE47B7-1F4F-4162-BE4B-BD9CCC2EE4D5}" srcId="{6AE0EFCD-1A36-4CD9-9567-6D45CA07AA10}" destId="{A8B54CB6-90C2-4B40-81A0-932A1975CC9A}" srcOrd="5" destOrd="0" parTransId="{70314C9E-E1AD-48C6-8BFF-02A20342B425}" sibTransId="{7B3BA939-4F8D-41AA-ACA3-F12CD20CAB2F}"/>
    <dgm:cxn modelId="{6A6653A5-3106-4F58-ADD6-450E6A32A3DB}" srcId="{6AE0EFCD-1A36-4CD9-9567-6D45CA07AA10}" destId="{C503BD43-2DB9-444B-89AD-BCE12F017A0F}" srcOrd="3" destOrd="0" parTransId="{67B5B771-1603-457E-A58B-CAA32D41C579}" sibTransId="{1014DCC2-F927-4525-BF12-756C02A73542}"/>
    <dgm:cxn modelId="{3F47D428-3AD6-4E79-B6CF-EB34BA1681D5}" type="presOf" srcId="{138266C2-DD00-4194-A231-7D89C9411B48}" destId="{DD610593-7E09-4323-B417-1A640BD0C9F4}" srcOrd="0" destOrd="0" presId="urn:microsoft.com/office/officeart/2005/8/layout/vList3#1"/>
    <dgm:cxn modelId="{7363E773-D448-41EA-9FA4-65E261F7D019}" srcId="{6AE0EFCD-1A36-4CD9-9567-6D45CA07AA10}" destId="{138266C2-DD00-4194-A231-7D89C9411B48}" srcOrd="4" destOrd="0" parTransId="{1A21EB91-1145-4663-9F78-FFB549716868}" sibTransId="{3089EEF7-3169-4954-8718-0255FFBF6423}"/>
    <dgm:cxn modelId="{4F116A8A-C9BF-42D6-B2B3-0A33F6A4CD0C}" type="presOf" srcId="{2AB350B5-B448-40B4-A6F1-A5481947D138}" destId="{7D5E9BB5-D13D-4381-9000-016105B38E43}" srcOrd="0" destOrd="0" presId="urn:microsoft.com/office/officeart/2005/8/layout/vList3#1"/>
    <dgm:cxn modelId="{5AA47059-7013-4F9B-9C65-7682DD2A1127}" srcId="{6AE0EFCD-1A36-4CD9-9567-6D45CA07AA10}" destId="{49FDEBA5-7CAD-4BDD-A0AD-6A96DD5BE102}" srcOrd="1" destOrd="0" parTransId="{C502C61D-5ACF-4FE8-8839-188E28E1ACE2}" sibTransId="{6BA5C043-A415-483A-A34A-CCA7091AD1FE}"/>
    <dgm:cxn modelId="{46A59873-3D7A-4038-9327-599AB21DA601}" type="presOf" srcId="{3651A6E7-E3A2-448E-9317-13A5FAAC5685}" destId="{488EA63E-6025-4B9C-88A5-99C6EF4776C1}" srcOrd="0" destOrd="0" presId="urn:microsoft.com/office/officeart/2005/8/layout/vList3#1"/>
    <dgm:cxn modelId="{40D70EF1-4D15-466C-AFDB-1D2863E1C0F7}" type="presOf" srcId="{6AE0EFCD-1A36-4CD9-9567-6D45CA07AA10}" destId="{599BF4CC-B976-487D-96AD-DFE861C8CF05}" srcOrd="0" destOrd="0" presId="urn:microsoft.com/office/officeart/2005/8/layout/vList3#1"/>
    <dgm:cxn modelId="{C13C495F-8915-4EAC-86F1-64710E06D0F9}" srcId="{6AE0EFCD-1A36-4CD9-9567-6D45CA07AA10}" destId="{2AB350B5-B448-40B4-A6F1-A5481947D138}" srcOrd="2" destOrd="0" parTransId="{86B6C659-4EB5-4FC3-A33C-80B7C6539BF1}" sibTransId="{12FA82C2-EF18-461D-B8AE-C19FA95240DE}"/>
    <dgm:cxn modelId="{746A9610-8735-49B7-8ADF-5B5D8D079F8E}" srcId="{6AE0EFCD-1A36-4CD9-9567-6D45CA07AA10}" destId="{3651A6E7-E3A2-448E-9317-13A5FAAC5685}" srcOrd="0" destOrd="0" parTransId="{151A46C7-B653-4D5E-A5A5-9B9F6FB2C9BA}" sibTransId="{FE19D793-18F4-4DE2-9F78-6DF61759C4EF}"/>
    <dgm:cxn modelId="{BEFBE1BF-7CAF-4100-A975-4F81ABE40531}" type="presOf" srcId="{49FDEBA5-7CAD-4BDD-A0AD-6A96DD5BE102}" destId="{5A37B5EE-4BDE-4CB8-8EFB-270DC849C1AB}" srcOrd="0" destOrd="0" presId="urn:microsoft.com/office/officeart/2005/8/layout/vList3#1"/>
    <dgm:cxn modelId="{197D3F22-B493-487B-B626-42CBD778A0F1}" type="presParOf" srcId="{599BF4CC-B976-487D-96AD-DFE861C8CF05}" destId="{CAAF07E8-BDE2-4EFC-91D6-2A7CD7BC6809}" srcOrd="0" destOrd="0" presId="urn:microsoft.com/office/officeart/2005/8/layout/vList3#1"/>
    <dgm:cxn modelId="{369F68F3-D30A-4E7A-BD54-B99175B32A65}" type="presParOf" srcId="{CAAF07E8-BDE2-4EFC-91D6-2A7CD7BC6809}" destId="{17F8F390-0103-4B37-B998-1E6FD177AE3D}" srcOrd="0" destOrd="0" presId="urn:microsoft.com/office/officeart/2005/8/layout/vList3#1"/>
    <dgm:cxn modelId="{AE296D03-A371-4EF9-8F04-01CC1EBE42B8}" type="presParOf" srcId="{CAAF07E8-BDE2-4EFC-91D6-2A7CD7BC6809}" destId="{488EA63E-6025-4B9C-88A5-99C6EF4776C1}" srcOrd="1" destOrd="0" presId="urn:microsoft.com/office/officeart/2005/8/layout/vList3#1"/>
    <dgm:cxn modelId="{9036F08F-8608-40BF-86F3-5EA87A5FA6FA}" type="presParOf" srcId="{599BF4CC-B976-487D-96AD-DFE861C8CF05}" destId="{567EAA4E-CE7A-4F66-93BB-11995D437F90}" srcOrd="1" destOrd="0" presId="urn:microsoft.com/office/officeart/2005/8/layout/vList3#1"/>
    <dgm:cxn modelId="{0E69F1DB-081C-4C05-846D-A79500907B7E}" type="presParOf" srcId="{599BF4CC-B976-487D-96AD-DFE861C8CF05}" destId="{5E2502BD-DA43-4EDC-82C3-D9AD5CEF38E4}" srcOrd="2" destOrd="0" presId="urn:microsoft.com/office/officeart/2005/8/layout/vList3#1"/>
    <dgm:cxn modelId="{A8537842-1650-405E-972B-73EC0DA9445F}" type="presParOf" srcId="{5E2502BD-DA43-4EDC-82C3-D9AD5CEF38E4}" destId="{8CDD4DB7-B940-4282-9787-32B563D27B23}" srcOrd="0" destOrd="0" presId="urn:microsoft.com/office/officeart/2005/8/layout/vList3#1"/>
    <dgm:cxn modelId="{B8F4D3BD-C5BA-4123-A1B6-26643800144E}" type="presParOf" srcId="{5E2502BD-DA43-4EDC-82C3-D9AD5CEF38E4}" destId="{5A37B5EE-4BDE-4CB8-8EFB-270DC849C1AB}" srcOrd="1" destOrd="0" presId="urn:microsoft.com/office/officeart/2005/8/layout/vList3#1"/>
    <dgm:cxn modelId="{34344BDF-3D8F-4FCE-AD32-44CB30339E66}" type="presParOf" srcId="{599BF4CC-B976-487D-96AD-DFE861C8CF05}" destId="{282292B9-D689-453C-BA2B-813A3A26642F}" srcOrd="3" destOrd="0" presId="urn:microsoft.com/office/officeart/2005/8/layout/vList3#1"/>
    <dgm:cxn modelId="{3875770C-33C3-4A14-B7CA-DD890B46FBB5}" type="presParOf" srcId="{599BF4CC-B976-487D-96AD-DFE861C8CF05}" destId="{E4B37E42-F75B-42EE-97F0-2523CBA49305}" srcOrd="4" destOrd="0" presId="urn:microsoft.com/office/officeart/2005/8/layout/vList3#1"/>
    <dgm:cxn modelId="{62B06D6D-EE76-4645-96E2-5CFD063FEB4C}" type="presParOf" srcId="{E4B37E42-F75B-42EE-97F0-2523CBA49305}" destId="{C87A49DC-4C54-4292-912E-A93651423307}" srcOrd="0" destOrd="0" presId="urn:microsoft.com/office/officeart/2005/8/layout/vList3#1"/>
    <dgm:cxn modelId="{B8EB17ED-0164-46AF-B18D-640BBE2FF887}" type="presParOf" srcId="{E4B37E42-F75B-42EE-97F0-2523CBA49305}" destId="{7D5E9BB5-D13D-4381-9000-016105B38E43}" srcOrd="1" destOrd="0" presId="urn:microsoft.com/office/officeart/2005/8/layout/vList3#1"/>
    <dgm:cxn modelId="{373ECB46-78ED-4265-9526-B736567A95F9}" type="presParOf" srcId="{599BF4CC-B976-487D-96AD-DFE861C8CF05}" destId="{4F0596F9-0BE8-4CF1-873B-BE8D4C9FBA14}" srcOrd="5" destOrd="0" presId="urn:microsoft.com/office/officeart/2005/8/layout/vList3#1"/>
    <dgm:cxn modelId="{0F5BD3CF-9432-41A1-9EEF-CF4F30733883}" type="presParOf" srcId="{599BF4CC-B976-487D-96AD-DFE861C8CF05}" destId="{33E5795B-B2E1-4D2E-9E76-A8A443BB4502}" srcOrd="6" destOrd="0" presId="urn:microsoft.com/office/officeart/2005/8/layout/vList3#1"/>
    <dgm:cxn modelId="{F8F80A52-CC47-497E-8C2D-318C48E6B1D8}" type="presParOf" srcId="{33E5795B-B2E1-4D2E-9E76-A8A443BB4502}" destId="{A45B1B97-F082-4B54-A54A-25C1A83F754E}" srcOrd="0" destOrd="0" presId="urn:microsoft.com/office/officeart/2005/8/layout/vList3#1"/>
    <dgm:cxn modelId="{B7CBED7F-B16A-48B0-80F7-736B3C2B37A5}" type="presParOf" srcId="{33E5795B-B2E1-4D2E-9E76-A8A443BB4502}" destId="{AAE2A267-1D9D-448E-BC75-E0D6EE446A2D}" srcOrd="1" destOrd="0" presId="urn:microsoft.com/office/officeart/2005/8/layout/vList3#1"/>
    <dgm:cxn modelId="{C210DC30-4782-47C6-9569-C84FA10A517C}" type="presParOf" srcId="{599BF4CC-B976-487D-96AD-DFE861C8CF05}" destId="{B0DE0716-D4F4-4DFC-A245-E68C1FA34928}" srcOrd="7" destOrd="0" presId="urn:microsoft.com/office/officeart/2005/8/layout/vList3#1"/>
    <dgm:cxn modelId="{BC83C3DA-0246-4B1C-B492-ED2701AABEB0}" type="presParOf" srcId="{599BF4CC-B976-487D-96AD-DFE861C8CF05}" destId="{D1C1F409-D0CD-450E-9044-A0C6EDEB9461}" srcOrd="8" destOrd="0" presId="urn:microsoft.com/office/officeart/2005/8/layout/vList3#1"/>
    <dgm:cxn modelId="{505A83FA-39A4-43C5-87A8-620B94B9DDDF}" type="presParOf" srcId="{D1C1F409-D0CD-450E-9044-A0C6EDEB9461}" destId="{9F89C710-783B-4A32-81BD-1BFEFA82BE1C}" srcOrd="0" destOrd="0" presId="urn:microsoft.com/office/officeart/2005/8/layout/vList3#1"/>
    <dgm:cxn modelId="{C1C9CAB1-63FF-43CC-931C-78A141DD057F}" type="presParOf" srcId="{D1C1F409-D0CD-450E-9044-A0C6EDEB9461}" destId="{DD610593-7E09-4323-B417-1A640BD0C9F4}" srcOrd="1" destOrd="0" presId="urn:microsoft.com/office/officeart/2005/8/layout/vList3#1"/>
    <dgm:cxn modelId="{CDDD5629-BB86-4ACB-AB65-43CF51CBDBF1}" type="presParOf" srcId="{599BF4CC-B976-487D-96AD-DFE861C8CF05}" destId="{5C205C6A-DA34-48DB-92D2-E785AF6F3936}" srcOrd="9" destOrd="0" presId="urn:microsoft.com/office/officeart/2005/8/layout/vList3#1"/>
    <dgm:cxn modelId="{9C4EA089-CBFA-4768-B1EB-3314447445F4}" type="presParOf" srcId="{599BF4CC-B976-487D-96AD-DFE861C8CF05}" destId="{8F965F2A-0CC2-4DBF-97FA-CB7CF767CBD4}" srcOrd="10" destOrd="0" presId="urn:microsoft.com/office/officeart/2005/8/layout/vList3#1"/>
    <dgm:cxn modelId="{51A02FED-DA13-4E95-9019-D9ECD77AEB2F}" type="presParOf" srcId="{8F965F2A-0CC2-4DBF-97FA-CB7CF767CBD4}" destId="{EF752ECC-28F4-41A2-9FF5-CC1742AB0E0E}" srcOrd="0" destOrd="0" presId="urn:microsoft.com/office/officeart/2005/8/layout/vList3#1"/>
    <dgm:cxn modelId="{9FF4A539-35E7-48DE-92BC-916118B08E93}" type="presParOf" srcId="{8F965F2A-0CC2-4DBF-97FA-CB7CF767CBD4}" destId="{B50C82B0-5DB7-4FC7-9607-49A024671BC0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21B2C2F-91AA-430B-A6E7-16023744B4B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ACB675-E23B-4728-9B9D-CF5B49B2EDC2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Функциональное состояние организма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8DCB1B-1C64-4430-9D10-D70F849F7573}" type="parTrans" cxnId="{5D3A85C9-7084-4712-BDC1-A1FD8CE9BE02}">
      <dgm:prSet/>
      <dgm:spPr/>
      <dgm:t>
        <a:bodyPr/>
        <a:lstStyle/>
        <a:p>
          <a:endParaRPr lang="ru-RU"/>
        </a:p>
      </dgm:t>
    </dgm:pt>
    <dgm:pt modelId="{81C34F60-C335-4755-AEE5-CF2ACA8E9182}" type="sibTrans" cxnId="{5D3A85C9-7084-4712-BDC1-A1FD8CE9BE02}">
      <dgm:prSet/>
      <dgm:spPr/>
      <dgm:t>
        <a:bodyPr/>
        <a:lstStyle/>
        <a:p>
          <a:endParaRPr lang="ru-RU"/>
        </a:p>
      </dgm:t>
    </dgm:pt>
    <dgm:pt modelId="{9C3B5D99-3C8B-4423-9D7E-B3C0949F2C8C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effectLst/>
            </a:rPr>
            <a:t>Физическое развитие</a:t>
          </a:r>
          <a:endParaRPr lang="ru-RU" sz="1600" b="1" dirty="0">
            <a:solidFill>
              <a:schemeClr val="tx1"/>
            </a:solidFill>
            <a:effectLst/>
          </a:endParaRPr>
        </a:p>
      </dgm:t>
    </dgm:pt>
    <dgm:pt modelId="{2DF35CF6-F79F-4C41-BB75-8EEDD63112E4}" type="parTrans" cxnId="{B3D8192D-DC19-4DF7-8B9D-F95F7A1DF462}">
      <dgm:prSet/>
      <dgm:spPr/>
      <dgm:t>
        <a:bodyPr/>
        <a:lstStyle/>
        <a:p>
          <a:endParaRPr lang="ru-RU"/>
        </a:p>
      </dgm:t>
    </dgm:pt>
    <dgm:pt modelId="{F9244976-A906-4725-A1CE-E368BB3FE5F1}" type="sibTrans" cxnId="{B3D8192D-DC19-4DF7-8B9D-F95F7A1DF462}">
      <dgm:prSet/>
      <dgm:spPr/>
      <dgm:t>
        <a:bodyPr/>
        <a:lstStyle/>
        <a:p>
          <a:endParaRPr lang="ru-RU"/>
        </a:p>
      </dgm:t>
    </dgm:pt>
    <dgm:pt modelId="{D43EF984-F694-4042-AA1C-7E6857817F00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effectLst/>
            </a:rPr>
            <a:t>Тренированность</a:t>
          </a:r>
          <a:endParaRPr lang="ru-RU" sz="1600" b="1" dirty="0">
            <a:solidFill>
              <a:schemeClr val="tx1"/>
            </a:solidFill>
            <a:effectLst/>
          </a:endParaRPr>
        </a:p>
      </dgm:t>
    </dgm:pt>
    <dgm:pt modelId="{54DBF7A9-3439-48D5-B379-D34ED02D6A8A}" type="parTrans" cxnId="{0181515D-9725-42C1-873B-DB01DF73C286}">
      <dgm:prSet/>
      <dgm:spPr/>
      <dgm:t>
        <a:bodyPr/>
        <a:lstStyle/>
        <a:p>
          <a:endParaRPr lang="ru-RU"/>
        </a:p>
      </dgm:t>
    </dgm:pt>
    <dgm:pt modelId="{56F54AE9-CD50-4B93-8981-0A45BAD19C45}" type="sibTrans" cxnId="{0181515D-9725-42C1-873B-DB01DF73C286}">
      <dgm:prSet/>
      <dgm:spPr/>
      <dgm:t>
        <a:bodyPr/>
        <a:lstStyle/>
        <a:p>
          <a:endParaRPr lang="ru-RU"/>
        </a:p>
      </dgm:t>
    </dgm:pt>
    <dgm:pt modelId="{E2C38BBF-3C03-45EE-94E7-B1CA69E3C17A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Состояние иммунитета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BB8706-BC10-4A25-8C70-9B5A29210241}" type="parTrans" cxnId="{7BD4561A-24DC-48D3-B1A1-D639243C3D20}">
      <dgm:prSet/>
      <dgm:spPr/>
      <dgm:t>
        <a:bodyPr/>
        <a:lstStyle/>
        <a:p>
          <a:endParaRPr lang="ru-RU"/>
        </a:p>
      </dgm:t>
    </dgm:pt>
    <dgm:pt modelId="{682A46A7-4644-4FAE-8C9C-9A58A0BF3A2B}" type="sibTrans" cxnId="{7BD4561A-24DC-48D3-B1A1-D639243C3D20}">
      <dgm:prSet/>
      <dgm:spPr/>
      <dgm:t>
        <a:bodyPr/>
        <a:lstStyle/>
        <a:p>
          <a:endParaRPr lang="ru-RU"/>
        </a:p>
      </dgm:t>
    </dgm:pt>
    <dgm:pt modelId="{C5FD8E27-61FE-48DF-848F-3990892BAFB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Количество заболеваний в год</a:t>
          </a:r>
          <a:endParaRPr lang="ru-RU" sz="1600" b="1" dirty="0">
            <a:solidFill>
              <a:schemeClr val="tx1"/>
            </a:solidFill>
          </a:endParaRPr>
        </a:p>
      </dgm:t>
    </dgm:pt>
    <dgm:pt modelId="{56805DE7-BAD1-4511-80D7-2DAA55EB045D}" type="parTrans" cxnId="{94C8BB58-C8A5-44FD-AC91-811260E569C0}">
      <dgm:prSet/>
      <dgm:spPr/>
      <dgm:t>
        <a:bodyPr/>
        <a:lstStyle/>
        <a:p>
          <a:endParaRPr lang="ru-RU"/>
        </a:p>
      </dgm:t>
    </dgm:pt>
    <dgm:pt modelId="{96798331-06E9-4759-80B0-957391B4ED10}" type="sibTrans" cxnId="{94C8BB58-C8A5-44FD-AC91-811260E569C0}">
      <dgm:prSet/>
      <dgm:spPr/>
      <dgm:t>
        <a:bodyPr/>
        <a:lstStyle/>
        <a:p>
          <a:endParaRPr lang="ru-RU"/>
        </a:p>
      </dgm:t>
    </dgm:pt>
    <dgm:pt modelId="{BF97639C-3503-4B54-8CE5-6E8E7D69CC82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Количество обострений ХНИЗ</a:t>
          </a:r>
          <a:endParaRPr lang="ru-RU" sz="1600" b="1" dirty="0">
            <a:solidFill>
              <a:schemeClr val="tx1"/>
            </a:solidFill>
          </a:endParaRPr>
        </a:p>
      </dgm:t>
    </dgm:pt>
    <dgm:pt modelId="{68BB73A2-3791-434C-A3F1-53602BECF5FC}" type="parTrans" cxnId="{A8753B11-77D2-435D-945C-FAEC777CC787}">
      <dgm:prSet/>
      <dgm:spPr/>
      <dgm:t>
        <a:bodyPr/>
        <a:lstStyle/>
        <a:p>
          <a:endParaRPr lang="ru-RU"/>
        </a:p>
      </dgm:t>
    </dgm:pt>
    <dgm:pt modelId="{D294B896-C968-4F36-8D85-0819A10349F3}" type="sibTrans" cxnId="{A8753B11-77D2-435D-945C-FAEC777CC787}">
      <dgm:prSet/>
      <dgm:spPr/>
      <dgm:t>
        <a:bodyPr/>
        <a:lstStyle/>
        <a:p>
          <a:endParaRPr lang="ru-RU"/>
        </a:p>
      </dgm:t>
    </dgm:pt>
    <dgm:pt modelId="{781CA35D-29AC-41DE-B64D-055AAF2B2C8E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Адаптационные возможности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F323884-DFCA-44D2-A8B9-1ED4DCE15FD3}" type="parTrans" cxnId="{43E11579-F3CE-442F-BC35-ECEAC95BBB21}">
      <dgm:prSet/>
      <dgm:spPr/>
      <dgm:t>
        <a:bodyPr/>
        <a:lstStyle/>
        <a:p>
          <a:endParaRPr lang="ru-RU"/>
        </a:p>
      </dgm:t>
    </dgm:pt>
    <dgm:pt modelId="{04653CCB-ACA8-4299-902E-4405BCB955FD}" type="sibTrans" cxnId="{43E11579-F3CE-442F-BC35-ECEAC95BBB21}">
      <dgm:prSet/>
      <dgm:spPr/>
      <dgm:t>
        <a:bodyPr/>
        <a:lstStyle/>
        <a:p>
          <a:endParaRPr lang="ru-RU"/>
        </a:p>
      </dgm:t>
    </dgm:pt>
    <dgm:pt modelId="{3D3990FA-48C0-4E69-A44C-1E6382787949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Эффективность профессиональной деятельности</a:t>
          </a:r>
          <a:endParaRPr lang="ru-RU" sz="1600" b="1" dirty="0">
            <a:solidFill>
              <a:schemeClr val="tx1"/>
            </a:solidFill>
          </a:endParaRPr>
        </a:p>
      </dgm:t>
    </dgm:pt>
    <dgm:pt modelId="{275E1A90-F30A-4226-8157-A0A2AF004DE6}" type="parTrans" cxnId="{1E6DDB27-F1C9-4628-A51E-9E902BBC4A74}">
      <dgm:prSet/>
      <dgm:spPr/>
      <dgm:t>
        <a:bodyPr/>
        <a:lstStyle/>
        <a:p>
          <a:endParaRPr lang="ru-RU"/>
        </a:p>
      </dgm:t>
    </dgm:pt>
    <dgm:pt modelId="{D219C730-7421-4AC6-BAA2-82A1A6BF7229}" type="sibTrans" cxnId="{1E6DDB27-F1C9-4628-A51E-9E902BBC4A74}">
      <dgm:prSet/>
      <dgm:spPr/>
      <dgm:t>
        <a:bodyPr/>
        <a:lstStyle/>
        <a:p>
          <a:endParaRPr lang="ru-RU"/>
        </a:p>
      </dgm:t>
    </dgm:pt>
    <dgm:pt modelId="{DF7EB751-6C64-4D15-8B8D-26728858F461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Широта личностных интересов</a:t>
          </a:r>
          <a:endParaRPr lang="ru-RU" sz="1600" b="1" dirty="0">
            <a:solidFill>
              <a:schemeClr val="tx1"/>
            </a:solidFill>
          </a:endParaRPr>
        </a:p>
      </dgm:t>
    </dgm:pt>
    <dgm:pt modelId="{00C58132-8268-4386-B6B0-F81EA61131FA}" type="parTrans" cxnId="{62D617C6-DF45-4839-8915-C08C7ABC9C88}">
      <dgm:prSet/>
      <dgm:spPr/>
      <dgm:t>
        <a:bodyPr/>
        <a:lstStyle/>
        <a:p>
          <a:endParaRPr lang="ru-RU"/>
        </a:p>
      </dgm:t>
    </dgm:pt>
    <dgm:pt modelId="{18BA54FC-AC49-4B90-B43D-EADB1E3EFC8B}" type="sibTrans" cxnId="{62D617C6-DF45-4839-8915-C08C7ABC9C88}">
      <dgm:prSet/>
      <dgm:spPr/>
      <dgm:t>
        <a:bodyPr/>
        <a:lstStyle/>
        <a:p>
          <a:endParaRPr lang="ru-RU"/>
        </a:p>
      </dgm:t>
    </dgm:pt>
    <dgm:pt modelId="{A38ADEFA-AFAA-4D42-B8D8-7FC2ABBD203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  <a:effectLst/>
            </a:rPr>
            <a:t>Адаптация к условиям</a:t>
          </a:r>
          <a:endParaRPr lang="ru-RU" sz="1600" b="1" dirty="0">
            <a:solidFill>
              <a:schemeClr val="tx1"/>
            </a:solidFill>
            <a:effectLst/>
          </a:endParaRPr>
        </a:p>
      </dgm:t>
    </dgm:pt>
    <dgm:pt modelId="{2B6BB81A-3B7B-405A-A927-7862DC889939}" type="parTrans" cxnId="{074730FD-7EF2-495E-8E17-D006CF388BB2}">
      <dgm:prSet/>
      <dgm:spPr/>
      <dgm:t>
        <a:bodyPr/>
        <a:lstStyle/>
        <a:p>
          <a:endParaRPr lang="ru-RU"/>
        </a:p>
      </dgm:t>
    </dgm:pt>
    <dgm:pt modelId="{3A11982C-3142-4C1E-A4E5-049EC7A6793F}" type="sibTrans" cxnId="{074730FD-7EF2-495E-8E17-D006CF388BB2}">
      <dgm:prSet/>
      <dgm:spPr/>
      <dgm:t>
        <a:bodyPr/>
        <a:lstStyle/>
        <a:p>
          <a:endParaRPr lang="ru-RU"/>
        </a:p>
      </dgm:t>
    </dgm:pt>
    <dgm:pt modelId="{13AD3FB1-AF7C-4FF9-80EC-38B838A40069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Социальная активность</a:t>
          </a:r>
          <a:endParaRPr lang="ru-RU" sz="1600" b="1" dirty="0">
            <a:solidFill>
              <a:schemeClr val="tx1"/>
            </a:solidFill>
          </a:endParaRPr>
        </a:p>
      </dgm:t>
    </dgm:pt>
    <dgm:pt modelId="{2C043D46-453C-495C-BE1E-861C7B27AF81}" type="parTrans" cxnId="{3F20742E-6778-4F30-99CE-21C44B61845A}">
      <dgm:prSet/>
      <dgm:spPr/>
      <dgm:t>
        <a:bodyPr/>
        <a:lstStyle/>
        <a:p>
          <a:endParaRPr lang="ru-RU"/>
        </a:p>
      </dgm:t>
    </dgm:pt>
    <dgm:pt modelId="{A4773BB2-A88B-4556-B7A7-9A4B7BE8F185}" type="sibTrans" cxnId="{3F20742E-6778-4F30-99CE-21C44B61845A}">
      <dgm:prSet/>
      <dgm:spPr/>
      <dgm:t>
        <a:bodyPr/>
        <a:lstStyle/>
        <a:p>
          <a:endParaRPr lang="ru-RU"/>
        </a:p>
      </dgm:t>
    </dgm:pt>
    <dgm:pt modelId="{0CA9DE82-3D3E-42CE-A5E6-70E3FB50239F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Уровень </a:t>
          </a:r>
          <a:r>
            <a:rPr lang="ru-RU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валеологических</a:t>
          </a:r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показателей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9FCE23D-F5C9-4B6F-BD6C-AAF1F3DBCFBA}" type="parTrans" cxnId="{C27165D0-276E-4C67-8DF6-030A5D912F5A}">
      <dgm:prSet/>
      <dgm:spPr/>
      <dgm:t>
        <a:bodyPr/>
        <a:lstStyle/>
        <a:p>
          <a:endParaRPr lang="ru-RU"/>
        </a:p>
      </dgm:t>
    </dgm:pt>
    <dgm:pt modelId="{132510E3-9236-44EB-ADBF-86A4D59E7837}" type="sibTrans" cxnId="{C27165D0-276E-4C67-8DF6-030A5D912F5A}">
      <dgm:prSet/>
      <dgm:spPr/>
      <dgm:t>
        <a:bodyPr/>
        <a:lstStyle/>
        <a:p>
          <a:endParaRPr lang="ru-RU"/>
        </a:p>
      </dgm:t>
    </dgm:pt>
    <dgm:pt modelId="{716B82FD-46D8-4E0C-A9E7-5D5E2B5BC256}" type="pres">
      <dgm:prSet presAssocID="{B21B2C2F-91AA-430B-A6E7-16023744B4B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15CF58-0556-45E7-891A-7C0D199BD52B}" type="pres">
      <dgm:prSet presAssocID="{39ACB675-E23B-4728-9B9D-CF5B49B2EDC2}" presName="linNode" presStyleCnt="0"/>
      <dgm:spPr/>
    </dgm:pt>
    <dgm:pt modelId="{40EB28A2-E261-4BD4-80AD-A1B7D7432C7C}" type="pres">
      <dgm:prSet presAssocID="{39ACB675-E23B-4728-9B9D-CF5B49B2EDC2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3FDD5F-CA19-4A33-9048-C9BAD30E873D}" type="pres">
      <dgm:prSet presAssocID="{39ACB675-E23B-4728-9B9D-CF5B49B2EDC2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F44D95-333A-4560-BC74-14FF392ADF5B}" type="pres">
      <dgm:prSet presAssocID="{81C34F60-C335-4755-AEE5-CF2ACA8E9182}" presName="sp" presStyleCnt="0"/>
      <dgm:spPr/>
    </dgm:pt>
    <dgm:pt modelId="{23895648-28DD-4510-A36D-850792391D70}" type="pres">
      <dgm:prSet presAssocID="{E2C38BBF-3C03-45EE-94E7-B1CA69E3C17A}" presName="linNode" presStyleCnt="0"/>
      <dgm:spPr/>
    </dgm:pt>
    <dgm:pt modelId="{2BB2B112-0F85-4F6A-AB74-CC8EFB20A935}" type="pres">
      <dgm:prSet presAssocID="{E2C38BBF-3C03-45EE-94E7-B1CA69E3C17A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CC7EF2-0BA4-4919-8660-81C74FF954AD}" type="pres">
      <dgm:prSet presAssocID="{E2C38BBF-3C03-45EE-94E7-B1CA69E3C17A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755E38-59CF-46B3-9A2C-7FA4CCC45F25}" type="pres">
      <dgm:prSet presAssocID="{682A46A7-4644-4FAE-8C9C-9A58A0BF3A2B}" presName="sp" presStyleCnt="0"/>
      <dgm:spPr/>
    </dgm:pt>
    <dgm:pt modelId="{E8180E9D-33E0-4AED-B8C0-EA8BF35375FD}" type="pres">
      <dgm:prSet presAssocID="{781CA35D-29AC-41DE-B64D-055AAF2B2C8E}" presName="linNode" presStyleCnt="0"/>
      <dgm:spPr/>
    </dgm:pt>
    <dgm:pt modelId="{BA917091-1689-457B-9E0E-5C799BD09F11}" type="pres">
      <dgm:prSet presAssocID="{781CA35D-29AC-41DE-B64D-055AAF2B2C8E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4C3A91-9037-4169-94CB-81EF12304A10}" type="pres">
      <dgm:prSet presAssocID="{04653CCB-ACA8-4299-902E-4405BCB955FD}" presName="sp" presStyleCnt="0"/>
      <dgm:spPr/>
    </dgm:pt>
    <dgm:pt modelId="{2A1E07AB-D286-4777-885B-A0B74C7A74D0}" type="pres">
      <dgm:prSet presAssocID="{0CA9DE82-3D3E-42CE-A5E6-70E3FB50239F}" presName="linNode" presStyleCnt="0"/>
      <dgm:spPr/>
    </dgm:pt>
    <dgm:pt modelId="{5300E1E2-A685-43DE-80FE-BAEDFC2A2157}" type="pres">
      <dgm:prSet presAssocID="{0CA9DE82-3D3E-42CE-A5E6-70E3FB50239F}" presName="parentText" presStyleLbl="node1" presStyleIdx="3" presStyleCnt="4" custLinFactNeighborY="83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5D78F0-298D-4601-A711-58F77AFE22EE}" type="pres">
      <dgm:prSet presAssocID="{0CA9DE82-3D3E-42CE-A5E6-70E3FB50239F}" presName="descendantText" presStyleLbl="alignAccFollowNode1" presStyleIdx="2" presStyleCnt="3" custScaleY="100812" custLinFactY="-33286" custLinFactNeighborX="-17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E11579-F3CE-442F-BC35-ECEAC95BBB21}" srcId="{B21B2C2F-91AA-430B-A6E7-16023744B4BD}" destId="{781CA35D-29AC-41DE-B64D-055AAF2B2C8E}" srcOrd="2" destOrd="0" parTransId="{FF323884-DFCA-44D2-A8B9-1ED4DCE15FD3}" sibTransId="{04653CCB-ACA8-4299-902E-4405BCB955FD}"/>
    <dgm:cxn modelId="{C27165D0-276E-4C67-8DF6-030A5D912F5A}" srcId="{B21B2C2F-91AA-430B-A6E7-16023744B4BD}" destId="{0CA9DE82-3D3E-42CE-A5E6-70E3FB50239F}" srcOrd="3" destOrd="0" parTransId="{19FCE23D-F5C9-4B6F-BD6C-AAF1F3DBCFBA}" sibTransId="{132510E3-9236-44EB-ADBF-86A4D59E7837}"/>
    <dgm:cxn modelId="{0181515D-9725-42C1-873B-DB01DF73C286}" srcId="{39ACB675-E23B-4728-9B9D-CF5B49B2EDC2}" destId="{D43EF984-F694-4042-AA1C-7E6857817F00}" srcOrd="1" destOrd="0" parTransId="{54DBF7A9-3439-48D5-B379-D34ED02D6A8A}" sibTransId="{56F54AE9-CD50-4B93-8981-0A45BAD19C45}"/>
    <dgm:cxn modelId="{3F20742E-6778-4F30-99CE-21C44B61845A}" srcId="{0CA9DE82-3D3E-42CE-A5E6-70E3FB50239F}" destId="{13AD3FB1-AF7C-4FF9-80EC-38B838A40069}" srcOrd="2" destOrd="0" parTransId="{2C043D46-453C-495C-BE1E-861C7B27AF81}" sibTransId="{A4773BB2-A88B-4556-B7A7-9A4B7BE8F185}"/>
    <dgm:cxn modelId="{5D3A85C9-7084-4712-BDC1-A1FD8CE9BE02}" srcId="{B21B2C2F-91AA-430B-A6E7-16023744B4BD}" destId="{39ACB675-E23B-4728-9B9D-CF5B49B2EDC2}" srcOrd="0" destOrd="0" parTransId="{B98DCB1B-1C64-4430-9D10-D70F849F7573}" sibTransId="{81C34F60-C335-4755-AEE5-CF2ACA8E9182}"/>
    <dgm:cxn modelId="{1B80E048-6FB6-40F3-8353-4B4BA0CEC9A9}" type="presOf" srcId="{E2C38BBF-3C03-45EE-94E7-B1CA69E3C17A}" destId="{2BB2B112-0F85-4F6A-AB74-CC8EFB20A935}" srcOrd="0" destOrd="0" presId="urn:microsoft.com/office/officeart/2005/8/layout/vList5"/>
    <dgm:cxn modelId="{5F27E1AB-F864-4732-A812-7D45CDB3BC66}" type="presOf" srcId="{9C3B5D99-3C8B-4423-9D7E-B3C0949F2C8C}" destId="{163FDD5F-CA19-4A33-9048-C9BAD30E873D}" srcOrd="0" destOrd="0" presId="urn:microsoft.com/office/officeart/2005/8/layout/vList5"/>
    <dgm:cxn modelId="{94C8BB58-C8A5-44FD-AC91-811260E569C0}" srcId="{E2C38BBF-3C03-45EE-94E7-B1CA69E3C17A}" destId="{C5FD8E27-61FE-48DF-848F-3990892BAFB3}" srcOrd="0" destOrd="0" parTransId="{56805DE7-BAD1-4511-80D7-2DAA55EB045D}" sibTransId="{96798331-06E9-4759-80B0-957391B4ED10}"/>
    <dgm:cxn modelId="{B3A52317-1D9B-445B-BC4E-A05B599C2BA0}" type="presOf" srcId="{0CA9DE82-3D3E-42CE-A5E6-70E3FB50239F}" destId="{5300E1E2-A685-43DE-80FE-BAEDFC2A2157}" srcOrd="0" destOrd="0" presId="urn:microsoft.com/office/officeart/2005/8/layout/vList5"/>
    <dgm:cxn modelId="{D760C254-54E0-42F4-B480-D06BB02981E0}" type="presOf" srcId="{39ACB675-E23B-4728-9B9D-CF5B49B2EDC2}" destId="{40EB28A2-E261-4BD4-80AD-A1B7D7432C7C}" srcOrd="0" destOrd="0" presId="urn:microsoft.com/office/officeart/2005/8/layout/vList5"/>
    <dgm:cxn modelId="{77341C8B-8F81-4170-BF4A-6D44F7774A8A}" type="presOf" srcId="{781CA35D-29AC-41DE-B64D-055AAF2B2C8E}" destId="{BA917091-1689-457B-9E0E-5C799BD09F11}" srcOrd="0" destOrd="0" presId="urn:microsoft.com/office/officeart/2005/8/layout/vList5"/>
    <dgm:cxn modelId="{60143B9F-CF62-4C96-B7DD-166D2618D1D2}" type="presOf" srcId="{A38ADEFA-AFAA-4D42-B8D8-7FC2ABBD2033}" destId="{163FDD5F-CA19-4A33-9048-C9BAD30E873D}" srcOrd="0" destOrd="2" presId="urn:microsoft.com/office/officeart/2005/8/layout/vList5"/>
    <dgm:cxn modelId="{3D27E921-7390-4058-AC31-599757990BBD}" type="presOf" srcId="{BF97639C-3503-4B54-8CE5-6E8E7D69CC82}" destId="{F3CC7EF2-0BA4-4919-8660-81C74FF954AD}" srcOrd="0" destOrd="1" presId="urn:microsoft.com/office/officeart/2005/8/layout/vList5"/>
    <dgm:cxn modelId="{F7A019F0-B760-4003-86E9-94485C64052F}" type="presOf" srcId="{D43EF984-F694-4042-AA1C-7E6857817F00}" destId="{163FDD5F-CA19-4A33-9048-C9BAD30E873D}" srcOrd="0" destOrd="1" presId="urn:microsoft.com/office/officeart/2005/8/layout/vList5"/>
    <dgm:cxn modelId="{62D617C6-DF45-4839-8915-C08C7ABC9C88}" srcId="{0CA9DE82-3D3E-42CE-A5E6-70E3FB50239F}" destId="{DF7EB751-6C64-4D15-8B8D-26728858F461}" srcOrd="1" destOrd="0" parTransId="{00C58132-8268-4386-B6B0-F81EA61131FA}" sibTransId="{18BA54FC-AC49-4B90-B43D-EADB1E3EFC8B}"/>
    <dgm:cxn modelId="{C5113E82-D17F-4ED3-ADD8-988658B9C022}" type="presOf" srcId="{13AD3FB1-AF7C-4FF9-80EC-38B838A40069}" destId="{135D78F0-298D-4601-A711-58F77AFE22EE}" srcOrd="0" destOrd="2" presId="urn:microsoft.com/office/officeart/2005/8/layout/vList5"/>
    <dgm:cxn modelId="{7BD4561A-24DC-48D3-B1A1-D639243C3D20}" srcId="{B21B2C2F-91AA-430B-A6E7-16023744B4BD}" destId="{E2C38BBF-3C03-45EE-94E7-B1CA69E3C17A}" srcOrd="1" destOrd="0" parTransId="{A4BB8706-BC10-4A25-8C70-9B5A29210241}" sibTransId="{682A46A7-4644-4FAE-8C9C-9A58A0BF3A2B}"/>
    <dgm:cxn modelId="{A8753B11-77D2-435D-945C-FAEC777CC787}" srcId="{E2C38BBF-3C03-45EE-94E7-B1CA69E3C17A}" destId="{BF97639C-3503-4B54-8CE5-6E8E7D69CC82}" srcOrd="1" destOrd="0" parTransId="{68BB73A2-3791-434C-A3F1-53602BECF5FC}" sibTransId="{D294B896-C968-4F36-8D85-0819A10349F3}"/>
    <dgm:cxn modelId="{126A4A80-D3EB-490A-93D0-179A7026E49D}" type="presOf" srcId="{DF7EB751-6C64-4D15-8B8D-26728858F461}" destId="{135D78F0-298D-4601-A711-58F77AFE22EE}" srcOrd="0" destOrd="1" presId="urn:microsoft.com/office/officeart/2005/8/layout/vList5"/>
    <dgm:cxn modelId="{074730FD-7EF2-495E-8E17-D006CF388BB2}" srcId="{39ACB675-E23B-4728-9B9D-CF5B49B2EDC2}" destId="{A38ADEFA-AFAA-4D42-B8D8-7FC2ABBD2033}" srcOrd="2" destOrd="0" parTransId="{2B6BB81A-3B7B-405A-A927-7862DC889939}" sibTransId="{3A11982C-3142-4C1E-A4E5-049EC7A6793F}"/>
    <dgm:cxn modelId="{B14A47F4-7467-4104-92B7-FDE41FFABC56}" type="presOf" srcId="{3D3990FA-48C0-4E69-A44C-1E6382787949}" destId="{135D78F0-298D-4601-A711-58F77AFE22EE}" srcOrd="0" destOrd="0" presId="urn:microsoft.com/office/officeart/2005/8/layout/vList5"/>
    <dgm:cxn modelId="{B3D8192D-DC19-4DF7-8B9D-F95F7A1DF462}" srcId="{39ACB675-E23B-4728-9B9D-CF5B49B2EDC2}" destId="{9C3B5D99-3C8B-4423-9D7E-B3C0949F2C8C}" srcOrd="0" destOrd="0" parTransId="{2DF35CF6-F79F-4C41-BB75-8EEDD63112E4}" sibTransId="{F9244976-A906-4725-A1CE-E368BB3FE5F1}"/>
    <dgm:cxn modelId="{A1482897-D383-41D9-877A-7F9301F03242}" type="presOf" srcId="{C5FD8E27-61FE-48DF-848F-3990892BAFB3}" destId="{F3CC7EF2-0BA4-4919-8660-81C74FF954AD}" srcOrd="0" destOrd="0" presId="urn:microsoft.com/office/officeart/2005/8/layout/vList5"/>
    <dgm:cxn modelId="{1E6DDB27-F1C9-4628-A51E-9E902BBC4A74}" srcId="{0CA9DE82-3D3E-42CE-A5E6-70E3FB50239F}" destId="{3D3990FA-48C0-4E69-A44C-1E6382787949}" srcOrd="0" destOrd="0" parTransId="{275E1A90-F30A-4226-8157-A0A2AF004DE6}" sibTransId="{D219C730-7421-4AC6-BAA2-82A1A6BF7229}"/>
    <dgm:cxn modelId="{E7235E16-CD09-41D9-8021-60783863F8B3}" type="presOf" srcId="{B21B2C2F-91AA-430B-A6E7-16023744B4BD}" destId="{716B82FD-46D8-4E0C-A9E7-5D5E2B5BC256}" srcOrd="0" destOrd="0" presId="urn:microsoft.com/office/officeart/2005/8/layout/vList5"/>
    <dgm:cxn modelId="{F406E301-F5CB-4AC1-874C-4CF5B4A63856}" type="presParOf" srcId="{716B82FD-46D8-4E0C-A9E7-5D5E2B5BC256}" destId="{A315CF58-0556-45E7-891A-7C0D199BD52B}" srcOrd="0" destOrd="0" presId="urn:microsoft.com/office/officeart/2005/8/layout/vList5"/>
    <dgm:cxn modelId="{24DB2F41-9FDD-440F-941F-AB44A3C5518F}" type="presParOf" srcId="{A315CF58-0556-45E7-891A-7C0D199BD52B}" destId="{40EB28A2-E261-4BD4-80AD-A1B7D7432C7C}" srcOrd="0" destOrd="0" presId="urn:microsoft.com/office/officeart/2005/8/layout/vList5"/>
    <dgm:cxn modelId="{CA938633-327D-407D-9A43-5F7E177B6F9D}" type="presParOf" srcId="{A315CF58-0556-45E7-891A-7C0D199BD52B}" destId="{163FDD5F-CA19-4A33-9048-C9BAD30E873D}" srcOrd="1" destOrd="0" presId="urn:microsoft.com/office/officeart/2005/8/layout/vList5"/>
    <dgm:cxn modelId="{38EB9E15-F041-48DF-9A74-FF98B68AB798}" type="presParOf" srcId="{716B82FD-46D8-4E0C-A9E7-5D5E2B5BC256}" destId="{2BF44D95-333A-4560-BC74-14FF392ADF5B}" srcOrd="1" destOrd="0" presId="urn:microsoft.com/office/officeart/2005/8/layout/vList5"/>
    <dgm:cxn modelId="{C8386909-5DE1-4C08-A441-E0BE005D787B}" type="presParOf" srcId="{716B82FD-46D8-4E0C-A9E7-5D5E2B5BC256}" destId="{23895648-28DD-4510-A36D-850792391D70}" srcOrd="2" destOrd="0" presId="urn:microsoft.com/office/officeart/2005/8/layout/vList5"/>
    <dgm:cxn modelId="{04BE8D9F-8F45-4932-939B-6F78BF21F727}" type="presParOf" srcId="{23895648-28DD-4510-A36D-850792391D70}" destId="{2BB2B112-0F85-4F6A-AB74-CC8EFB20A935}" srcOrd="0" destOrd="0" presId="urn:microsoft.com/office/officeart/2005/8/layout/vList5"/>
    <dgm:cxn modelId="{36EC51B8-BF31-4E77-B629-303F4D558800}" type="presParOf" srcId="{23895648-28DD-4510-A36D-850792391D70}" destId="{F3CC7EF2-0BA4-4919-8660-81C74FF954AD}" srcOrd="1" destOrd="0" presId="urn:microsoft.com/office/officeart/2005/8/layout/vList5"/>
    <dgm:cxn modelId="{BCB4DC10-2C37-4A53-9229-9A7C20FDF772}" type="presParOf" srcId="{716B82FD-46D8-4E0C-A9E7-5D5E2B5BC256}" destId="{B1755E38-59CF-46B3-9A2C-7FA4CCC45F25}" srcOrd="3" destOrd="0" presId="urn:microsoft.com/office/officeart/2005/8/layout/vList5"/>
    <dgm:cxn modelId="{06AA7094-767B-4920-8ADF-16FD97DDB356}" type="presParOf" srcId="{716B82FD-46D8-4E0C-A9E7-5D5E2B5BC256}" destId="{E8180E9D-33E0-4AED-B8C0-EA8BF35375FD}" srcOrd="4" destOrd="0" presId="urn:microsoft.com/office/officeart/2005/8/layout/vList5"/>
    <dgm:cxn modelId="{B57D1089-4BA2-459C-862C-AB11DBD4629D}" type="presParOf" srcId="{E8180E9D-33E0-4AED-B8C0-EA8BF35375FD}" destId="{BA917091-1689-457B-9E0E-5C799BD09F11}" srcOrd="0" destOrd="0" presId="urn:microsoft.com/office/officeart/2005/8/layout/vList5"/>
    <dgm:cxn modelId="{A67B1756-A344-4847-AE73-C36EEC8FA72D}" type="presParOf" srcId="{716B82FD-46D8-4E0C-A9E7-5D5E2B5BC256}" destId="{E44C3A91-9037-4169-94CB-81EF12304A10}" srcOrd="5" destOrd="0" presId="urn:microsoft.com/office/officeart/2005/8/layout/vList5"/>
    <dgm:cxn modelId="{90C0C7A0-19E6-49EE-AF13-45F9E2BC97DB}" type="presParOf" srcId="{716B82FD-46D8-4E0C-A9E7-5D5E2B5BC256}" destId="{2A1E07AB-D286-4777-885B-A0B74C7A74D0}" srcOrd="6" destOrd="0" presId="urn:microsoft.com/office/officeart/2005/8/layout/vList5"/>
    <dgm:cxn modelId="{3EB719F0-A98C-49AA-B9F3-22945BCE9F75}" type="presParOf" srcId="{2A1E07AB-D286-4777-885B-A0B74C7A74D0}" destId="{5300E1E2-A685-43DE-80FE-BAEDFC2A2157}" srcOrd="0" destOrd="0" presId="urn:microsoft.com/office/officeart/2005/8/layout/vList5"/>
    <dgm:cxn modelId="{561DC3A5-1E61-470B-B0D7-54F86391B486}" type="presParOf" srcId="{2A1E07AB-D286-4777-885B-A0B74C7A74D0}" destId="{135D78F0-298D-4601-A711-58F77AFE22E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BCF54D-3E74-406A-8EE1-8160407DC367}">
      <dsp:nvSpPr>
        <dsp:cNvPr id="0" name=""/>
        <dsp:cNvSpPr/>
      </dsp:nvSpPr>
      <dsp:spPr>
        <a:xfrm>
          <a:off x="0" y="0"/>
          <a:ext cx="3992562" cy="399256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A95136-EB65-4552-9715-1EA3CC56511D}">
      <dsp:nvSpPr>
        <dsp:cNvPr id="0" name=""/>
        <dsp:cNvSpPr/>
      </dsp:nvSpPr>
      <dsp:spPr>
        <a:xfrm>
          <a:off x="927017" y="105756"/>
          <a:ext cx="6073906" cy="69824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329632"/>
              </a:solidFill>
              <a:effectLst/>
            </a:rPr>
            <a:t>Выявление вредных для здоровья факторов риска</a:t>
          </a:r>
          <a:endParaRPr lang="ru-RU" sz="2000" kern="1200" dirty="0">
            <a:solidFill>
              <a:srgbClr val="329632"/>
            </a:solidFill>
            <a:effectLst/>
          </a:endParaRPr>
        </a:p>
      </dsp:txBody>
      <dsp:txXfrm>
        <a:off x="927017" y="105756"/>
        <a:ext cx="6073906" cy="698248"/>
      </dsp:txXfrm>
    </dsp:sp>
    <dsp:sp modelId="{95FABAE7-C593-4CB5-BE25-D0737907C161}">
      <dsp:nvSpPr>
        <dsp:cNvPr id="0" name=""/>
        <dsp:cNvSpPr/>
      </dsp:nvSpPr>
      <dsp:spPr>
        <a:xfrm>
          <a:off x="927017" y="928694"/>
          <a:ext cx="6073906" cy="59227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329632"/>
              </a:solidFill>
              <a:effectLst/>
            </a:rPr>
            <a:t>Профилактика влияния вредных факторов на организм</a:t>
          </a:r>
          <a:endParaRPr lang="ru-RU" sz="2000" kern="1200" dirty="0">
            <a:solidFill>
              <a:srgbClr val="329632"/>
            </a:solidFill>
            <a:effectLst/>
          </a:endParaRPr>
        </a:p>
      </dsp:txBody>
      <dsp:txXfrm>
        <a:off x="927017" y="928694"/>
        <a:ext cx="6073906" cy="592276"/>
      </dsp:txXfrm>
    </dsp:sp>
    <dsp:sp modelId="{CF749E69-4B29-4BAD-A2B9-6EDFE6C21A5F}">
      <dsp:nvSpPr>
        <dsp:cNvPr id="0" name=""/>
        <dsp:cNvSpPr/>
      </dsp:nvSpPr>
      <dsp:spPr>
        <a:xfrm>
          <a:off x="927017" y="1643073"/>
          <a:ext cx="6073906" cy="41122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329632"/>
              </a:solidFill>
              <a:effectLst/>
            </a:rPr>
            <a:t>Формирование ЗОЖ</a:t>
          </a:r>
          <a:endParaRPr lang="ru-RU" sz="2000" kern="1200" dirty="0">
            <a:solidFill>
              <a:srgbClr val="329632"/>
            </a:solidFill>
            <a:effectLst/>
          </a:endParaRPr>
        </a:p>
      </dsp:txBody>
      <dsp:txXfrm>
        <a:off x="927017" y="1643073"/>
        <a:ext cx="6073906" cy="411224"/>
      </dsp:txXfrm>
    </dsp:sp>
    <dsp:sp modelId="{08390305-8001-4EB5-9231-B9DAB3258443}">
      <dsp:nvSpPr>
        <dsp:cNvPr id="0" name=""/>
        <dsp:cNvSpPr/>
      </dsp:nvSpPr>
      <dsp:spPr>
        <a:xfrm>
          <a:off x="927017" y="2214579"/>
          <a:ext cx="6073906" cy="64631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329632"/>
              </a:solidFill>
              <a:effectLst/>
            </a:rPr>
            <a:t>Меры по профилактике соматических и психических заболеваний и травм</a:t>
          </a:r>
          <a:endParaRPr lang="ru-RU" sz="2000" kern="1200" dirty="0">
            <a:solidFill>
              <a:srgbClr val="329632"/>
            </a:solidFill>
            <a:effectLst/>
          </a:endParaRPr>
        </a:p>
      </dsp:txBody>
      <dsp:txXfrm>
        <a:off x="927017" y="2214579"/>
        <a:ext cx="6073906" cy="646318"/>
      </dsp:txXfrm>
    </dsp:sp>
    <dsp:sp modelId="{651FC891-6963-4E99-B355-A266A761C9B1}">
      <dsp:nvSpPr>
        <dsp:cNvPr id="0" name=""/>
        <dsp:cNvSpPr/>
      </dsp:nvSpPr>
      <dsp:spPr>
        <a:xfrm>
          <a:off x="927017" y="3084182"/>
          <a:ext cx="6073906" cy="3448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329632"/>
              </a:solidFill>
              <a:effectLst/>
            </a:rPr>
            <a:t>Профилактика несчастных случаев и </a:t>
          </a:r>
          <a:r>
            <a:rPr lang="ru-RU" sz="2000" b="1" kern="1200" dirty="0" err="1" smtClean="0">
              <a:solidFill>
                <a:srgbClr val="329632"/>
              </a:solidFill>
              <a:effectLst/>
            </a:rPr>
            <a:t>инвалидизации</a:t>
          </a:r>
          <a:endParaRPr lang="ru-RU" sz="2000" kern="1200" dirty="0">
            <a:solidFill>
              <a:srgbClr val="329632"/>
            </a:solidFill>
            <a:effectLst/>
          </a:endParaRPr>
        </a:p>
      </dsp:txBody>
      <dsp:txXfrm>
        <a:off x="927017" y="3084182"/>
        <a:ext cx="6073906" cy="344841"/>
      </dsp:txXfrm>
    </dsp:sp>
    <dsp:sp modelId="{46BFEE8D-BD97-4F20-B5D1-6D9167B53EC4}">
      <dsp:nvSpPr>
        <dsp:cNvPr id="0" name=""/>
        <dsp:cNvSpPr/>
      </dsp:nvSpPr>
      <dsp:spPr>
        <a:xfrm>
          <a:off x="927017" y="3601817"/>
          <a:ext cx="6073906" cy="37564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329632"/>
              </a:solidFill>
              <a:effectLst/>
            </a:rPr>
            <a:t>Проведение иммунопрофилактики населения</a:t>
          </a:r>
          <a:endParaRPr lang="ru-RU" sz="2000" kern="1200" dirty="0">
            <a:solidFill>
              <a:srgbClr val="329632"/>
            </a:solidFill>
            <a:effectLst/>
          </a:endParaRPr>
        </a:p>
      </dsp:txBody>
      <dsp:txXfrm>
        <a:off x="927017" y="3601817"/>
        <a:ext cx="6073906" cy="37564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9BCF54D-3E74-406A-8EE1-8160407DC367}">
      <dsp:nvSpPr>
        <dsp:cNvPr id="0" name=""/>
        <dsp:cNvSpPr/>
      </dsp:nvSpPr>
      <dsp:spPr>
        <a:xfrm>
          <a:off x="1000149" y="0"/>
          <a:ext cx="3929090" cy="392909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A95136-EB65-4552-9715-1EA3CC56511D}">
      <dsp:nvSpPr>
        <dsp:cNvPr id="0" name=""/>
        <dsp:cNvSpPr/>
      </dsp:nvSpPr>
      <dsp:spPr>
        <a:xfrm>
          <a:off x="10" y="357191"/>
          <a:ext cx="5977346" cy="57554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329632"/>
              </a:solidFill>
              <a:effectLst/>
            </a:rPr>
            <a:t>Санитарно-гигиеническое воспитание</a:t>
          </a:r>
        </a:p>
      </dsp:txBody>
      <dsp:txXfrm>
        <a:off x="10" y="357191"/>
        <a:ext cx="5977346" cy="575540"/>
      </dsp:txXfrm>
    </dsp:sp>
    <dsp:sp modelId="{95FABAE7-C593-4CB5-BE25-D0737907C161}">
      <dsp:nvSpPr>
        <dsp:cNvPr id="0" name=""/>
        <dsp:cNvSpPr/>
      </dsp:nvSpPr>
      <dsp:spPr>
        <a:xfrm>
          <a:off x="87456" y="1071571"/>
          <a:ext cx="5977346" cy="51169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329632"/>
              </a:solidFill>
              <a:effectLst/>
            </a:rPr>
            <a:t>Диспансерное наблюдение</a:t>
          </a:r>
        </a:p>
      </dsp:txBody>
      <dsp:txXfrm>
        <a:off x="87456" y="1071571"/>
        <a:ext cx="5977346" cy="511694"/>
      </dsp:txXfrm>
    </dsp:sp>
    <dsp:sp modelId="{CF749E69-4B29-4BAD-A2B9-6EDFE6C21A5F}">
      <dsp:nvSpPr>
        <dsp:cNvPr id="0" name=""/>
        <dsp:cNvSpPr/>
      </dsp:nvSpPr>
      <dsp:spPr>
        <a:xfrm>
          <a:off x="214309" y="1714512"/>
          <a:ext cx="5977346" cy="443259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329632"/>
              </a:solidFill>
              <a:effectLst/>
            </a:rPr>
            <a:t>Курсы профилактического лечения </a:t>
          </a:r>
        </a:p>
      </dsp:txBody>
      <dsp:txXfrm>
        <a:off x="214309" y="1714512"/>
        <a:ext cx="5977346" cy="443259"/>
      </dsp:txXfrm>
    </dsp:sp>
    <dsp:sp modelId="{08390305-8001-4EB5-9231-B9DAB3258443}">
      <dsp:nvSpPr>
        <dsp:cNvPr id="0" name=""/>
        <dsp:cNvSpPr/>
      </dsp:nvSpPr>
      <dsp:spPr>
        <a:xfrm>
          <a:off x="380645" y="2317591"/>
          <a:ext cx="5977346" cy="53993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329632"/>
              </a:solidFill>
              <a:effectLst/>
            </a:rPr>
            <a:t>Проведение медико-психологической адаптации </a:t>
          </a:r>
        </a:p>
      </dsp:txBody>
      <dsp:txXfrm>
        <a:off x="380645" y="2317591"/>
        <a:ext cx="5977346" cy="539930"/>
      </dsp:txXfrm>
    </dsp:sp>
    <dsp:sp modelId="{651FC891-6963-4E99-B355-A266A761C9B1}">
      <dsp:nvSpPr>
        <dsp:cNvPr id="0" name=""/>
        <dsp:cNvSpPr/>
      </dsp:nvSpPr>
      <dsp:spPr>
        <a:xfrm>
          <a:off x="571498" y="3000396"/>
          <a:ext cx="5977346" cy="89433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329632"/>
              </a:solidFill>
              <a:effectLst/>
            </a:rPr>
            <a:t>Формирование правильного отношения к изменившимся возможностям и потребностям организма</a:t>
          </a:r>
        </a:p>
      </dsp:txBody>
      <dsp:txXfrm>
        <a:off x="571498" y="3000396"/>
        <a:ext cx="5977346" cy="89433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E2957D-D4F4-4C54-BEA3-61F9292AE687}">
      <dsp:nvSpPr>
        <dsp:cNvPr id="0" name=""/>
        <dsp:cNvSpPr/>
      </dsp:nvSpPr>
      <dsp:spPr>
        <a:xfrm>
          <a:off x="0" y="305079"/>
          <a:ext cx="4810109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862020-1F0A-44DF-9263-C3CB499C02E8}">
      <dsp:nvSpPr>
        <dsp:cNvPr id="0" name=""/>
        <dsp:cNvSpPr/>
      </dsp:nvSpPr>
      <dsp:spPr>
        <a:xfrm>
          <a:off x="95207" y="47365"/>
          <a:ext cx="4591123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Санаторно-курортное лечение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5207" y="47365"/>
        <a:ext cx="4591123" cy="531360"/>
      </dsp:txXfrm>
    </dsp:sp>
    <dsp:sp modelId="{A7A24CD9-507C-4B75-9380-44B674FDF953}">
      <dsp:nvSpPr>
        <dsp:cNvPr id="0" name=""/>
        <dsp:cNvSpPr/>
      </dsp:nvSpPr>
      <dsp:spPr>
        <a:xfrm>
          <a:off x="0" y="1121559"/>
          <a:ext cx="4810109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3F061E-90A1-4705-A022-4A7F9349613C}">
      <dsp:nvSpPr>
        <dsp:cNvPr id="0" name=""/>
        <dsp:cNvSpPr/>
      </dsp:nvSpPr>
      <dsp:spPr>
        <a:xfrm>
          <a:off x="95207" y="855879"/>
          <a:ext cx="4591123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Протезно-ортопедическая помощь</a:t>
          </a:r>
        </a:p>
      </dsp:txBody>
      <dsp:txXfrm>
        <a:off x="95207" y="855879"/>
        <a:ext cx="4591123" cy="531360"/>
      </dsp:txXfrm>
    </dsp:sp>
    <dsp:sp modelId="{A6CDAD96-BCC7-4E82-AB77-4AF7AF935E4D}">
      <dsp:nvSpPr>
        <dsp:cNvPr id="0" name=""/>
        <dsp:cNvSpPr/>
      </dsp:nvSpPr>
      <dsp:spPr>
        <a:xfrm>
          <a:off x="0" y="1938039"/>
          <a:ext cx="4810109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75FD76-9CD8-4669-A89B-E4A74C6993E9}">
      <dsp:nvSpPr>
        <dsp:cNvPr id="0" name=""/>
        <dsp:cNvSpPr/>
      </dsp:nvSpPr>
      <dsp:spPr>
        <a:xfrm>
          <a:off x="95207" y="1672359"/>
          <a:ext cx="4552974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Психологическая помощь</a:t>
          </a:r>
        </a:p>
      </dsp:txBody>
      <dsp:txXfrm>
        <a:off x="95207" y="1672359"/>
        <a:ext cx="4552974" cy="531360"/>
      </dsp:txXfrm>
    </dsp:sp>
    <dsp:sp modelId="{00730EA8-A5D3-48C3-888A-B0BB38780993}">
      <dsp:nvSpPr>
        <dsp:cNvPr id="0" name=""/>
        <dsp:cNvSpPr/>
      </dsp:nvSpPr>
      <dsp:spPr>
        <a:xfrm>
          <a:off x="0" y="2754520"/>
          <a:ext cx="4810109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A3DFBD-DAF5-4279-B63C-A2CF2F97CCDB}">
      <dsp:nvSpPr>
        <dsp:cNvPr id="0" name=""/>
        <dsp:cNvSpPr/>
      </dsp:nvSpPr>
      <dsp:spPr>
        <a:xfrm>
          <a:off x="95207" y="2488840"/>
          <a:ext cx="4591123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Получение новой специальности</a:t>
          </a:r>
        </a:p>
      </dsp:txBody>
      <dsp:txXfrm>
        <a:off x="95207" y="2488840"/>
        <a:ext cx="4591123" cy="531360"/>
      </dsp:txXfrm>
    </dsp:sp>
    <dsp:sp modelId="{415EBF12-11BD-45B0-8FE4-F5EFFB41CE10}">
      <dsp:nvSpPr>
        <dsp:cNvPr id="0" name=""/>
        <dsp:cNvSpPr/>
      </dsp:nvSpPr>
      <dsp:spPr>
        <a:xfrm>
          <a:off x="0" y="3571000"/>
          <a:ext cx="4810109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FBC732-C3EA-4362-B59D-93C2619B6637}">
      <dsp:nvSpPr>
        <dsp:cNvPr id="0" name=""/>
        <dsp:cNvSpPr/>
      </dsp:nvSpPr>
      <dsp:spPr>
        <a:xfrm>
          <a:off x="95207" y="3305320"/>
          <a:ext cx="4591123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Трудоустройство инвалидов с ХНИЗ</a:t>
          </a:r>
        </a:p>
      </dsp:txBody>
      <dsp:txXfrm>
        <a:off x="95207" y="3305320"/>
        <a:ext cx="4591123" cy="53136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027DD19-13EC-4C41-80E0-8C2CD62F8D89}">
      <dsp:nvSpPr>
        <dsp:cNvPr id="0" name=""/>
        <dsp:cNvSpPr/>
      </dsp:nvSpPr>
      <dsp:spPr>
        <a:xfrm>
          <a:off x="3172494" y="1710"/>
          <a:ext cx="2685388" cy="8070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Посетило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130 328 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человек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172494" y="1710"/>
        <a:ext cx="2685388" cy="807049"/>
      </dsp:txXfrm>
    </dsp:sp>
    <dsp:sp modelId="{90F3D151-C3B1-431B-BD3E-5AD74BCF7191}">
      <dsp:nvSpPr>
        <dsp:cNvPr id="0" name=""/>
        <dsp:cNvSpPr/>
      </dsp:nvSpPr>
      <dsp:spPr>
        <a:xfrm>
          <a:off x="3761732" y="808717"/>
          <a:ext cx="3222308" cy="3222308"/>
        </a:xfrm>
        <a:custGeom>
          <a:avLst/>
          <a:gdLst/>
          <a:ahLst/>
          <a:cxnLst/>
          <a:rect l="0" t="0" r="0" b="0"/>
          <a:pathLst>
            <a:path>
              <a:moveTo>
                <a:pt x="1888523" y="24054"/>
              </a:moveTo>
              <a:arcTo wR="1611154" hR="1611154" stAng="16794790" swAng="1798274"/>
            </a:path>
          </a:pathLst>
        </a:custGeom>
        <a:noFill/>
        <a:ln w="9525" cap="flat" cmpd="sng" algn="ctr">
          <a:noFill/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A5CEC5-C73E-4A8E-8F92-221A78BEA598}">
      <dsp:nvSpPr>
        <dsp:cNvPr id="0" name=""/>
        <dsp:cNvSpPr/>
      </dsp:nvSpPr>
      <dsp:spPr>
        <a:xfrm>
          <a:off x="6158246" y="1371002"/>
          <a:ext cx="2613983" cy="8070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Выявлены факторы риска у 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69,3% 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посетивших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158246" y="1371002"/>
        <a:ext cx="2613983" cy="807049"/>
      </dsp:txXfrm>
    </dsp:sp>
    <dsp:sp modelId="{225B90E6-C657-4F83-B6B2-73EB50AD938B}">
      <dsp:nvSpPr>
        <dsp:cNvPr id="0" name=""/>
        <dsp:cNvSpPr/>
      </dsp:nvSpPr>
      <dsp:spPr>
        <a:xfrm>
          <a:off x="4473046" y="-253703"/>
          <a:ext cx="3222308" cy="3222308"/>
        </a:xfrm>
        <a:custGeom>
          <a:avLst/>
          <a:gdLst/>
          <a:ahLst/>
          <a:cxnLst/>
          <a:rect l="0" t="0" r="0" b="0"/>
          <a:pathLst>
            <a:path>
              <a:moveTo>
                <a:pt x="2864345" y="2623739"/>
              </a:moveTo>
              <a:arcTo wR="1611154" hR="1611154" stAng="2336303" swAng="1555854"/>
            </a:path>
          </a:pathLst>
        </a:custGeom>
        <a:noFill/>
        <a:ln w="9525" cap="flat" cmpd="sng" algn="ctr">
          <a:noFill/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240269-F5B7-49CB-A028-5219CFC67754}">
      <dsp:nvSpPr>
        <dsp:cNvPr id="0" name=""/>
        <dsp:cNvSpPr/>
      </dsp:nvSpPr>
      <dsp:spPr>
        <a:xfrm>
          <a:off x="5000628" y="2899748"/>
          <a:ext cx="2643223" cy="8070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Составлены </a:t>
          </a: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85 217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индивидуальных планов оздоровления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00628" y="2899748"/>
        <a:ext cx="2643223" cy="807049"/>
      </dsp:txXfrm>
    </dsp:sp>
    <dsp:sp modelId="{7D73CABA-E5B4-4717-8D33-DB27E3AC655B}">
      <dsp:nvSpPr>
        <dsp:cNvPr id="0" name=""/>
        <dsp:cNvSpPr/>
      </dsp:nvSpPr>
      <dsp:spPr>
        <a:xfrm>
          <a:off x="2904027" y="1366415"/>
          <a:ext cx="3222308" cy="3222308"/>
        </a:xfrm>
        <a:custGeom>
          <a:avLst/>
          <a:gdLst/>
          <a:ahLst/>
          <a:cxnLst/>
          <a:rect l="0" t="0" r="0" b="0"/>
          <a:pathLst>
            <a:path>
              <a:moveTo>
                <a:pt x="2702785" y="2796125"/>
              </a:moveTo>
              <a:arcTo wR="1611154" hR="1611154" stAng="2840867" swAng="5118225"/>
            </a:path>
          </a:pathLst>
        </a:custGeom>
        <a:noFill/>
        <a:ln w="9525" cap="flat" cmpd="sng" algn="ctr">
          <a:noFill/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4081CC-1ED3-4E8C-9C95-B08949FC08E0}">
      <dsp:nvSpPr>
        <dsp:cNvPr id="0" name=""/>
        <dsp:cNvSpPr/>
      </dsp:nvSpPr>
      <dsp:spPr>
        <a:xfrm>
          <a:off x="1415757" y="2899765"/>
          <a:ext cx="2584743" cy="8070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48 218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человек направлено  к узким специалистам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15757" y="2899765"/>
        <a:ext cx="2584743" cy="807049"/>
      </dsp:txXfrm>
    </dsp:sp>
    <dsp:sp modelId="{19CE670C-BF20-4910-A28F-7D5E0C08C342}">
      <dsp:nvSpPr>
        <dsp:cNvPr id="0" name=""/>
        <dsp:cNvSpPr/>
      </dsp:nvSpPr>
      <dsp:spPr>
        <a:xfrm>
          <a:off x="1608864" y="-142636"/>
          <a:ext cx="3222308" cy="3222308"/>
        </a:xfrm>
        <a:custGeom>
          <a:avLst/>
          <a:gdLst/>
          <a:ahLst/>
          <a:cxnLst/>
          <a:rect l="0" t="0" r="0" b="0"/>
          <a:pathLst>
            <a:path>
              <a:moveTo>
                <a:pt x="698144" y="2938644"/>
              </a:moveTo>
              <a:arcTo wR="1611154" hR="1611154" stAng="7471145" swAng="1330089"/>
            </a:path>
          </a:pathLst>
        </a:custGeom>
        <a:noFill/>
        <a:ln w="9525" cap="flat" cmpd="sng" algn="ctr">
          <a:noFill/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97829E-6536-49CF-95B9-992535871CA0}">
      <dsp:nvSpPr>
        <dsp:cNvPr id="0" name=""/>
        <dsp:cNvSpPr/>
      </dsp:nvSpPr>
      <dsp:spPr>
        <a:xfrm>
          <a:off x="443208" y="1371002"/>
          <a:ext cx="2672426" cy="8070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4 418 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человек направлено к врачам психиатрам-наркологам 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3208" y="1371002"/>
        <a:ext cx="2672426" cy="807049"/>
      </dsp:txXfrm>
    </dsp:sp>
    <dsp:sp modelId="{B31F9EFC-CCE0-4406-B915-FE56706DACD5}">
      <dsp:nvSpPr>
        <dsp:cNvPr id="0" name=""/>
        <dsp:cNvSpPr/>
      </dsp:nvSpPr>
      <dsp:spPr>
        <a:xfrm>
          <a:off x="2200221" y="805502"/>
          <a:ext cx="3222308" cy="3222308"/>
        </a:xfrm>
        <a:custGeom>
          <a:avLst/>
          <a:gdLst/>
          <a:ahLst/>
          <a:cxnLst/>
          <a:rect l="0" t="0" r="0" b="0"/>
          <a:pathLst>
            <a:path>
              <a:moveTo>
                <a:pt x="562685" y="387825"/>
              </a:moveTo>
              <a:arcTo wR="1611154" hR="1611154" stAng="13764082" swAng="1681198"/>
            </a:path>
          </a:pathLst>
        </a:custGeom>
        <a:noFill/>
        <a:ln w="9525" cap="flat" cmpd="sng" algn="ctr">
          <a:noFill/>
          <a:prstDash val="solid"/>
          <a:tailEnd type="arrow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AD6B8F-AC87-45CF-88FF-D5D6DCF33F1E}">
      <dsp:nvSpPr>
        <dsp:cNvPr id="0" name=""/>
        <dsp:cNvSpPr/>
      </dsp:nvSpPr>
      <dsp:spPr>
        <a:xfrm>
          <a:off x="2831857" y="0"/>
          <a:ext cx="2765969" cy="1265782"/>
        </a:xfrm>
        <a:prstGeom prst="trapezoid">
          <a:avLst>
            <a:gd name="adj" fmla="val 109259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Медицинское</a:t>
          </a:r>
          <a:endParaRPr lang="ru-RU" sz="12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обеспечение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10 - 15</a:t>
          </a:r>
          <a:r>
            <a:rPr lang="ru-RU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%</a:t>
          </a:r>
        </a:p>
      </dsp:txBody>
      <dsp:txXfrm>
        <a:off x="2831857" y="0"/>
        <a:ext cx="2765969" cy="1265782"/>
      </dsp:txXfrm>
    </dsp:sp>
    <dsp:sp modelId="{3A91F13D-BCA9-4CCD-AD09-8F9A3EE92816}">
      <dsp:nvSpPr>
        <dsp:cNvPr id="0" name=""/>
        <dsp:cNvSpPr/>
      </dsp:nvSpPr>
      <dsp:spPr>
        <a:xfrm>
          <a:off x="1887904" y="1265782"/>
          <a:ext cx="4653874" cy="863956"/>
        </a:xfrm>
        <a:prstGeom prst="trapezoid">
          <a:avLst>
            <a:gd name="adj" fmla="val 109259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Генетические факторы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15 - 20</a:t>
          </a: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%</a:t>
          </a:r>
        </a:p>
      </dsp:txBody>
      <dsp:txXfrm>
        <a:off x="2702332" y="1265782"/>
        <a:ext cx="3025018" cy="863956"/>
      </dsp:txXfrm>
    </dsp:sp>
    <dsp:sp modelId="{D26C2B75-2890-46F8-B7DD-5EAB21BB9BBC}">
      <dsp:nvSpPr>
        <dsp:cNvPr id="0" name=""/>
        <dsp:cNvSpPr/>
      </dsp:nvSpPr>
      <dsp:spPr>
        <a:xfrm>
          <a:off x="943952" y="2129739"/>
          <a:ext cx="6541779" cy="863956"/>
        </a:xfrm>
        <a:prstGeom prst="trapezoid">
          <a:avLst>
            <a:gd name="adj" fmla="val 109259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Окружающая среда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ru-RU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20 - 25</a:t>
          </a: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%</a:t>
          </a:r>
        </a:p>
        <a:p>
          <a:pPr lvl="0" algn="ctr">
            <a:spcBef>
              <a:spcPct val="0"/>
            </a:spcBef>
          </a:pPr>
          <a:endParaRPr lang="ru-RU" sz="1100" b="1" kern="1200" dirty="0" smtClean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088763" y="2129739"/>
        <a:ext cx="4252156" cy="863956"/>
      </dsp:txXfrm>
    </dsp:sp>
    <dsp:sp modelId="{C276E5C0-5026-46B0-8E96-42A8FC0FE7DB}">
      <dsp:nvSpPr>
        <dsp:cNvPr id="0" name=""/>
        <dsp:cNvSpPr/>
      </dsp:nvSpPr>
      <dsp:spPr>
        <a:xfrm>
          <a:off x="0" y="2993695"/>
          <a:ext cx="8429683" cy="863956"/>
        </a:xfrm>
        <a:prstGeom prst="trapezoid">
          <a:avLst>
            <a:gd name="adj" fmla="val 109259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Условия и образ жизни людей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3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50 - 55</a:t>
          </a:r>
          <a:r>
            <a:rPr lang="ru-RU" sz="3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%</a:t>
          </a:r>
          <a:endParaRPr lang="ru-RU" sz="30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75194" y="2993695"/>
        <a:ext cx="5479294" cy="86395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8EA63E-6025-4B9C-88A5-99C6EF4776C1}">
      <dsp:nvSpPr>
        <dsp:cNvPr id="0" name=""/>
        <dsp:cNvSpPr/>
      </dsp:nvSpPr>
      <dsp:spPr>
        <a:xfrm rot="10800000">
          <a:off x="1346786" y="245"/>
          <a:ext cx="4798133" cy="552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830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рациональное питание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346786" y="245"/>
        <a:ext cx="4798133" cy="552936"/>
      </dsp:txXfrm>
    </dsp:sp>
    <dsp:sp modelId="{17F8F390-0103-4B37-B998-1E6FD177AE3D}">
      <dsp:nvSpPr>
        <dsp:cNvPr id="0" name=""/>
        <dsp:cNvSpPr/>
      </dsp:nvSpPr>
      <dsp:spPr>
        <a:xfrm>
          <a:off x="1070318" y="245"/>
          <a:ext cx="552936" cy="55293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A37B5EE-4BDE-4CB8-8EFB-270DC849C1AB}">
      <dsp:nvSpPr>
        <dsp:cNvPr id="0" name=""/>
        <dsp:cNvSpPr/>
      </dsp:nvSpPr>
      <dsp:spPr>
        <a:xfrm rot="10800000">
          <a:off x="1346786" y="718236"/>
          <a:ext cx="4798133" cy="552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830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оптимальный двигательный режим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346786" y="718236"/>
        <a:ext cx="4798133" cy="552936"/>
      </dsp:txXfrm>
    </dsp:sp>
    <dsp:sp modelId="{8CDD4DB7-B940-4282-9787-32B563D27B23}">
      <dsp:nvSpPr>
        <dsp:cNvPr id="0" name=""/>
        <dsp:cNvSpPr/>
      </dsp:nvSpPr>
      <dsp:spPr>
        <a:xfrm>
          <a:off x="1070318" y="718236"/>
          <a:ext cx="552936" cy="55293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5E9BB5-D13D-4381-9000-016105B38E43}">
      <dsp:nvSpPr>
        <dsp:cNvPr id="0" name=""/>
        <dsp:cNvSpPr/>
      </dsp:nvSpPr>
      <dsp:spPr>
        <a:xfrm rot="10800000">
          <a:off x="1346786" y="1436228"/>
          <a:ext cx="4798133" cy="552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830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рациональный режим труда и отдыха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346786" y="1436228"/>
        <a:ext cx="4798133" cy="552936"/>
      </dsp:txXfrm>
    </dsp:sp>
    <dsp:sp modelId="{C87A49DC-4C54-4292-912E-A93651423307}">
      <dsp:nvSpPr>
        <dsp:cNvPr id="0" name=""/>
        <dsp:cNvSpPr/>
      </dsp:nvSpPr>
      <dsp:spPr>
        <a:xfrm>
          <a:off x="1070318" y="1436228"/>
          <a:ext cx="552936" cy="55293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E2A267-1D9D-448E-BC75-E0D6EE446A2D}">
      <dsp:nvSpPr>
        <dsp:cNvPr id="0" name=""/>
        <dsp:cNvSpPr/>
      </dsp:nvSpPr>
      <dsp:spPr>
        <a:xfrm rot="10800000">
          <a:off x="1346786" y="2154220"/>
          <a:ext cx="4798133" cy="552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830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укрепление иммунитета (закаливание)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346786" y="2154220"/>
        <a:ext cx="4798133" cy="552936"/>
      </dsp:txXfrm>
    </dsp:sp>
    <dsp:sp modelId="{A45B1B97-F082-4B54-A54A-25C1A83F754E}">
      <dsp:nvSpPr>
        <dsp:cNvPr id="0" name=""/>
        <dsp:cNvSpPr/>
      </dsp:nvSpPr>
      <dsp:spPr>
        <a:xfrm>
          <a:off x="1070318" y="2154220"/>
          <a:ext cx="552936" cy="55293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610593-7E09-4323-B417-1A640BD0C9F4}">
      <dsp:nvSpPr>
        <dsp:cNvPr id="0" name=""/>
        <dsp:cNvSpPr/>
      </dsp:nvSpPr>
      <dsp:spPr>
        <a:xfrm rot="10800000">
          <a:off x="1346786" y="2872212"/>
          <a:ext cx="4798133" cy="552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830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соблюдение правил личной гигиены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346786" y="2872212"/>
        <a:ext cx="4798133" cy="552936"/>
      </dsp:txXfrm>
    </dsp:sp>
    <dsp:sp modelId="{9F89C710-783B-4A32-81BD-1BFEFA82BE1C}">
      <dsp:nvSpPr>
        <dsp:cNvPr id="0" name=""/>
        <dsp:cNvSpPr/>
      </dsp:nvSpPr>
      <dsp:spPr>
        <a:xfrm>
          <a:off x="1070318" y="2872212"/>
          <a:ext cx="552936" cy="55293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C82B0-5DB7-4FC7-9607-49A024671BC0}">
      <dsp:nvSpPr>
        <dsp:cNvPr id="0" name=""/>
        <dsp:cNvSpPr/>
      </dsp:nvSpPr>
      <dsp:spPr>
        <a:xfrm rot="10800000">
          <a:off x="1346786" y="3590204"/>
          <a:ext cx="4798133" cy="55293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830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психогигиена  и т.д.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346786" y="3590204"/>
        <a:ext cx="4798133" cy="552936"/>
      </dsp:txXfrm>
    </dsp:sp>
    <dsp:sp modelId="{EF752ECC-28F4-41A2-9FF5-CC1742AB0E0E}">
      <dsp:nvSpPr>
        <dsp:cNvPr id="0" name=""/>
        <dsp:cNvSpPr/>
      </dsp:nvSpPr>
      <dsp:spPr>
        <a:xfrm>
          <a:off x="1070318" y="3590204"/>
          <a:ext cx="552936" cy="55293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63FDD5F-CA19-4A33-9048-C9BAD30E873D}">
      <dsp:nvSpPr>
        <dsp:cNvPr id="0" name=""/>
        <dsp:cNvSpPr/>
      </dsp:nvSpPr>
      <dsp:spPr>
        <a:xfrm rot="5400000">
          <a:off x="5340866" y="-2206316"/>
          <a:ext cx="782637" cy="539499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  <a:effectLst/>
            </a:rPr>
            <a:t>Физическое развитие</a:t>
          </a:r>
          <a:endParaRPr lang="ru-RU" sz="1600" b="1" kern="1200" dirty="0">
            <a:solidFill>
              <a:schemeClr val="tx1"/>
            </a:solidFill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  <a:effectLst/>
            </a:rPr>
            <a:t>Тренированность</a:t>
          </a:r>
          <a:endParaRPr lang="ru-RU" sz="1600" b="1" kern="1200" dirty="0">
            <a:solidFill>
              <a:schemeClr val="tx1"/>
            </a:solidFill>
            <a:effectLst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  <a:effectLst/>
            </a:rPr>
            <a:t>Адаптация к условиям</a:t>
          </a:r>
          <a:endParaRPr lang="ru-RU" sz="1600" b="1" kern="1200" dirty="0">
            <a:solidFill>
              <a:schemeClr val="tx1"/>
            </a:solidFill>
            <a:effectLst/>
          </a:endParaRPr>
        </a:p>
      </dsp:txBody>
      <dsp:txXfrm rot="5400000">
        <a:off x="5340866" y="-2206316"/>
        <a:ext cx="782637" cy="5394997"/>
      </dsp:txXfrm>
    </dsp:sp>
    <dsp:sp modelId="{40EB28A2-E261-4BD4-80AD-A1B7D7432C7C}">
      <dsp:nvSpPr>
        <dsp:cNvPr id="0" name=""/>
        <dsp:cNvSpPr/>
      </dsp:nvSpPr>
      <dsp:spPr>
        <a:xfrm>
          <a:off x="0" y="2033"/>
          <a:ext cx="3034686" cy="9782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Функциональное состояние организма</a:t>
          </a:r>
          <a:endParaRPr lang="ru-RU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033"/>
        <a:ext cx="3034686" cy="978296"/>
      </dsp:txXfrm>
    </dsp:sp>
    <dsp:sp modelId="{F3CC7EF2-0BA4-4919-8660-81C74FF954AD}">
      <dsp:nvSpPr>
        <dsp:cNvPr id="0" name=""/>
        <dsp:cNvSpPr/>
      </dsp:nvSpPr>
      <dsp:spPr>
        <a:xfrm rot="5400000">
          <a:off x="5340866" y="-1179104"/>
          <a:ext cx="782637" cy="539499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Количество заболеваний в год</a:t>
          </a:r>
          <a:endParaRPr lang="ru-RU" sz="16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Количество обострений ХНИЗ</a:t>
          </a:r>
          <a:endParaRPr lang="ru-RU" sz="1600" b="1" kern="1200" dirty="0">
            <a:solidFill>
              <a:schemeClr val="tx1"/>
            </a:solidFill>
          </a:endParaRPr>
        </a:p>
      </dsp:txBody>
      <dsp:txXfrm rot="5400000">
        <a:off x="5340866" y="-1179104"/>
        <a:ext cx="782637" cy="5394997"/>
      </dsp:txXfrm>
    </dsp:sp>
    <dsp:sp modelId="{2BB2B112-0F85-4F6A-AB74-CC8EFB20A935}">
      <dsp:nvSpPr>
        <dsp:cNvPr id="0" name=""/>
        <dsp:cNvSpPr/>
      </dsp:nvSpPr>
      <dsp:spPr>
        <a:xfrm>
          <a:off x="0" y="1029245"/>
          <a:ext cx="3034686" cy="9782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Состояние иммунитета</a:t>
          </a:r>
          <a:endParaRPr lang="ru-RU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1029245"/>
        <a:ext cx="3034686" cy="978296"/>
      </dsp:txXfrm>
    </dsp:sp>
    <dsp:sp modelId="{BA917091-1689-457B-9E0E-5C799BD09F11}">
      <dsp:nvSpPr>
        <dsp:cNvPr id="0" name=""/>
        <dsp:cNvSpPr/>
      </dsp:nvSpPr>
      <dsp:spPr>
        <a:xfrm>
          <a:off x="0" y="2056457"/>
          <a:ext cx="3034686" cy="9782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Адаптационные возможности</a:t>
          </a:r>
          <a:endParaRPr lang="ru-RU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2056457"/>
        <a:ext cx="3034686" cy="978296"/>
      </dsp:txXfrm>
    </dsp:sp>
    <dsp:sp modelId="{135D78F0-298D-4601-A711-58F77AFE22EE}">
      <dsp:nvSpPr>
        <dsp:cNvPr id="0" name=""/>
        <dsp:cNvSpPr/>
      </dsp:nvSpPr>
      <dsp:spPr>
        <a:xfrm rot="5400000">
          <a:off x="5332408" y="-167827"/>
          <a:ext cx="788992" cy="539499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Эффективность профессиональной деятельности</a:t>
          </a:r>
          <a:endParaRPr lang="ru-RU" sz="16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Широта личностных интересов</a:t>
          </a:r>
          <a:endParaRPr lang="ru-RU" sz="16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tx1"/>
              </a:solidFill>
            </a:rPr>
            <a:t>Социальная активность</a:t>
          </a:r>
          <a:endParaRPr lang="ru-RU" sz="1600" b="1" kern="1200" dirty="0">
            <a:solidFill>
              <a:schemeClr val="tx1"/>
            </a:solidFill>
          </a:endParaRPr>
        </a:p>
      </dsp:txBody>
      <dsp:txXfrm rot="5400000">
        <a:off x="5332408" y="-167827"/>
        <a:ext cx="788992" cy="5394997"/>
      </dsp:txXfrm>
    </dsp:sp>
    <dsp:sp modelId="{5300E1E2-A685-43DE-80FE-BAEDFC2A2157}">
      <dsp:nvSpPr>
        <dsp:cNvPr id="0" name=""/>
        <dsp:cNvSpPr/>
      </dsp:nvSpPr>
      <dsp:spPr>
        <a:xfrm>
          <a:off x="0" y="3085703"/>
          <a:ext cx="3034686" cy="9782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Уровень </a:t>
          </a:r>
          <a:r>
            <a:rPr lang="ru-RU" sz="19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валеологических</a:t>
          </a:r>
          <a:r>
            <a:rPr lang="ru-RU" sz="19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показателей</a:t>
          </a:r>
          <a:endParaRPr lang="ru-RU" sz="19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3085703"/>
        <a:ext cx="3034686" cy="9782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307C2C-0264-4AA4-B8B1-FC4D742CD57C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EBCDAC-3279-4258-A61B-A6DBB03F9A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92834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35C19-82D8-4856-8B05-B9C75688822B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AC62E4-B036-4EB6-A933-7741D15E9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1617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9696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2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onsultant.ru/document/cons_doc_LAW_121895/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9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33.jpeg"/><Relationship Id="rId5" Type="http://schemas.openxmlformats.org/officeDocument/2006/relationships/image" Target="../media/image3.png"/><Relationship Id="rId10" Type="http://schemas.openxmlformats.org/officeDocument/2006/relationships/image" Target="../media/image32.jpeg"/><Relationship Id="rId4" Type="http://schemas.openxmlformats.org/officeDocument/2006/relationships/image" Target="../media/image2.png"/><Relationship Id="rId9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2.png"/><Relationship Id="rId7" Type="http://schemas.openxmlformats.org/officeDocument/2006/relationships/diagramData" Target="../diagrams/data1.xml"/><Relationship Id="rId12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diagramDrawing" Target="../diagrams/drawing1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image" Target="../media/image35.jpeg"/><Relationship Id="rId7" Type="http://schemas.openxmlformats.org/officeDocument/2006/relationships/image" Target="../media/image5.png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diagramColors" Target="../diagrams/colors2.xml"/><Relationship Id="rId5" Type="http://schemas.openxmlformats.org/officeDocument/2006/relationships/image" Target="../media/image3.png"/><Relationship Id="rId10" Type="http://schemas.openxmlformats.org/officeDocument/2006/relationships/diagramQuickStyle" Target="../diagrams/quickStyle2.xml"/><Relationship Id="rId4" Type="http://schemas.openxmlformats.org/officeDocument/2006/relationships/image" Target="../media/image2.png"/><Relationship Id="rId9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2.png"/><Relationship Id="rId7" Type="http://schemas.openxmlformats.org/officeDocument/2006/relationships/diagramData" Target="../diagrams/data3.xml"/><Relationship Id="rId12" Type="http://schemas.openxmlformats.org/officeDocument/2006/relationships/image" Target="../media/image3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diagramDrawing" Target="../diagrams/drawing3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3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image" Target="../media/image2.png"/><Relationship Id="rId7" Type="http://schemas.openxmlformats.org/officeDocument/2006/relationships/diagramData" Target="../diagrams/data4.xml"/><Relationship Id="rId12" Type="http://schemas.openxmlformats.org/officeDocument/2006/relationships/image" Target="../media/image4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diagramDrawing" Target="../diagrams/drawing4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4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13" Type="http://schemas.openxmlformats.org/officeDocument/2006/relationships/image" Target="../media/image42.jpeg"/><Relationship Id="rId3" Type="http://schemas.openxmlformats.org/officeDocument/2006/relationships/image" Target="../media/image2.png"/><Relationship Id="rId7" Type="http://schemas.openxmlformats.org/officeDocument/2006/relationships/diagramData" Target="../diagrams/data5.xml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diagramDrawing" Target="../diagrams/drawing5.xml"/><Relationship Id="rId5" Type="http://schemas.openxmlformats.org/officeDocument/2006/relationships/image" Target="../media/image4.png"/><Relationship Id="rId15" Type="http://schemas.openxmlformats.org/officeDocument/2006/relationships/image" Target="../media/image44.jpeg"/><Relationship Id="rId10" Type="http://schemas.openxmlformats.org/officeDocument/2006/relationships/diagramColors" Target="../diagrams/colors5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5.xml"/><Relationship Id="rId1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6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2.pn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53.jpeg"/><Relationship Id="rId5" Type="http://schemas.openxmlformats.org/officeDocument/2006/relationships/image" Target="../media/image4.png"/><Relationship Id="rId10" Type="http://schemas.openxmlformats.org/officeDocument/2006/relationships/image" Target="../media/image52.jpeg"/><Relationship Id="rId4" Type="http://schemas.openxmlformats.org/officeDocument/2006/relationships/image" Target="../media/image3.png"/><Relationship Id="rId9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image" Target="../media/image2.png"/><Relationship Id="rId7" Type="http://schemas.openxmlformats.org/officeDocument/2006/relationships/diagramData" Target="../diagrams/data6.xml"/><Relationship Id="rId12" Type="http://schemas.openxmlformats.org/officeDocument/2006/relationships/image" Target="../media/image5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diagramDrawing" Target="../diagrams/drawing6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6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2.pn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image" Target="../media/image2.png"/><Relationship Id="rId7" Type="http://schemas.openxmlformats.org/officeDocument/2006/relationships/diagramData" Target="../diagrams/data7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diagramDrawing" Target="../diagrams/drawing7.xml"/><Relationship Id="rId5" Type="http://schemas.openxmlformats.org/officeDocument/2006/relationships/image" Target="../media/image4.png"/><Relationship Id="rId10" Type="http://schemas.openxmlformats.org/officeDocument/2006/relationships/diagramColors" Target="../diagrams/colors7.xml"/><Relationship Id="rId4" Type="http://schemas.openxmlformats.org/officeDocument/2006/relationships/image" Target="../media/image3.png"/><Relationship Id="rId9" Type="http://schemas.openxmlformats.org/officeDocument/2006/relationships/diagramQuickStyle" Target="../diagrams/quickStyle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Office_Excel_97-20031.xls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7.jpeg"/><Relationship Id="rId5" Type="http://schemas.openxmlformats.org/officeDocument/2006/relationships/image" Target="../media/image4.png"/><Relationship Id="rId10" Type="http://schemas.openxmlformats.org/officeDocument/2006/relationships/image" Target="../media/image16.jpeg"/><Relationship Id="rId4" Type="http://schemas.openxmlformats.org/officeDocument/2006/relationships/image" Target="../media/image3.png"/><Relationship Id="rId9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21.jpeg"/><Relationship Id="rId4" Type="http://schemas.openxmlformats.org/officeDocument/2006/relationships/image" Target="../media/image3.pn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5916" y="3939902"/>
            <a:ext cx="9002588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400" b="1" i="1" dirty="0" smtClean="0">
                <a:solidFill>
                  <a:srgbClr val="D56509"/>
                </a:solidFill>
              </a:rPr>
              <a:t>В.М. Огрызков, </a:t>
            </a:r>
          </a:p>
          <a:p>
            <a:pPr algn="r">
              <a:lnSpc>
                <a:spcPct val="90000"/>
              </a:lnSpc>
            </a:pPr>
            <a:r>
              <a:rPr lang="ru-RU" sz="2400" b="1" i="1" dirty="0" smtClean="0">
                <a:solidFill>
                  <a:srgbClr val="D56509"/>
                </a:solidFill>
              </a:rPr>
              <a:t>заведующий многопрофильным отделением, </a:t>
            </a:r>
          </a:p>
          <a:p>
            <a:pPr algn="r">
              <a:lnSpc>
                <a:spcPct val="90000"/>
              </a:lnSpc>
            </a:pPr>
            <a:r>
              <a:rPr lang="ru-RU" sz="2400" b="1" i="1" dirty="0" smtClean="0">
                <a:solidFill>
                  <a:srgbClr val="D56509"/>
                </a:solidFill>
              </a:rPr>
              <a:t>преподаватель ЦПК РЗ, г. Омск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249052" y="1131590"/>
            <a:ext cx="8715436" cy="2232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3200" b="1" dirty="0" smtClean="0">
                <a:solidFill>
                  <a:srgbClr val="339933"/>
                </a:solidFill>
              </a:rPr>
              <a:t>СОВРЕМЕННЫЕ ЗДОРОВЬЕФОРМИРУЮЩИЕ ТЕХНОЛОГИИ В ДЕЯТЕЛЬНОСТИ СЕСТРИНСКОГО ПЕРСОНАЛА КАК СРЕДСТВО ПРОФИЛАКТИКИ ХРОНИЧЕСКИХ ЗАБОЛЕВАНИЙ </a:t>
            </a:r>
            <a:endParaRPr lang="en-US" sz="3200" b="1" dirty="0">
              <a:ln/>
              <a:solidFill>
                <a:srgbClr val="339933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2267744" y="0"/>
            <a:ext cx="681694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60" b="1" dirty="0" smtClean="0">
                <a:solidFill>
                  <a:srgbClr val="D56509"/>
                </a:solidFill>
              </a:rPr>
              <a:t>V </a:t>
            </a:r>
            <a:r>
              <a:rPr lang="ru-RU" sz="1560" b="1" dirty="0" smtClean="0">
                <a:solidFill>
                  <a:srgbClr val="D56509"/>
                </a:solidFill>
              </a:rPr>
              <a:t>Международный саммит медицинских сестер</a:t>
            </a:r>
          </a:p>
          <a:p>
            <a:pPr algn="ctr"/>
            <a:r>
              <a:rPr lang="ru-RU" sz="1560" b="1" dirty="0">
                <a:solidFill>
                  <a:srgbClr val="D56509"/>
                </a:solidFill>
              </a:rPr>
              <a:t>«Роль медицинской сестры в </a:t>
            </a:r>
            <a:r>
              <a:rPr lang="ru-RU" sz="1560" b="1" dirty="0" smtClean="0">
                <a:solidFill>
                  <a:srgbClr val="D56509"/>
                </a:solidFill>
              </a:rPr>
              <a:t>противостоянии хроническим </a:t>
            </a:r>
            <a:r>
              <a:rPr lang="ru-RU" sz="1560" b="1" dirty="0">
                <a:solidFill>
                  <a:srgbClr val="D56509"/>
                </a:solidFill>
              </a:rPr>
              <a:t>заболеваниям</a:t>
            </a:r>
            <a:r>
              <a:rPr lang="ru-RU" sz="1560" b="1" dirty="0" smtClean="0">
                <a:solidFill>
                  <a:srgbClr val="D56509"/>
                </a:solidFill>
              </a:rPr>
              <a:t>»</a:t>
            </a:r>
          </a:p>
          <a:p>
            <a:pPr algn="ctr"/>
            <a:r>
              <a:rPr lang="ru-RU" sz="1400" b="1" dirty="0" smtClean="0">
                <a:solidFill>
                  <a:srgbClr val="D56509"/>
                </a:solidFill>
              </a:rPr>
              <a:t>22 мая 2019 г. Омск</a:t>
            </a:r>
            <a:r>
              <a:rPr lang="ru-RU" sz="1560" b="1" dirty="0" smtClean="0">
                <a:solidFill>
                  <a:srgbClr val="D56509"/>
                </a:solidFill>
              </a:rPr>
              <a:t>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5" name="Рисунок 4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Рисунок 49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xmlns="" val="2148898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36389" y="42759"/>
            <a:ext cx="6804248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ЗДРАВООХРАНЕНИЕ</a:t>
            </a:r>
            <a:endParaRPr lang="ru-RU" sz="32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37892" name="Picture 4" descr="C:\Documents and Settings\Admin\Мои документы\Downloads\2017_06_23-019-727-01_2.jpg"/>
          <p:cNvPicPr>
            <a:picLocks noChangeAspect="1" noChangeArrowheads="1"/>
          </p:cNvPicPr>
          <p:nvPr/>
        </p:nvPicPr>
        <p:blipFill>
          <a:blip r:embed="rId7" cstate="print"/>
          <a:srcRect l="22950"/>
          <a:stretch>
            <a:fillRect/>
          </a:stretch>
        </p:blipFill>
        <p:spPr bwMode="auto">
          <a:xfrm>
            <a:off x="0" y="785800"/>
            <a:ext cx="4857752" cy="4357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1" name="Picture 1" descr="C:\Documents and Settings\Admin\Мои документы\Downloads\dentists-in-arlington-va.jpg"/>
          <p:cNvPicPr>
            <a:picLocks noChangeAspect="1" noChangeArrowheads="1"/>
          </p:cNvPicPr>
          <p:nvPr/>
        </p:nvPicPr>
        <p:blipFill>
          <a:blip r:embed="rId8" cstate="print"/>
          <a:srcRect l="26026" b="13114"/>
          <a:stretch>
            <a:fillRect/>
          </a:stretch>
        </p:blipFill>
        <p:spPr bwMode="auto">
          <a:xfrm>
            <a:off x="3286116" y="785801"/>
            <a:ext cx="5751106" cy="4357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2" descr="C:\Documents and Settings\Admin\Мои документы\Downloads\283546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6643" y="785800"/>
            <a:ext cx="3343787" cy="407196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143240" y="785800"/>
            <a:ext cx="3000396" cy="40719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" b="1" dirty="0" smtClean="0">
                <a:hlinkClick r:id="rId8"/>
              </a:rPr>
              <a:t>Федеральный закон от 21.11.2011 N 323-ФЗ (ред. от 06.03.2019) "Об основах охраны здоровья граждан в Российской Федерации«</a:t>
            </a:r>
            <a:endParaRPr lang="ru-RU" sz="600" b="1" dirty="0" smtClean="0"/>
          </a:p>
          <a:p>
            <a:pPr algn="ctr"/>
            <a:endParaRPr lang="ru-RU" sz="1000" b="1" dirty="0" smtClean="0"/>
          </a:p>
          <a:p>
            <a:r>
              <a:rPr lang="ru-RU" sz="1200" b="1" dirty="0" smtClean="0"/>
              <a:t>Статья 27. Обязанности граждан в сфере охраны здоровья</a:t>
            </a:r>
          </a:p>
          <a:p>
            <a:r>
              <a:rPr lang="ru-RU" sz="1000" b="1" dirty="0" smtClean="0"/>
              <a:t> </a:t>
            </a:r>
          </a:p>
          <a:p>
            <a:pPr indent="176213" algn="just"/>
            <a:r>
              <a:rPr lang="ru-RU" sz="1100" dirty="0" smtClean="0"/>
              <a:t>1. Граждане обязаны заботиться о сохранении своего здоровья.</a:t>
            </a:r>
          </a:p>
          <a:p>
            <a:pPr indent="176213"/>
            <a:r>
              <a:rPr lang="ru-RU" sz="1100" dirty="0" smtClean="0"/>
              <a:t>2. Граждане в случаях, </a:t>
            </a:r>
            <a:r>
              <a:rPr lang="ru-RU" sz="1100" dirty="0" smtClean="0"/>
              <a:t>предусмотренных</a:t>
            </a:r>
            <a:r>
              <a:rPr lang="ru-RU" sz="1100" dirty="0" smtClean="0"/>
              <a:t> </a:t>
            </a:r>
            <a:endParaRPr lang="ru-RU" sz="1100" dirty="0" smtClean="0"/>
          </a:p>
          <a:p>
            <a:r>
              <a:rPr lang="ru-RU" sz="1100" dirty="0" smtClean="0"/>
              <a:t>законодательством Российской </a:t>
            </a:r>
            <a:r>
              <a:rPr lang="ru-RU" sz="1100" dirty="0" smtClean="0"/>
              <a:t>Федерации, обязаны проходить медицинские осмотры, а граждане, страдающие заболеваниями, </a:t>
            </a:r>
            <a:r>
              <a:rPr lang="ru-RU" sz="1100" dirty="0" smtClean="0"/>
              <a:t>представляющими </a:t>
            </a:r>
            <a:r>
              <a:rPr lang="ru-RU" sz="1100" dirty="0" smtClean="0"/>
              <a:t>опасность для окружающих, в </a:t>
            </a:r>
            <a:r>
              <a:rPr lang="ru-RU" sz="1100" dirty="0" smtClean="0"/>
              <a:t>случаях, предусмотренных</a:t>
            </a:r>
          </a:p>
          <a:p>
            <a:r>
              <a:rPr lang="ru-RU" sz="1100" dirty="0" smtClean="0"/>
              <a:t> законодательством </a:t>
            </a:r>
            <a:r>
              <a:rPr lang="ru-RU" sz="1100" dirty="0" smtClean="0"/>
              <a:t> Российской </a:t>
            </a:r>
            <a:r>
              <a:rPr lang="ru-RU" sz="1100" dirty="0" smtClean="0"/>
              <a:t>Федерации, обязаны проходить медицинское обследование и лечение, а также заниматься профилактикой этих заболеваний.</a:t>
            </a:r>
          </a:p>
          <a:p>
            <a:pPr indent="176213" algn="just"/>
            <a:r>
              <a:rPr lang="ru-RU" sz="1100" dirty="0" smtClean="0"/>
              <a:t>3. Граждане, находящиеся на лечении, обязаны соблюдать режим лечения, в том числе определенный на период их временной нетрудоспособности, и правила поведения пациента в медицинских организациях.</a:t>
            </a:r>
          </a:p>
          <a:p>
            <a:endParaRPr lang="ru-RU" sz="1000" dirty="0"/>
          </a:p>
        </p:txBody>
      </p:sp>
      <p:sp>
        <p:nvSpPr>
          <p:cNvPr id="12" name="TextBox 11"/>
          <p:cNvSpPr txBox="1"/>
          <p:nvPr/>
        </p:nvSpPr>
        <p:spPr>
          <a:xfrm>
            <a:off x="3929058" y="1000114"/>
            <a:ext cx="2857520" cy="403956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" b="1" dirty="0" smtClean="0">
                <a:hlinkClick r:id="rId8"/>
              </a:rPr>
              <a:t>Федеральный закон от 21.11.2011 N 323-ФЗ (ред. от 06.03.2019) "Об основах охраны здоровья граждан в Российской Федерации«</a:t>
            </a:r>
            <a:endParaRPr lang="ru-RU" sz="600" b="1" dirty="0" smtClean="0"/>
          </a:p>
          <a:p>
            <a:pPr algn="ctr"/>
            <a:endParaRPr lang="ru-RU" sz="1000" b="1" dirty="0" smtClean="0"/>
          </a:p>
          <a:p>
            <a:r>
              <a:rPr lang="ru-RU" sz="1200" b="1" dirty="0" smtClean="0"/>
              <a:t>Статья 30. Профилактика заболеваний и формирование здорового образа жизни</a:t>
            </a:r>
          </a:p>
          <a:p>
            <a:r>
              <a:rPr lang="ru-RU" sz="1000" b="1" dirty="0" smtClean="0"/>
              <a:t> </a:t>
            </a:r>
          </a:p>
          <a:p>
            <a:pPr indent="269875"/>
            <a:r>
              <a:rPr lang="ru-RU" sz="1000" dirty="0" smtClean="0"/>
              <a:t>1. </a:t>
            </a:r>
            <a:r>
              <a:rPr lang="ru-RU" sz="1050" dirty="0" smtClean="0"/>
              <a:t>Профилактика </a:t>
            </a:r>
            <a:r>
              <a:rPr lang="ru-RU" sz="1050" dirty="0" smtClean="0"/>
              <a:t>инфекционных заболеваний осуществляется органами государственной власти, органами местного самоуправления, работодателями, медицинскими </a:t>
            </a:r>
            <a:r>
              <a:rPr lang="ru-RU" sz="1050" dirty="0" smtClean="0"/>
              <a:t>организациями</a:t>
            </a:r>
            <a:r>
              <a:rPr lang="ru-RU" sz="1050" dirty="0" smtClean="0"/>
              <a:t>, общественными объединениями …</a:t>
            </a:r>
          </a:p>
          <a:p>
            <a:pPr indent="269875" algn="just"/>
            <a:r>
              <a:rPr lang="ru-RU" sz="1050" dirty="0" smtClean="0"/>
              <a:t>2. Профилактика неинфекционных заболеваний осуществляется на популяционном, групповом и индивидуальном уровнях …</a:t>
            </a:r>
          </a:p>
          <a:p>
            <a:pPr indent="269875" algn="just"/>
            <a:r>
              <a:rPr lang="ru-RU" sz="1050" dirty="0" smtClean="0"/>
              <a:t>3. Формирование здорового образа жизни у граждан начиная с детского возраста  …</a:t>
            </a:r>
          </a:p>
          <a:p>
            <a:pPr indent="269875" algn="just"/>
            <a:r>
              <a:rPr lang="ru-RU" sz="1050" dirty="0" smtClean="0"/>
              <a:t>4. Порядок организации и осуществления профилактики неинфекционных заболеваний и проведения мероприятий по формированию здорового образа жизни …</a:t>
            </a:r>
          </a:p>
          <a:p>
            <a:endParaRPr lang="ru-RU"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4714876" y="1214428"/>
            <a:ext cx="2786082" cy="385490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" b="1" dirty="0" smtClean="0">
                <a:hlinkClick r:id="rId8"/>
              </a:rPr>
              <a:t>Федеральный закон от 21.11.2011 N 323-ФЗ (ред. от 06.03.2019) "Об основах охраны здоровья граждан в Российской Федерации«</a:t>
            </a:r>
            <a:endParaRPr lang="ru-RU" sz="600" b="1" dirty="0" smtClean="0"/>
          </a:p>
          <a:p>
            <a:pPr algn="ctr"/>
            <a:endParaRPr lang="ru-RU" sz="1000" b="1" dirty="0" smtClean="0"/>
          </a:p>
          <a:p>
            <a:pPr>
              <a:tabLst>
                <a:tab pos="176213" algn="l"/>
              </a:tabLst>
            </a:pPr>
            <a:r>
              <a:rPr lang="ru-RU" sz="1200" b="1" dirty="0" smtClean="0"/>
              <a:t>Статья 33. Первичная медико-санитарная помощь</a:t>
            </a:r>
          </a:p>
          <a:p>
            <a:pPr algn="ctr"/>
            <a:endParaRPr lang="ru-RU" sz="1000" b="1" dirty="0" smtClean="0"/>
          </a:p>
          <a:p>
            <a:pPr algn="ctr"/>
            <a:endParaRPr lang="ru-RU" sz="1000" b="1" dirty="0" smtClean="0"/>
          </a:p>
          <a:p>
            <a:pPr indent="269875" algn="just"/>
            <a:r>
              <a:rPr lang="ru-RU" sz="1050" dirty="0" smtClean="0"/>
              <a:t>1. Первичная медико-санитарная помощь является основой системы оказания медицинской помощи и включает в себя мероприятия по профилактике …</a:t>
            </a:r>
          </a:p>
          <a:p>
            <a:pPr indent="269875"/>
            <a:r>
              <a:rPr lang="ru-RU" sz="1050" dirty="0" smtClean="0"/>
              <a:t>2. Организация оказания первичной медико-санитарной помощи гражданам в целях приближения к их месту жительства, месту работы или обучения осуществляется по территориально-участковому принципу, предусматривающему формирование групп обслуживаемого населения по месту жительства …</a:t>
            </a:r>
          </a:p>
          <a:p>
            <a:pPr indent="269875" algn="just"/>
            <a:r>
              <a:rPr lang="ru-RU" sz="1050" dirty="0" smtClean="0"/>
              <a:t>3. Первичная доврачебная медико-санитарная помощь оказывается фельдшерами, акушерами и другими медицинскими работниками со </a:t>
            </a:r>
            <a:r>
              <a:rPr lang="ru-RU" sz="1050" dirty="0" smtClean="0"/>
              <a:t>средним медицинским образованием.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500694" y="1532650"/>
            <a:ext cx="2857520" cy="35394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" b="1" dirty="0" smtClean="0">
                <a:hlinkClick r:id="rId8"/>
              </a:rPr>
              <a:t>Федеральный закон от 21.11.2011 N 323-ФЗ (ред. от 06.03.2019) "Об основах охраны здоровья граждан в Российской Федерации«</a:t>
            </a:r>
            <a:endParaRPr lang="ru-RU" sz="600" b="1" dirty="0" smtClean="0"/>
          </a:p>
          <a:p>
            <a:pPr algn="ctr"/>
            <a:endParaRPr lang="ru-RU" sz="1000" b="1" dirty="0" smtClean="0"/>
          </a:p>
          <a:p>
            <a:r>
              <a:rPr lang="ru-RU" sz="1200" b="1" dirty="0" smtClean="0"/>
              <a:t>Статья 46. Медицинские осмотры, диспансеризация</a:t>
            </a:r>
          </a:p>
          <a:p>
            <a:r>
              <a:rPr lang="ru-RU" sz="1000" b="1" dirty="0" smtClean="0"/>
              <a:t> </a:t>
            </a:r>
          </a:p>
          <a:p>
            <a:pPr indent="269875" algn="just"/>
            <a:r>
              <a:rPr lang="ru-RU" sz="1000" dirty="0" smtClean="0"/>
              <a:t>1</a:t>
            </a:r>
            <a:r>
              <a:rPr lang="ru-RU" sz="1050" dirty="0" smtClean="0"/>
              <a:t>. Медицинский осмотр представляет собой комплекс медицинских вмешательств, направленных на …</a:t>
            </a:r>
          </a:p>
          <a:p>
            <a:pPr indent="269875" algn="just"/>
            <a:r>
              <a:rPr lang="ru-RU" sz="1050" dirty="0" smtClean="0"/>
              <a:t>2. Видами медицинских осмотров являются:</a:t>
            </a:r>
          </a:p>
          <a:p>
            <a:pPr indent="269875"/>
            <a:r>
              <a:rPr lang="ru-RU" sz="1050" dirty="0" smtClean="0"/>
              <a:t>1) профилактический медицинский осмотр, проводимый в целях раннего (своевременного) выявления состояний, заболеваний и факторов риска их развития …</a:t>
            </a:r>
          </a:p>
          <a:p>
            <a:pPr indent="269875" algn="just"/>
            <a:r>
              <a:rPr lang="ru-RU" sz="1050" dirty="0" smtClean="0"/>
              <a:t>2) предварительный медицинский осмотр, проводимый при поступлении на работу …</a:t>
            </a:r>
          </a:p>
          <a:p>
            <a:pPr indent="269875" algn="just"/>
            <a:r>
              <a:rPr lang="ru-RU" sz="1050" dirty="0" smtClean="0"/>
              <a:t>3) периодический медицинский осмотр, проводимый с установленной периодичностью в целях динамического наблюдения за состоянием </a:t>
            </a:r>
            <a:r>
              <a:rPr lang="ru-RU" sz="1050" dirty="0" smtClean="0"/>
              <a:t>здоровья</a:t>
            </a:r>
            <a:endParaRPr lang="ru-RU" sz="1000" dirty="0"/>
          </a:p>
        </p:txBody>
      </p:sp>
      <p:sp>
        <p:nvSpPr>
          <p:cNvPr id="21" name="TextBox 20"/>
          <p:cNvSpPr txBox="1"/>
          <p:nvPr/>
        </p:nvSpPr>
        <p:spPr>
          <a:xfrm>
            <a:off x="6357950" y="1896475"/>
            <a:ext cx="2643206" cy="324704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600" b="1" dirty="0" smtClean="0">
                <a:hlinkClick r:id="rId8"/>
              </a:rPr>
              <a:t>Федеральный закон от 21.11.2011 N 323-ФЗ (ред. от 06.03.2019) "Об основах охраны здоровья граждан в Российской Федерации«</a:t>
            </a:r>
            <a:endParaRPr lang="ru-RU" sz="600" b="1" dirty="0" smtClean="0"/>
          </a:p>
          <a:p>
            <a:pPr algn="ctr"/>
            <a:endParaRPr lang="ru-RU" sz="1000" b="1" dirty="0" smtClean="0"/>
          </a:p>
          <a:p>
            <a:r>
              <a:rPr lang="ru-RU" sz="1200" b="1" dirty="0" smtClean="0"/>
              <a:t>Статья 79. Обязанности медицинских организаций</a:t>
            </a:r>
          </a:p>
          <a:p>
            <a:r>
              <a:rPr lang="ru-RU" sz="1200" b="1" dirty="0" smtClean="0"/>
              <a:t> </a:t>
            </a:r>
          </a:p>
          <a:p>
            <a:pPr indent="176213"/>
            <a:r>
              <a:rPr lang="ru-RU" sz="1000" dirty="0" smtClean="0"/>
              <a:t>1.</a:t>
            </a:r>
            <a:r>
              <a:rPr lang="ru-RU" sz="1050" dirty="0" smtClean="0"/>
              <a:t> Медицинская организация обязана:</a:t>
            </a:r>
          </a:p>
          <a:p>
            <a:pPr indent="176213"/>
            <a:r>
              <a:rPr lang="ru-RU" sz="1050" dirty="0" smtClean="0"/>
              <a:t>1) оказывать гражданам медицинскую помощь в экстренной форме;</a:t>
            </a:r>
          </a:p>
          <a:p>
            <a:pPr indent="176213"/>
            <a:r>
              <a:rPr lang="ru-RU" sz="1050" dirty="0" smtClean="0"/>
              <a:t>2) организовывать и осуществлять медицинскую деятельность в соответствии …</a:t>
            </a:r>
          </a:p>
          <a:p>
            <a:pPr indent="176213"/>
            <a:r>
              <a:rPr lang="ru-RU" sz="1050" dirty="0" smtClean="0"/>
              <a:t>3) информировать граждан о возможности получения медицинской помощи …</a:t>
            </a:r>
          </a:p>
          <a:p>
            <a:pPr indent="176213"/>
            <a:r>
              <a:rPr lang="ru-RU" sz="1050" dirty="0" smtClean="0"/>
              <a:t>4) соблюдать врачебную тайну, в том числе конфиденциальность персональных данных …</a:t>
            </a:r>
          </a:p>
          <a:p>
            <a:pPr indent="176213"/>
            <a:r>
              <a:rPr lang="ru-RU" sz="1050" dirty="0" smtClean="0"/>
              <a:t>5) обеспечивать применение разрешенных к применению в </a:t>
            </a:r>
            <a:r>
              <a:rPr lang="ru-RU" sz="1050" dirty="0" smtClean="0"/>
              <a:t>Российской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236389" y="51470"/>
            <a:ext cx="6804248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ФЕДЕРАЛЬНЫЙ ЗАКОН "ОБ ОСНОВАХ ОХРАНЫ ЗДОРОВЬЯ ГРАЖДАН В РФ" ОТ 21.11.2011 N 323-ФЗ</a:t>
            </a:r>
            <a:endParaRPr lang="ru-RU" sz="20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0"/>
                            </p:stCondLst>
                            <p:childTnLst>
                              <p:par>
                                <p:cTn id="3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7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123728" y="53211"/>
            <a:ext cx="7006941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ПОСТАНОВЛЕНИЕ О ПРАВИТЕЛЬСТВЕННОЙ КОМИССИИ ПО ВОПРОСАМ ОХРАНЫ ЗДОРОВЬЯ ГРАЖДАН</a:t>
            </a:r>
            <a:endParaRPr lang="ru-RU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33793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2390012"/>
              </p:ext>
            </p:extLst>
          </p:nvPr>
        </p:nvGraphicFramePr>
        <p:xfrm>
          <a:off x="1214414" y="884014"/>
          <a:ext cx="2871788" cy="4064000"/>
        </p:xfrm>
        <a:graphic>
          <a:graphicData uri="http://schemas.openxmlformats.org/presentationml/2006/ole">
            <p:oleObj spid="_x0000_s33799" name="Acrobat Document" r:id="rId8" imgW="5668166" imgH="8019048" progId="AcroExch.Document.7">
              <p:embed/>
            </p:oleObj>
          </a:graphicData>
        </a:graphic>
      </p:graphicFrame>
      <p:graphicFrame>
        <p:nvGraphicFramePr>
          <p:cNvPr id="3379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083135"/>
              </p:ext>
            </p:extLst>
          </p:nvPr>
        </p:nvGraphicFramePr>
        <p:xfrm>
          <a:off x="5214942" y="884014"/>
          <a:ext cx="2871788" cy="4064000"/>
        </p:xfrm>
        <a:graphic>
          <a:graphicData uri="http://schemas.openxmlformats.org/presentationml/2006/ole">
            <p:oleObj spid="_x0000_s33800" name="Acrobat Document" r:id="rId9" imgW="5668166" imgH="8019048" progId="AcroExch.Document.7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36389" y="-10528"/>
            <a:ext cx="6804248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ФЕДЕРАЛЬНЫЙ ЗАКОН «</a:t>
            </a:r>
            <a:r>
              <a:rPr lang="ru-RU" sz="1600" b="1" dirty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ОБ ОХРАНЕ ЗДОРОВЬЯ ГРАЖДАН</a:t>
            </a:r>
          </a:p>
          <a:p>
            <a:pPr algn="ctr"/>
            <a:r>
              <a:rPr lang="ru-RU" sz="1600" b="1" dirty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ОТ ВОЗДЕЙСТВИЯ ОКРУЖАЮЩЕГО ТАБАЧНОГО ДЫМА И </a:t>
            </a:r>
            <a:r>
              <a:rPr lang="ru-RU" sz="16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ПОСЛЕДСТВИЙ ПОТРЕБЛЕНИЯ </a:t>
            </a:r>
            <a:r>
              <a:rPr lang="ru-RU" sz="1600" b="1" dirty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ТАБАКА»</a:t>
            </a:r>
          </a:p>
        </p:txBody>
      </p:sp>
      <p:pic>
        <p:nvPicPr>
          <p:cNvPr id="47106" name="Picture 2" descr="C:\Documents and Settings\Admin\Мои документы\Downloads\img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06" y="857220"/>
            <a:ext cx="5000683" cy="4000546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143504" y="928676"/>
            <a:ext cx="40004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329632"/>
                </a:solidFill>
              </a:rPr>
              <a:t>Статья 9. </a:t>
            </a:r>
            <a:r>
              <a:rPr lang="ru-RU" b="1" dirty="0" smtClean="0">
                <a:solidFill>
                  <a:srgbClr val="3296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Права и обязанности граждан в сфере охраны здоровья граждан от воздействия окружающего табачного дыма и последствий потребления табака.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43504" y="2825311"/>
            <a:ext cx="3857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329632"/>
                </a:solidFill>
              </a:rPr>
              <a:t>Статья 17. </a:t>
            </a:r>
            <a:r>
              <a:rPr lang="ru-RU" b="1" dirty="0" smtClean="0">
                <a:solidFill>
                  <a:srgbClr val="32963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Оказание гражданам медицинской помощи, направленной на прекращение потребления табака, лечение табачной зависимости и последствий потребления табака.</a:t>
            </a:r>
          </a:p>
        </p:txBody>
      </p:sp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123728" y="-36444"/>
            <a:ext cx="7006941" cy="113877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D56509"/>
                </a:solidFill>
                <a:latin typeface="Arial" charset="0"/>
                <a:cs typeface="Arial" charset="0"/>
              </a:rPr>
              <a:t>ПОСТАНОВЛЕНИЕ ОБ УТВЕРЖДЕНИИ ГОСУДАРСТВЕННОЙ ПРОГРАММЫ РОССИЙСКОЙ ФЕДЕРАЦИИ "РАЗВИТИЕ </a:t>
            </a:r>
            <a:r>
              <a:rPr lang="ru-RU" sz="1600" b="1" dirty="0" smtClean="0">
                <a:solidFill>
                  <a:srgbClr val="D56509"/>
                </a:solidFill>
                <a:latin typeface="Arial" charset="0"/>
                <a:cs typeface="Arial" charset="0"/>
              </a:rPr>
              <a:t>ЗДРАВООХРАНЕНИЯ»   </a:t>
            </a:r>
            <a:r>
              <a:rPr lang="ru-RU" sz="1200" b="1" dirty="0" smtClean="0">
                <a:solidFill>
                  <a:srgbClr val="D56509"/>
                </a:solidFill>
                <a:latin typeface="Arial" charset="0"/>
                <a:cs typeface="Arial" charset="0"/>
              </a:rPr>
              <a:t>от </a:t>
            </a:r>
            <a:r>
              <a:rPr lang="ru-RU" sz="1200" b="1" dirty="0" smtClean="0">
                <a:solidFill>
                  <a:srgbClr val="D56509"/>
                </a:solidFill>
                <a:latin typeface="Arial" charset="0"/>
                <a:cs typeface="Arial" charset="0"/>
              </a:rPr>
              <a:t>26 декабря 2017 г. </a:t>
            </a:r>
            <a:r>
              <a:rPr lang="ru-RU" sz="1200" b="1" dirty="0" smtClean="0">
                <a:solidFill>
                  <a:srgbClr val="D56509"/>
                </a:solidFill>
                <a:latin typeface="Arial" charset="0"/>
                <a:cs typeface="Arial" charset="0"/>
              </a:rPr>
              <a:t>N 1640</a:t>
            </a:r>
          </a:p>
          <a:p>
            <a:pPr algn="ctr"/>
            <a:endParaRPr lang="ru-RU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857239"/>
            <a:ext cx="3500462" cy="4154984"/>
          </a:xfrm>
          <a:prstGeom prst="rect">
            <a:avLst/>
          </a:prstGeom>
          <a:solidFill>
            <a:schemeClr val="bg1"/>
          </a:solidFill>
          <a:ln w="53975" cmpd="thickThin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ПРАВИТЕЛЬСТВО РОССИЙСКОЙ ФЕДЕРАЦИИ</a:t>
            </a:r>
          </a:p>
          <a:p>
            <a:pPr algn="ctr"/>
            <a:r>
              <a:rPr lang="ru-RU" sz="12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ПОСТАНОВЛЕНИЕ</a:t>
            </a:r>
          </a:p>
          <a:p>
            <a:pPr algn="ctr"/>
            <a:r>
              <a:rPr lang="ru-RU" sz="12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26 декабря 2017 г. N 1640</a:t>
            </a:r>
          </a:p>
          <a:p>
            <a:pPr algn="ctr"/>
            <a:r>
              <a:rPr lang="ru-RU" sz="12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УТВЕРЖДЕНИИ ГОСУДАРСТВЕННОЙ </a:t>
            </a:r>
            <a:r>
              <a:rPr lang="ru-RU" sz="12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ПРОГРАММЫ РОССИЙСКОЙ </a:t>
            </a:r>
            <a:r>
              <a:rPr lang="ru-RU" sz="1200" b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 "РАЗВИТИЕ ЗДРАВООХРАНЕНИЯ"</a:t>
            </a:r>
          </a:p>
          <a:p>
            <a:pPr algn="ctr"/>
            <a:r>
              <a:rPr lang="ru-RU" sz="1000" b="1" dirty="0" smtClean="0">
                <a:solidFill>
                  <a:srgbClr val="339933"/>
                </a:solidFill>
              </a:rPr>
              <a:t> </a:t>
            </a:r>
          </a:p>
          <a:p>
            <a:pPr indent="176213" algn="just"/>
            <a:r>
              <a:rPr lang="ru-RU" sz="1100" dirty="0" smtClean="0">
                <a:solidFill>
                  <a:srgbClr val="339933"/>
                </a:solidFill>
              </a:rPr>
              <a:t>1. </a:t>
            </a:r>
            <a:r>
              <a:rPr lang="ru-RU" sz="1050" dirty="0" smtClean="0">
                <a:solidFill>
                  <a:srgbClr val="339933"/>
                </a:solidFill>
              </a:rPr>
              <a:t>Граждане обязаны заботиться о сохранении своего здоровья.</a:t>
            </a:r>
          </a:p>
          <a:p>
            <a:pPr indent="176213"/>
            <a:r>
              <a:rPr lang="ru-RU" sz="1050" dirty="0" smtClean="0">
                <a:solidFill>
                  <a:srgbClr val="339933"/>
                </a:solidFill>
              </a:rPr>
              <a:t>2. Граждане в случаях, </a:t>
            </a:r>
            <a:r>
              <a:rPr lang="ru-RU" sz="1050" dirty="0" smtClean="0">
                <a:solidFill>
                  <a:srgbClr val="339933"/>
                </a:solidFill>
              </a:rPr>
              <a:t>предусмотренных законодательством</a:t>
            </a:r>
            <a:r>
              <a:rPr lang="ru-RU" sz="1050" dirty="0" smtClean="0">
                <a:solidFill>
                  <a:srgbClr val="339933"/>
                </a:solidFill>
              </a:rPr>
              <a:t> Российской Федерации, обязаны проходить медицинские осмотры, а граждане, страдающие заболеваниями, представляющими опасность для окружающих, в случаях, предусмотренных законодательством Российской Федерации, обязаны проходить медицинское обследование и лечение, а также заниматься профилактикой этих заболеваний.</a:t>
            </a:r>
          </a:p>
          <a:p>
            <a:pPr indent="176213" algn="just"/>
            <a:r>
              <a:rPr lang="ru-RU" sz="1050" dirty="0" smtClean="0">
                <a:solidFill>
                  <a:srgbClr val="339933"/>
                </a:solidFill>
              </a:rPr>
              <a:t>3. Граждане, находящиеся на лечении, обязаны соблюдать режим лечения, в том числе определенный на период их временной нетрудоспособности, и правила поведения пациента в медицинских организациях</a:t>
            </a:r>
            <a:r>
              <a:rPr lang="ru-RU" sz="1050" dirty="0" smtClean="0">
                <a:solidFill>
                  <a:srgbClr val="339933"/>
                </a:solidFill>
              </a:rPr>
              <a:t>.</a:t>
            </a:r>
            <a:endParaRPr lang="ru-RU" sz="1000" dirty="0">
              <a:solidFill>
                <a:srgbClr val="339933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857238"/>
            <a:ext cx="3929090" cy="4185761"/>
          </a:xfrm>
          <a:prstGeom prst="rect">
            <a:avLst/>
          </a:prstGeom>
          <a:solidFill>
            <a:schemeClr val="bg1"/>
          </a:solidFill>
          <a:ln w="53975" cmpd="thickThin">
            <a:solidFill>
              <a:srgbClr val="0066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33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Подпрограммы</a:t>
            </a:r>
          </a:p>
          <a:p>
            <a:pPr algn="ctr"/>
            <a:endParaRPr lang="ru-RU" dirty="0" smtClean="0">
              <a:solidFill>
                <a:srgbClr val="339933"/>
              </a:solidFill>
            </a:endParaRPr>
          </a:p>
          <a:p>
            <a:pPr algn="just"/>
            <a:r>
              <a:rPr lang="ru-RU" b="1" dirty="0" smtClean="0">
                <a:solidFill>
                  <a:srgbClr val="339933"/>
                </a:solidFill>
              </a:rPr>
              <a:t>1</a:t>
            </a:r>
            <a:r>
              <a:rPr lang="ru-RU" b="1" dirty="0" smtClean="0">
                <a:solidFill>
                  <a:srgbClr val="339933"/>
                </a:solidFill>
                <a:latin typeface="Arial" charset="0"/>
                <a:cs typeface="Arial" charset="0"/>
              </a:rPr>
              <a:t>.«Совершенствование оказания медицинской помощи, включая профилактику заболеваний и формирование здорового образа жизни</a:t>
            </a:r>
            <a:r>
              <a:rPr lang="ru-RU" b="1" dirty="0" smtClean="0">
                <a:solidFill>
                  <a:srgbClr val="339933"/>
                </a:solidFill>
                <a:latin typeface="Arial" charset="0"/>
                <a:cs typeface="Arial" charset="0"/>
              </a:rPr>
              <a:t>».</a:t>
            </a:r>
          </a:p>
          <a:p>
            <a:pPr algn="just"/>
            <a:endParaRPr lang="ru-RU" b="1" dirty="0" smtClean="0">
              <a:solidFill>
                <a:srgbClr val="339933"/>
              </a:solidFill>
              <a:latin typeface="Arial" charset="0"/>
              <a:cs typeface="Arial" charset="0"/>
            </a:endParaRPr>
          </a:p>
          <a:p>
            <a:r>
              <a:rPr lang="ru-RU" sz="1400" dirty="0" smtClean="0">
                <a:solidFill>
                  <a:srgbClr val="339933"/>
                </a:solidFill>
                <a:latin typeface="Arial" charset="0"/>
                <a:cs typeface="Arial" charset="0"/>
              </a:rPr>
              <a:t>2.«Развитие и внедрение инновационных методов диагностики, профилактики и лечения, а также основ персонализированной медицины</a:t>
            </a:r>
            <a:r>
              <a:rPr lang="ru-RU" sz="1400" dirty="0" smtClean="0">
                <a:solidFill>
                  <a:srgbClr val="339933"/>
                </a:solidFill>
                <a:latin typeface="Arial" charset="0"/>
                <a:cs typeface="Arial" charset="0"/>
              </a:rPr>
              <a:t>».</a:t>
            </a:r>
          </a:p>
          <a:p>
            <a:endParaRPr lang="ru-RU" sz="1400" dirty="0" smtClean="0">
              <a:solidFill>
                <a:srgbClr val="339933"/>
              </a:solidFill>
              <a:latin typeface="Arial" charset="0"/>
              <a:cs typeface="Arial" charset="0"/>
            </a:endParaRPr>
          </a:p>
          <a:p>
            <a:r>
              <a:rPr lang="ru-RU" sz="1400" dirty="0" smtClean="0">
                <a:solidFill>
                  <a:srgbClr val="339933"/>
                </a:solidFill>
                <a:latin typeface="Arial" charset="0"/>
                <a:cs typeface="Arial" charset="0"/>
              </a:rPr>
              <a:t>3. «Развитие медицинской реабилитации и санаторно-курортного лечения, в том числе детей»</a:t>
            </a:r>
          </a:p>
          <a:p>
            <a:pPr algn="ctr"/>
            <a:r>
              <a:rPr lang="ru-RU" sz="1000" b="1" dirty="0" smtClean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Прямоугольник 9"/>
          <p:cNvSpPr/>
          <p:nvPr/>
        </p:nvSpPr>
        <p:spPr>
          <a:xfrm>
            <a:off x="2357422" y="142858"/>
            <a:ext cx="6786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D56509"/>
                </a:solidFill>
                <a:latin typeface="Arial" charset="0"/>
                <a:cs typeface="Arial" charset="0"/>
              </a:rPr>
              <a:t>НАЦИОНАЛЬНЫЙ ПРОЕКТ «ЗДРАВООХРАНЕНИЕ»</a:t>
            </a:r>
            <a:endParaRPr lang="ru-RU" sz="2000" b="1" dirty="0" smtClean="0">
              <a:solidFill>
                <a:srgbClr val="D56509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00298" y="1083127"/>
            <a:ext cx="6429420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indent="-269875" algn="ctr">
              <a:spcAft>
                <a:spcPts val="1200"/>
              </a:spcAft>
            </a:pPr>
            <a:r>
              <a:rPr lang="ru-RU" sz="2500" b="1" dirty="0" smtClean="0">
                <a:solidFill>
                  <a:srgbClr val="329632"/>
                </a:solidFill>
              </a:rPr>
              <a:t>Утвержден </a:t>
            </a:r>
            <a:r>
              <a:rPr lang="ru-RU" sz="2500" b="1" dirty="0" smtClean="0">
                <a:solidFill>
                  <a:srgbClr val="329632"/>
                </a:solidFill>
              </a:rPr>
              <a:t>президиумом Совета при Президенте Российской Федерации по стратегическому развитию и национальным проектам </a:t>
            </a:r>
          </a:p>
          <a:p>
            <a:pPr marL="269875" indent="-269875" algn="ctr">
              <a:spcAft>
                <a:spcPts val="1200"/>
              </a:spcAft>
            </a:pPr>
            <a:r>
              <a:rPr lang="ru-RU" sz="2500" b="1" dirty="0" smtClean="0">
                <a:solidFill>
                  <a:srgbClr val="329632"/>
                </a:solidFill>
              </a:rPr>
              <a:t>    (протокол от 3 сентября 2018 г. </a:t>
            </a:r>
            <a:r>
              <a:rPr lang="ru-RU" sz="2500" b="1" dirty="0" smtClean="0">
                <a:solidFill>
                  <a:srgbClr val="329632"/>
                </a:solidFill>
              </a:rPr>
              <a:t>№ 10</a:t>
            </a:r>
            <a:r>
              <a:rPr lang="ru-RU" sz="2500" b="1" dirty="0" smtClean="0">
                <a:solidFill>
                  <a:srgbClr val="329632"/>
                </a:solidFill>
              </a:rPr>
              <a:t>)</a:t>
            </a:r>
          </a:p>
          <a:p>
            <a:pPr algn="ctr">
              <a:buFont typeface="Arial" charset="0"/>
              <a:buNone/>
            </a:pPr>
            <a:r>
              <a:rPr lang="ru-RU" sz="2500" b="1" dirty="0" smtClean="0">
                <a:solidFill>
                  <a:srgbClr val="329632"/>
                </a:solidFill>
              </a:rPr>
              <a:t>Срок реализации</a:t>
            </a:r>
          </a:p>
          <a:p>
            <a:pPr algn="ctr">
              <a:buFont typeface="Arial" charset="0"/>
              <a:buNone/>
            </a:pPr>
            <a:r>
              <a:rPr lang="ru-RU" sz="2500" b="1" dirty="0" smtClean="0">
                <a:solidFill>
                  <a:srgbClr val="329632"/>
                </a:solidFill>
              </a:rPr>
              <a:t>1 октября 2018 – 31 декабря </a:t>
            </a:r>
            <a:r>
              <a:rPr lang="ru-RU" sz="2500" b="1" dirty="0" smtClean="0">
                <a:solidFill>
                  <a:srgbClr val="329632"/>
                </a:solidFill>
              </a:rPr>
              <a:t>2024 г</a:t>
            </a:r>
            <a:r>
              <a:rPr lang="ru-RU" sz="2500" b="1" dirty="0" smtClean="0">
                <a:solidFill>
                  <a:srgbClr val="329632"/>
                </a:solidFill>
              </a:rPr>
              <a:t>.</a:t>
            </a:r>
            <a:endParaRPr lang="ru-RU" sz="2500" b="1" dirty="0" smtClean="0">
              <a:solidFill>
                <a:srgbClr val="329632"/>
              </a:solidFill>
            </a:endParaRPr>
          </a:p>
          <a:p>
            <a:pPr marL="269875" indent="-269875" algn="ctr">
              <a:spcAft>
                <a:spcPts val="1200"/>
              </a:spcAft>
            </a:pPr>
            <a:endParaRPr lang="ru-RU" sz="2800" b="1" dirty="0" smtClean="0">
              <a:solidFill>
                <a:srgbClr val="329632"/>
              </a:solidFill>
            </a:endParaRPr>
          </a:p>
        </p:txBody>
      </p:sp>
      <p:pic>
        <p:nvPicPr>
          <p:cNvPr id="48130" name="Picture 2" descr="C:\Documents and Settings\Admin\Мои документы\Downloads\796b162a8e70a76058703cb262e17b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214428"/>
            <a:ext cx="2857520" cy="2857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137059" y="0"/>
            <a:ext cx="7006941" cy="76944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1000" b="1" dirty="0" smtClean="0">
                <a:solidFill>
                  <a:srgbClr val="D56509"/>
                </a:solidFill>
                <a:latin typeface="Arial" charset="0"/>
                <a:cs typeface="Arial" charset="0"/>
              </a:rPr>
              <a:t>ПРИКАЗ Минздрава РФ от 13.03.2019 N 124н</a:t>
            </a:r>
            <a:br>
              <a:rPr lang="ru-RU" sz="1000" b="1" dirty="0" smtClean="0">
                <a:solidFill>
                  <a:srgbClr val="D56509"/>
                </a:solidFill>
                <a:latin typeface="Arial" charset="0"/>
                <a:cs typeface="Arial" charset="0"/>
              </a:rPr>
            </a:br>
            <a:r>
              <a:rPr lang="ru-RU" sz="1200" b="1" dirty="0" smtClean="0">
                <a:solidFill>
                  <a:srgbClr val="D56509"/>
                </a:solidFill>
                <a:latin typeface="Arial" charset="0"/>
                <a:cs typeface="Arial" charset="0"/>
              </a:rPr>
              <a:t>"ОБ УТВЕРЖДЕНИИ ПОРЯДКА ПРОВЕДЕНИЯ ПРОФИЛАКТИЧЕСКОГО МЕДИЦИНСКОГО ОСМОТРА И ДИСПАНСЕРИЗАЦИИ ОПРЕДЕЛЕННЫХ ГРУПП ВЗРОСЛОГО НАСЕЛЕНИЯ"</a:t>
            </a:r>
            <a:br>
              <a:rPr lang="ru-RU" sz="1200" b="1" dirty="0" smtClean="0">
                <a:solidFill>
                  <a:srgbClr val="D56509"/>
                </a:solidFill>
                <a:latin typeface="Arial" charset="0"/>
                <a:cs typeface="Arial" charset="0"/>
              </a:rPr>
            </a:br>
            <a:r>
              <a:rPr lang="ru-RU" sz="1000" b="1" dirty="0" smtClean="0">
                <a:solidFill>
                  <a:srgbClr val="D56509"/>
                </a:solidFill>
                <a:latin typeface="Arial" charset="0"/>
                <a:cs typeface="Arial" charset="0"/>
              </a:rPr>
              <a:t>(Зарегистрировано в Минюсте РФ 24.04.2019 N 54495)</a:t>
            </a:r>
            <a:endParaRPr lang="ru-RU" sz="10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7016" y="1000114"/>
            <a:ext cx="88569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9875" lvl="0" indent="-269875"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329632"/>
                </a:solidFill>
              </a:rPr>
              <a:t> </a:t>
            </a:r>
            <a:r>
              <a:rPr lang="ru-RU" sz="2200" b="1" dirty="0" smtClean="0">
                <a:solidFill>
                  <a:srgbClr val="329632"/>
                </a:solidFill>
              </a:rPr>
              <a:t>раннее выявление хронических неинфекционных </a:t>
            </a:r>
            <a:r>
              <a:rPr lang="ru-RU" sz="2200" b="1" dirty="0" smtClean="0">
                <a:solidFill>
                  <a:srgbClr val="329632"/>
                </a:solidFill>
              </a:rPr>
              <a:t>заболеваний</a:t>
            </a:r>
            <a:r>
              <a:rPr lang="ru-RU" sz="2200" b="1" dirty="0" smtClean="0">
                <a:solidFill>
                  <a:srgbClr val="329632"/>
                </a:solidFill>
              </a:rPr>
              <a:t>;</a:t>
            </a:r>
          </a:p>
          <a:p>
            <a:pPr marL="269875" lvl="0" indent="-269875"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329632"/>
                </a:solidFill>
              </a:rPr>
              <a:t>определение групп состояния здоровья;</a:t>
            </a:r>
          </a:p>
          <a:p>
            <a:pPr marL="269875" lvl="0" indent="-269875"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329632"/>
                </a:solidFill>
              </a:rPr>
              <a:t>определение медицинским персоналом профилактических, лечебных, реабилитационных и оздоровительных мероприятий для лиц, имеющих заболевания;</a:t>
            </a:r>
          </a:p>
          <a:p>
            <a:pPr marL="269875" lvl="0" indent="-269875"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329632"/>
                </a:solidFill>
              </a:rPr>
              <a:t>проведение профилактического консультирования больных и здоровых граждан;</a:t>
            </a:r>
          </a:p>
          <a:p>
            <a:pPr marL="269875" lvl="0" indent="-269875">
              <a:spcAft>
                <a:spcPts val="1200"/>
              </a:spcAft>
              <a:buFont typeface="Wingdings" pitchFamily="2" charset="2"/>
              <a:buChar char="ü"/>
            </a:pPr>
            <a:r>
              <a:rPr lang="ru-RU" sz="2200" b="1" dirty="0" smtClean="0">
                <a:solidFill>
                  <a:srgbClr val="329632"/>
                </a:solidFill>
              </a:rPr>
              <a:t>определение групп диспансерного  наблюдения граждан                         с выявленными заболеваниями. </a:t>
            </a:r>
            <a:endParaRPr lang="ru-RU" sz="2200" dirty="0" smtClean="0">
              <a:solidFill>
                <a:srgbClr val="329632"/>
              </a:solidFill>
            </a:endParaRPr>
          </a:p>
        </p:txBody>
      </p:sp>
      <p:pic>
        <p:nvPicPr>
          <p:cNvPr id="11" name="Picture 3" descr="D:\вовуня\ОПСА\Первичный материал\Рисунки\Профилактика белая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8148" y="3857634"/>
            <a:ext cx="1193699" cy="11430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8" name="Picture 10" descr="C:\Documents and Settings\Admin\Мои документы\Downloads\img_8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83001">
            <a:off x="6247269" y="1219767"/>
            <a:ext cx="2616959" cy="1962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63603" y="51470"/>
            <a:ext cx="6916909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МЕДИЦИНСКАЯ СЕСТРА В ПРОФИЛАКТИКЕ  ХРОНИЧЕСКИХ НЕИНФЕКЦИОННЫХ ЗАБОЛЕВАНИЙ</a:t>
            </a:r>
            <a:endParaRPr lang="ru-RU" sz="20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48130" name="Picture 2" descr="C:\Documents and Settings\Admin\Мои документы\Downloads\Staff5-e147612928645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644065">
            <a:off x="183981" y="1030881"/>
            <a:ext cx="2543542" cy="1696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6" name="Picture 8" descr="C:\Documents and Settings\Admin\Мои документы\Downloads\nurse_grandmother_tonometer_measurement_pressure-617857.jpg!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9440673">
            <a:off x="6490939" y="3048460"/>
            <a:ext cx="2363112" cy="170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7" name="Picture 9" descr="C:\Documents and Settings\Admin\Мои документы\Downloads\vrach-91-1024x67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099494">
            <a:off x="521836" y="2800724"/>
            <a:ext cx="3022637" cy="1989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5" name="Picture 7" descr="C:\Documents and Settings\Admin\Рабочий стол\c5a0add65cc649b97fc1c4e2cb4cf58e_14661600599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64645" y="1500180"/>
            <a:ext cx="3214709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3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30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3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3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30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36389" y="114767"/>
            <a:ext cx="6804248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ПЕРВИЧНАЯ ПРОФИЛАКТИКА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xmlns="" val="1352222364"/>
              </p:ext>
            </p:extLst>
          </p:nvPr>
        </p:nvGraphicFramePr>
        <p:xfrm>
          <a:off x="2000232" y="857238"/>
          <a:ext cx="7000924" cy="3992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9394" name="Picture 2" descr="C:\Documents and Settings\Admin\Мои документы\Downloads\56.jpg"/>
          <p:cNvPicPr>
            <a:picLocks noChangeAspect="1" noChangeArrowheads="1"/>
          </p:cNvPicPr>
          <p:nvPr/>
        </p:nvPicPr>
        <p:blipFill>
          <a:blip r:embed="rId12" cstate="print"/>
          <a:srcRect l="5536" r="33630"/>
          <a:stretch>
            <a:fillRect/>
          </a:stretch>
        </p:blipFill>
        <p:spPr bwMode="auto">
          <a:xfrm>
            <a:off x="-71470" y="2071684"/>
            <a:ext cx="3014606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Documents and Settings\Admin\Мои документы\Downloads\2-2 (1).jpg"/>
          <p:cNvPicPr>
            <a:picLocks noChangeAspect="1" noChangeArrowheads="1"/>
          </p:cNvPicPr>
          <p:nvPr/>
        </p:nvPicPr>
        <p:blipFill>
          <a:blip r:embed="rId3" cstate="print"/>
          <a:srcRect l="27532" r="6756"/>
          <a:stretch>
            <a:fillRect/>
          </a:stretch>
        </p:blipFill>
        <p:spPr bwMode="auto">
          <a:xfrm>
            <a:off x="6429388" y="1928808"/>
            <a:ext cx="2714613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36389" y="83000"/>
            <a:ext cx="6804248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ВТОРИЧНАЯ ПРОФИЛАКТИКА</a:t>
            </a: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xmlns="" val="1384888477"/>
              </p:ext>
            </p:extLst>
          </p:nvPr>
        </p:nvGraphicFramePr>
        <p:xfrm>
          <a:off x="214282" y="1000114"/>
          <a:ext cx="6786610" cy="3929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1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175033" y="0"/>
            <a:ext cx="6968967" cy="76944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ПОКАЗАТЕЛЬ УРОВНЯ РОЖДАЕМОСТЬ И СМЕРТНОСТЬ В РФ   </a:t>
            </a:r>
            <a:r>
              <a:rPr lang="ru-RU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(НА 1000 НАСЕЛЕНИЯ)</a:t>
            </a:r>
            <a:endParaRPr lang="ru-RU" b="1" dirty="0" smtClean="0">
              <a:solidFill>
                <a:srgbClr val="D56509"/>
              </a:solidFill>
              <a:effectLst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785801"/>
            <a:ext cx="9144000" cy="43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 descr="D:\вовуня\ОПСА\Первичный материал\Сердце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01016" y="4286262"/>
            <a:ext cx="1142984" cy="8572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46504" y="83000"/>
            <a:ext cx="6789992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ТРЕТИЧНАЯ ПРОФИЛАКТИКА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1004" y="915566"/>
            <a:ext cx="868348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solidFill>
                  <a:srgbClr val="329632"/>
                </a:solidFill>
              </a:rPr>
              <a:t>Комплекс </a:t>
            </a:r>
            <a:r>
              <a:rPr lang="ru-RU" sz="2600" b="1" dirty="0" smtClean="0">
                <a:solidFill>
                  <a:srgbClr val="329632"/>
                </a:solidFill>
              </a:rPr>
              <a:t>медицинских, психологических, педагогических и социальных мероприятий, направленных на устранение ограничений жизнедеятельности, восстановления социального и профессионального статуса</a:t>
            </a:r>
          </a:p>
        </p:txBody>
      </p:sp>
      <p:pic>
        <p:nvPicPr>
          <p:cNvPr id="68610" name="Picture 2" descr="C:\Documents and Settings\Admin\Мои документы\Downloads\schlaganfall-rollstuh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26" y="2662016"/>
            <a:ext cx="3439028" cy="2285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68346" y="-45197"/>
            <a:ext cx="6804248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КОМПОНЕНТЫ МЕДИЦИНСКОЙ РЕАБИЛИТАЦИИ</a:t>
            </a: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3106217005"/>
              </p:ext>
            </p:extLst>
          </p:nvPr>
        </p:nvGraphicFramePr>
        <p:xfrm>
          <a:off x="190512" y="93664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48130" name="Picture 2" descr="https://cdn.tvc.ru/pictures/o/333/217.jpg"/>
          <p:cNvPicPr>
            <a:picLocks noChangeAspect="1" noChangeArrowheads="1"/>
          </p:cNvPicPr>
          <p:nvPr/>
        </p:nvPicPr>
        <p:blipFill>
          <a:blip r:embed="rId12" cstate="print"/>
          <a:srcRect l="26028" t="-3922"/>
          <a:stretch>
            <a:fillRect/>
          </a:stretch>
        </p:blipFill>
        <p:spPr bwMode="auto">
          <a:xfrm>
            <a:off x="5286380" y="1071552"/>
            <a:ext cx="3664900" cy="37862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766095" y="51470"/>
            <a:ext cx="5550321" cy="63094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ПРОФИЛАКТИКА ХНИЗ</a:t>
            </a:r>
            <a:endParaRPr lang="ru-RU" sz="35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9512" y="1006733"/>
            <a:ext cx="4071966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D56509"/>
                </a:solidFill>
              </a:rPr>
              <a:t>Уровни медицинской профилактики: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329632"/>
                </a:solidFill>
              </a:rPr>
              <a:t>  индивидуальная;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329632"/>
                </a:solidFill>
              </a:rPr>
              <a:t>  групповая;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329632"/>
                </a:solidFill>
              </a:rPr>
              <a:t>  популяционная.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14876" y="987574"/>
            <a:ext cx="428628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D56509"/>
                </a:solidFill>
              </a:rPr>
              <a:t>Условия по профилактике ХНИЗ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329632"/>
                </a:solidFill>
              </a:rPr>
              <a:t>  амбулаторно 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329632"/>
                </a:solidFill>
              </a:rPr>
              <a:t> дневной стационар;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200" b="1" dirty="0" smtClean="0">
                <a:solidFill>
                  <a:srgbClr val="329632"/>
                </a:solidFill>
              </a:rPr>
              <a:t> стационарно.</a:t>
            </a:r>
          </a:p>
        </p:txBody>
      </p:sp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7345" name="Picture 1" descr="C:\Documents and Settings\Admin\Мои документы\Downloads\52a24d7de1276ef97d9cfbcb71ce7b3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12" y="803080"/>
            <a:ext cx="9144000" cy="429994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345302" y="51470"/>
            <a:ext cx="5683082" cy="63094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ЦЕНТРЫ ЗДОРОВЬЯ</a:t>
            </a:r>
            <a:endParaRPr lang="ru-RU" sz="35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Прямоугольник 8"/>
          <p:cNvSpPr/>
          <p:nvPr/>
        </p:nvSpPr>
        <p:spPr>
          <a:xfrm>
            <a:off x="2246504" y="83000"/>
            <a:ext cx="6897496" cy="5539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9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МОБИЛЬНЫЕ ЦЕНТРЫ ЗДОРОВЬЯ</a:t>
            </a:r>
            <a:endParaRPr lang="ru-RU" sz="29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10" y="928676"/>
            <a:ext cx="78105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337698" y="-20538"/>
            <a:ext cx="6804248" cy="76944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ДЕЯТЕЛЬНОСТЬ ЦЕНТРОВ ЗДОРОВЬЯ </a:t>
            </a:r>
          </a:p>
          <a:p>
            <a:pPr algn="ctr"/>
            <a:r>
              <a:rPr lang="ru-RU" sz="22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В ОМСКОЙ ОБЛАСТИ В 2017 Г.</a:t>
            </a:r>
            <a:endParaRPr lang="ru-RU" sz="22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3263359957"/>
              </p:ext>
            </p:extLst>
          </p:nvPr>
        </p:nvGraphicFramePr>
        <p:xfrm>
          <a:off x="0" y="865204"/>
          <a:ext cx="9001156" cy="3778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Стрелка углом 9"/>
          <p:cNvSpPr/>
          <p:nvPr/>
        </p:nvSpPr>
        <p:spPr>
          <a:xfrm>
            <a:off x="1928794" y="1285866"/>
            <a:ext cx="857256" cy="7143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Стрелка углом 10"/>
          <p:cNvSpPr/>
          <p:nvPr/>
        </p:nvSpPr>
        <p:spPr>
          <a:xfrm rot="5400000">
            <a:off x="6375809" y="1125130"/>
            <a:ext cx="642942" cy="964413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Стрелка углом 11"/>
          <p:cNvSpPr/>
          <p:nvPr/>
        </p:nvSpPr>
        <p:spPr>
          <a:xfrm rot="10800000">
            <a:off x="7858147" y="3286130"/>
            <a:ext cx="714381" cy="85725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трелка углом 13"/>
          <p:cNvSpPr/>
          <p:nvPr/>
        </p:nvSpPr>
        <p:spPr>
          <a:xfrm rot="16200000">
            <a:off x="500035" y="3357568"/>
            <a:ext cx="785818" cy="642942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 flipH="1">
            <a:off x="4071934" y="4000510"/>
            <a:ext cx="78581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082" name="Picture 2" descr="C:\Documents and Settings\Admin\Мои документы\Downloads\image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86116" y="2000246"/>
            <a:ext cx="2500330" cy="14074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448272" y="-20538"/>
            <a:ext cx="6804248" cy="76944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ГРУППЫ ФАКТОРОВ ОБЕСПЕЧЕНИЯ ЗДОРОВЬЯ СОВРЕМЕННОГО ЧЕЛОВЕКА *</a:t>
            </a:r>
            <a:endParaRPr lang="ru-RU" sz="22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1477562921"/>
              </p:ext>
            </p:extLst>
          </p:nvPr>
        </p:nvGraphicFramePr>
        <p:xfrm>
          <a:off x="214282" y="857238"/>
          <a:ext cx="8429684" cy="3857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-36512" y="4786328"/>
            <a:ext cx="87868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329632"/>
                </a:solidFill>
              </a:rPr>
              <a:t>*По данным межведомственной комиссии Совета безопасности РФ по охране здоровья населения  (1994 г.) </a:t>
            </a:r>
            <a:endParaRPr lang="ru-RU" sz="1400" b="1" dirty="0">
              <a:solidFill>
                <a:srgbClr val="329632"/>
              </a:solidFill>
            </a:endParaRPr>
          </a:p>
        </p:txBody>
      </p:sp>
      <p:pic>
        <p:nvPicPr>
          <p:cNvPr id="47107" name="Picture 3" descr="C:\Documents and Settings\Admin\Мои документы\Downloads\post_5cc26a91c8ded.jpe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802320" y="1714494"/>
            <a:ext cx="2198704" cy="1357322"/>
          </a:xfrm>
          <a:prstGeom prst="ellipse">
            <a:avLst/>
          </a:prstGeom>
          <a:ln w="31750" cap="rnd">
            <a:solidFill>
              <a:srgbClr val="0033CC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7108" name="Picture 4" descr="C:\Documents and Settings\Admin\Мои документы\Downloads\Happy Earth Day 2014.jpg"/>
          <p:cNvPicPr>
            <a:picLocks noChangeAspect="1" noChangeArrowheads="1"/>
          </p:cNvPicPr>
          <p:nvPr/>
        </p:nvPicPr>
        <p:blipFill>
          <a:blip r:embed="rId13" cstate="print"/>
          <a:srcRect l="16912" r="14137"/>
          <a:stretch>
            <a:fillRect/>
          </a:stretch>
        </p:blipFill>
        <p:spPr bwMode="auto">
          <a:xfrm>
            <a:off x="98074" y="2285998"/>
            <a:ext cx="2259348" cy="1720294"/>
          </a:xfrm>
          <a:prstGeom prst="ellipse">
            <a:avLst/>
          </a:prstGeom>
          <a:ln w="25400" cap="rnd">
            <a:solidFill>
              <a:srgbClr val="3F6EA7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7109" name="Picture 5" descr="C:\Documents and Settings\Admin\Мои документы\Downloads\medicina_53638900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643042" y="642924"/>
            <a:ext cx="2071702" cy="1524011"/>
          </a:xfrm>
          <a:prstGeom prst="ellipse">
            <a:avLst/>
          </a:prstGeom>
          <a:ln w="3175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7110" name="Picture 6" descr="C:\Documents and Settings\Admin\Мои документы\Downloads\full_size_1510735045-96c453785c5e0067d8873fc440e41485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00892" y="3357568"/>
            <a:ext cx="2143108" cy="1428760"/>
          </a:xfrm>
          <a:prstGeom prst="ellipse">
            <a:avLst/>
          </a:prstGeom>
          <a:ln w="3175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191595" y="123478"/>
            <a:ext cx="7060925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Н.М. АМОСОВ (19.12.1913 - 12.12.2002)</a:t>
            </a:r>
            <a:endParaRPr lang="ru-RU" sz="28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48130" name="Picture 2" descr="C:\Documents and Settings\Admin\Мои документы\Downloads\563747_599158453491083_320698766_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67" y="777139"/>
            <a:ext cx="3643289" cy="2646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35496" y="962600"/>
            <a:ext cx="518457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3050" algn="just"/>
            <a:r>
              <a:rPr lang="ru-RU" sz="1700" b="1" dirty="0" smtClean="0">
                <a:solidFill>
                  <a:srgbClr val="329632"/>
                </a:solidFill>
              </a:rPr>
              <a:t>Автор новаторских методик в кардиологии и торакальной хирургии, автор системного подхода к здоровью, дискуссионных работ по геронтологии, рационального планирования общественной жизни («социальной инженерии»). Доктор медицинских наук (1953). Академик АН УССР (1969) и Национальной Академии Наук Украины, Герой Социалистического Труда (1973).</a:t>
            </a:r>
            <a:endParaRPr lang="ru-RU" sz="1700" b="1" dirty="0">
              <a:solidFill>
                <a:srgbClr val="32963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0320" y="3430037"/>
            <a:ext cx="885831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D56509"/>
                </a:solidFill>
              </a:rPr>
              <a:t>«</a:t>
            </a:r>
            <a:r>
              <a:rPr lang="ru-RU" sz="3400" b="1" i="1" dirty="0" smtClean="0">
                <a:solidFill>
                  <a:srgbClr val="D56509"/>
                </a:solidFill>
              </a:rPr>
              <a:t>Чтобы стать здоровым, нужны собственные усилия, постоянные и значительные. Заменить их ничем нельзя»</a:t>
            </a:r>
            <a:endParaRPr lang="ru-RU" sz="3400" b="1" i="1" dirty="0">
              <a:solidFill>
                <a:srgbClr val="D5650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1" name="Picture 5" descr="C:\Documents and Settings\Admin\Рабочий стол\Depositphotos_12511485_l-2015-1024x6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968666">
            <a:off x="362831" y="1169718"/>
            <a:ext cx="3121025" cy="2078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64889" y="83000"/>
            <a:ext cx="5907511" cy="63094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TO BE, OR NOT TO BE</a:t>
            </a:r>
            <a:r>
              <a:rPr lang="ru-RU" sz="3500" b="1" dirty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pic>
        <p:nvPicPr>
          <p:cNvPr id="50180" name="Picture 4" descr="C:\Documents and Settings\Admin\Рабочий стол\s12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856622">
            <a:off x="5778156" y="1054109"/>
            <a:ext cx="3011823" cy="2048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78" name="Picture 2" descr="C:\Documents and Settings\Admin\Рабочий стол\otkaz_ot_vrednogo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34481" y="2078129"/>
            <a:ext cx="3365711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442913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329632"/>
                </a:solidFill>
              </a:rPr>
              <a:t>«Быть или не быть, вот в чём вопрос...»</a:t>
            </a:r>
          </a:p>
        </p:txBody>
      </p:sp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9154" name="Picture 2" descr="C:\Documents and Settings\Admin\Мои документы\Downloads\s1200.jpg"/>
          <p:cNvPicPr>
            <a:picLocks noChangeAspect="1" noChangeArrowheads="1"/>
          </p:cNvPicPr>
          <p:nvPr/>
        </p:nvPicPr>
        <p:blipFill>
          <a:blip r:embed="rId7" cstate="print"/>
          <a:srcRect l="19833" t="2911" r="19542" b="4089"/>
          <a:stretch>
            <a:fillRect/>
          </a:stretch>
        </p:blipFill>
        <p:spPr bwMode="auto">
          <a:xfrm>
            <a:off x="285720" y="1018727"/>
            <a:ext cx="2309829" cy="22145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9155" name="Picture 3" descr="C:\Documents and Settings\Admin\Рабочий стол\185005b9c784b958aab59ab3e584226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8787" y="987574"/>
            <a:ext cx="2902369" cy="2202285"/>
          </a:xfrm>
          <a:prstGeom prst="round2DiagRect">
            <a:avLst>
              <a:gd name="adj1" fmla="val 0"/>
              <a:gd name="adj2" fmla="val 17819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9157" name="Picture 5" descr="C:\Documents and Settings\Admin\Мои документы\Downloads\frQpyk91Mj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14108" y="674814"/>
            <a:ext cx="2510020" cy="2510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6" name="Picture 4" descr="C:\Documents and Settings\Admin\Рабочий стол\sentiment_faces_analysis_24192100.jpg"/>
          <p:cNvPicPr>
            <a:picLocks noChangeAspect="1" noChangeArrowheads="1"/>
          </p:cNvPicPr>
          <p:nvPr/>
        </p:nvPicPr>
        <p:blipFill>
          <a:blip r:embed="rId10" cstate="print"/>
          <a:srcRect b="14754"/>
          <a:stretch>
            <a:fillRect/>
          </a:stretch>
        </p:blipFill>
        <p:spPr bwMode="auto">
          <a:xfrm>
            <a:off x="2571736" y="3086771"/>
            <a:ext cx="3789320" cy="1857388"/>
          </a:xfrm>
          <a:prstGeom prst="round2DiagRect">
            <a:avLst>
              <a:gd name="adj1" fmla="val 16667"/>
              <a:gd name="adj2" fmla="val 25326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3" descr="D:\вовуня\ОПСА\Первичный материал\Выбор сердец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10614" y="4214824"/>
            <a:ext cx="790542" cy="78581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264889" y="51470"/>
            <a:ext cx="6736267" cy="63094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ЗДОРОВЫЙ ОБРАЗ ЖИЗНИ</a:t>
            </a:r>
            <a:endParaRPr lang="ru-RU" sz="35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36389" y="-18"/>
            <a:ext cx="6804248" cy="76944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ОСНОВНЫЕ ПРИЧИНЫ СМЕРТНОСТИ </a:t>
            </a:r>
          </a:p>
          <a:p>
            <a:pPr algn="ctr"/>
            <a:r>
              <a:rPr lang="ru-RU" sz="22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НАСЕЛЕНИЯ В РФ (ПО ДАННЫМ НА 2017 Г.)</a:t>
            </a:r>
            <a:endParaRPr lang="ru-RU" sz="22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2512454575"/>
              </p:ext>
            </p:extLst>
          </p:nvPr>
        </p:nvGraphicFramePr>
        <p:xfrm>
          <a:off x="142844" y="928676"/>
          <a:ext cx="8786874" cy="4214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pic>
        <p:nvPicPr>
          <p:cNvPr id="10" name="Picture 4" descr="D:\вовуня\ОПСА\Первичный материал\Рисунки\ручка сердце голубой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86710" y="4028630"/>
            <a:ext cx="1357290" cy="11148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173571" y="123478"/>
            <a:ext cx="7006941" cy="44627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КОМПОНЕНТЫ ЗДОРОВОГО ОБРАЗА ЖИЗНИ</a:t>
            </a:r>
            <a:endParaRPr lang="ru-RU" sz="23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1934293286"/>
              </p:ext>
            </p:extLst>
          </p:nvPr>
        </p:nvGraphicFramePr>
        <p:xfrm>
          <a:off x="2757362" y="876636"/>
          <a:ext cx="7215238" cy="41433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Picture 10" descr="http://school8-birsk.ucoz.ru/Documenti/2018/zozh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3321" y="1000114"/>
            <a:ext cx="3248559" cy="38576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36389" y="51470"/>
            <a:ext cx="6804248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ЗДОРОВЫЙ ОБРАЗ ЖИЗНИ</a:t>
            </a:r>
            <a:endParaRPr lang="ru-RU" sz="32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47106" name="Picture 2" descr="C:\Documents and Settings\Admin\Мои документы\Downloads\mivy-o-pokhudenii-1280x9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8754" y="857238"/>
            <a:ext cx="5570964" cy="4143404"/>
          </a:xfrm>
          <a:prstGeom prst="rect">
            <a:avLst/>
          </a:prstGeom>
          <a:noFill/>
        </p:spPr>
      </p:pic>
      <p:sp>
        <p:nvSpPr>
          <p:cNvPr id="47110" name="AutoShape 6" descr="https://im0-tub-ru.yandex.net/i?id=bd3864dd1b44ddc56e5e930d7f61d65a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2" name="AutoShape 8" descr="https://im0-tub-ru.yandex.net/i?id=bd3864dd1b44ddc56e5e930d7f61d65a&amp;n=1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14" name="Picture 10" descr="http://school8-birsk.ucoz.ru/Documenti/2018/zozh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1000114"/>
            <a:ext cx="2902647" cy="38576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3214679" y="4146567"/>
            <a:ext cx="5357849" cy="854075"/>
            <a:chOff x="1194428" y="3613307"/>
            <a:chExt cx="4429155" cy="854075"/>
          </a:xfrm>
        </p:grpSpPr>
        <p:sp>
          <p:nvSpPr>
            <p:cNvPr id="12" name="Прямоугольник с двумя скругленными соседними углами 11"/>
            <p:cNvSpPr/>
            <p:nvPr/>
          </p:nvSpPr>
          <p:spPr>
            <a:xfrm rot="5400000">
              <a:off x="3017687" y="1790048"/>
              <a:ext cx="782637" cy="4429155"/>
            </a:xfrm>
            <a:prstGeom prst="round2Same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1265866" y="3761155"/>
              <a:ext cx="3863235" cy="7062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8100" tIns="19050" rIns="38100" bIns="19050" numCol="1" spcCol="1270" anchor="ctr" anchorCtr="0">
              <a:noAutofit/>
            </a:bodyPr>
            <a:lstStyle/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b="1" kern="1200" dirty="0" smtClean="0">
                  <a:solidFill>
                    <a:schemeClr val="tx1"/>
                  </a:solidFill>
                </a:rPr>
                <a:t>Мотивационные установки на ЗОЖ</a:t>
              </a:r>
              <a:endParaRPr lang="ru-RU" sz="1600" b="1" kern="1200" dirty="0">
                <a:solidFill>
                  <a:schemeClr val="tx1"/>
                </a:solidFill>
              </a:endParaRP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b="1" kern="1200" dirty="0" smtClean="0">
                  <a:solidFill>
                    <a:schemeClr val="tx1"/>
                  </a:solidFill>
                </a:rPr>
                <a:t>Составление программы ЗОЖ</a:t>
              </a:r>
              <a:endParaRPr lang="ru-RU" sz="1600" b="1" kern="1200" dirty="0">
                <a:solidFill>
                  <a:schemeClr val="tx1"/>
                </a:solidFill>
              </a:endParaRP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600" b="1" kern="1200" dirty="0" err="1" smtClean="0">
                  <a:solidFill>
                    <a:schemeClr val="tx1"/>
                  </a:solidFill>
                </a:rPr>
                <a:t>Валеологические</a:t>
              </a:r>
              <a:r>
                <a:rPr lang="ru-RU" sz="1600" b="1" kern="1200" dirty="0" smtClean="0">
                  <a:solidFill>
                    <a:schemeClr val="tx1"/>
                  </a:solidFill>
                </a:rPr>
                <a:t> знания</a:t>
              </a:r>
              <a:endParaRPr lang="ru-RU" sz="1600" b="1" kern="1200" dirty="0">
                <a:solidFill>
                  <a:schemeClr val="tx1"/>
                </a:solidFill>
              </a:endParaRPr>
            </a:p>
            <a:p>
              <a:pPr marL="57150" lvl="1" indent="-57150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6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36389" y="83000"/>
            <a:ext cx="6804248" cy="538609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9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КРИТЕРИИ ЭФФЕКТИВНОСТИ ЗОЖ</a:t>
            </a:r>
            <a:endParaRPr lang="ru-RU" sz="29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xmlns="" val="470081668"/>
              </p:ext>
            </p:extLst>
          </p:nvPr>
        </p:nvGraphicFramePr>
        <p:xfrm>
          <a:off x="142844" y="936642"/>
          <a:ext cx="84296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4994" name="Picture 2" descr="C:\Documents and Settings\Admin\Мои документы\Downloads\img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7664" y="785800"/>
            <a:ext cx="6248367" cy="4357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231696" y="0"/>
            <a:ext cx="6929454" cy="7848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СОВРЕМЕННЫЕ </a:t>
            </a:r>
            <a:r>
              <a:rPr lang="ru-RU" sz="1500" b="1" dirty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ЗДОРОВЬЕФОРМИРУЮЩИЕ ТЕХНОЛОГИИ </a:t>
            </a:r>
            <a:endParaRPr lang="ru-RU" sz="1500" b="1" dirty="0" smtClean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  <a:p>
            <a:pPr algn="ctr"/>
            <a:r>
              <a:rPr lang="ru-RU" sz="15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В </a:t>
            </a:r>
            <a:r>
              <a:rPr lang="ru-RU" sz="1500" b="1" dirty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ДЕЯТЕЛЬНОСТИ СЕСТРИНСКОГО ПЕРСОНАЛА КАК СРЕДСТВО ПРОФИЛАКТИКИ ХРОНИЧЕСКИХ </a:t>
            </a:r>
            <a:r>
              <a:rPr lang="ru-RU" sz="15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ЗАБОЛЕВАНИЙ </a:t>
            </a:r>
            <a:endParaRPr lang="en-US" sz="15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304256" y="-18"/>
            <a:ext cx="6804248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ОСНОВНЫЕ ПРИЧИНЫ СМЕРТНОСТИ НАСЕЛЕНИЯ В ОМСКОЙ ОБЛАСТИ (ПО ДАННЫМ НА 2017 Г.)</a:t>
            </a:r>
            <a:endParaRPr lang="ru-RU" sz="20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6" y="987574"/>
            <a:ext cx="8929718" cy="37987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D:\вовуня\ОПСА\Первичный материал\Рисунки\МС и сердце 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4214824"/>
            <a:ext cx="1142976" cy="751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304256" y="63664"/>
            <a:ext cx="6804248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ОЖИДАЕМАЯ ПРОДОЛЖИТЕЛЬНОСТЬ ЖИЗНИ </a:t>
            </a:r>
          </a:p>
          <a:p>
            <a:pPr algn="ctr"/>
            <a:r>
              <a:rPr lang="ru-RU" sz="20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ПРИ РОЖДЕНИИ В РФ ЗА 2012 И 2017Г.</a:t>
            </a:r>
            <a:endParaRPr lang="ru-RU" sz="20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89203" y="843558"/>
            <a:ext cx="6479142" cy="41506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36389" y="-18"/>
            <a:ext cx="6804248" cy="70788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ОЖИДАЕМАЯ ПРОДОЛЖИТЕЛЬНОСТЬ ЖИЗНИ </a:t>
            </a:r>
          </a:p>
          <a:p>
            <a:pPr algn="ctr"/>
            <a:r>
              <a:rPr lang="ru-RU" sz="20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ПРИ РОЖДЕНИИ В РФ ЗА 2015 - 2017Г.</a:t>
            </a:r>
            <a:endParaRPr lang="ru-RU" sz="20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1026" name="Рисунок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2794948"/>
              </p:ext>
            </p:extLst>
          </p:nvPr>
        </p:nvGraphicFramePr>
        <p:xfrm>
          <a:off x="1331640" y="987574"/>
          <a:ext cx="7312326" cy="4000528"/>
        </p:xfrm>
        <a:graphic>
          <a:graphicData uri="http://schemas.openxmlformats.org/presentationml/2006/ole">
            <p:oleObj spid="_x0000_s1029" r:id="rId8" imgW="8370533" imgH="5492972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376264" y="123478"/>
            <a:ext cx="6804248" cy="4770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ВЕДУЩИЕ ФАКТОРЫ РИСКА ЗДОРОВЬЯ</a:t>
            </a:r>
            <a:endParaRPr lang="ru-RU" sz="2500" b="1" dirty="0">
              <a:solidFill>
                <a:srgbClr val="D56509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67577329"/>
              </p:ext>
            </p:extLst>
          </p:nvPr>
        </p:nvGraphicFramePr>
        <p:xfrm>
          <a:off x="285720" y="915566"/>
          <a:ext cx="8585537" cy="4071966"/>
        </p:xfrm>
        <a:graphic>
          <a:graphicData uri="http://schemas.openxmlformats.org/drawingml/2006/table">
            <a:tbl>
              <a:tblPr/>
              <a:tblGrid>
                <a:gridCol w="2714644"/>
                <a:gridCol w="1891057"/>
                <a:gridCol w="1989918"/>
                <a:gridCol w="1989918"/>
              </a:tblGrid>
              <a:tr h="588486">
                <a:tc>
                  <a:txBody>
                    <a:bodyPr/>
                    <a:lstStyle/>
                    <a:p>
                      <a:pPr marL="63500" indent="-43180" algn="ctr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endParaRPr lang="ru-RU" sz="1000" b="1" dirty="0">
                        <a:solidFill>
                          <a:srgbClr val="329632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noFill/>
                  </a:tcPr>
                </a:tc>
                <a:tc>
                  <a:txBody>
                    <a:bodyPr/>
                    <a:lstStyle/>
                    <a:p>
                      <a:pPr indent="69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Болезни системы кровообращения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0800" indent="6985" algn="ctr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Сахарный диабет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69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Онкологические заболевания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8312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Курение</a:t>
                      </a:r>
                      <a:endParaRPr lang="ru-RU" sz="1400" b="1" dirty="0">
                        <a:solidFill>
                          <a:srgbClr val="329632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4948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Злоупотребление </a:t>
                      </a:r>
                      <a:r>
                        <a:rPr lang="ru-RU" sz="14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алкоголем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329632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8312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Нерациональное </a:t>
                      </a:r>
                      <a:r>
                        <a:rPr lang="ru-RU" sz="14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питание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8312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Гиподинамия</a:t>
                      </a:r>
                      <a:endParaRPr lang="ru-RU" sz="1400" b="1" dirty="0">
                        <a:solidFill>
                          <a:srgbClr val="329632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8312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Ожирение</a:t>
                      </a:r>
                      <a:endParaRPr lang="ru-RU" sz="1400" b="1" dirty="0">
                        <a:solidFill>
                          <a:srgbClr val="329632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8312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Неконтролируемое </a:t>
                      </a:r>
                      <a:r>
                        <a:rPr lang="ru-RU" sz="14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АД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329632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8486">
                <a:tc>
                  <a:txBody>
                    <a:bodyPr/>
                    <a:lstStyle/>
                    <a:p>
                      <a:pPr marL="85725" indent="-8572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Повышенное содержание  глюкозы </a:t>
                      </a:r>
                      <a:r>
                        <a:rPr lang="ru-RU" sz="14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в крови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8486">
                <a:tc>
                  <a:txBody>
                    <a:bodyPr/>
                    <a:lstStyle/>
                    <a:p>
                      <a:pPr marL="85725" indent="-85725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Повышенный </a:t>
                      </a:r>
                      <a:r>
                        <a:rPr lang="ru-RU" sz="14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уровень </a:t>
                      </a:r>
                      <a:r>
                        <a:rPr lang="ru-RU" sz="1400" b="1" dirty="0" smtClean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холестерина </a:t>
                      </a:r>
                      <a:r>
                        <a:rPr lang="ru-RU" sz="14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в крови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-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3111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329632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36389" y="112968"/>
            <a:ext cx="6804248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«БОЛЕЗНИ  ЦИВИЛИЗАЦИИ»</a:t>
            </a:r>
          </a:p>
        </p:txBody>
      </p:sp>
      <p:sp>
        <p:nvSpPr>
          <p:cNvPr id="3074" name="AutoShape 2" descr="https://s1.1zoom.ru/b5050/981/Sky_Factory_Smoke_Clouds_HDR_530224_2048x11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s1.1zoom.ru/b5050/981/Sky_Factory_Smoke_Clouds_HDR_530224_2048x11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Picture 5" descr="C:\Documents and Settings\Admin\Мои документы\Downloads\Sky_Factory_Smoke_Clouds_HDR_530224_2048x11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857238"/>
            <a:ext cx="2295439" cy="20002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1" name="Picture 6" descr="C:\Documents and Settings\Admin\Мои документы\ikehgu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3013877" y="1357304"/>
            <a:ext cx="2772569" cy="24706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2" name="Picture 7" descr="C:\Documents and Settings\Admin\Мои документы\Downloads\internet_0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15141" y="857237"/>
            <a:ext cx="2286016" cy="216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80" name="Picture 8" descr="C:\Documents and Settings\Admin\Мои документы\Downloads\stress.jpg"/>
          <p:cNvPicPr>
            <a:picLocks noChangeAspect="1" noChangeArrowheads="1"/>
          </p:cNvPicPr>
          <p:nvPr/>
        </p:nvPicPr>
        <p:blipFill>
          <a:blip r:embed="rId10" cstate="print"/>
          <a:srcRect r="31141"/>
          <a:stretch>
            <a:fillRect/>
          </a:stretch>
        </p:blipFill>
        <p:spPr bwMode="auto">
          <a:xfrm>
            <a:off x="1063640" y="2928940"/>
            <a:ext cx="2222476" cy="214312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81" name="Picture 9" descr="C:\Documents and Settings\Admin\Мои документы\Downloads\1408412121000-APCBrd-06-22-2014-Crescent-1-C004-2014-06-21-IMG-MEC-Neillsville-Weld-1-1-537NTS2R-L438311450-IMG-MEC-Neillsville-Weld-1-1-537NTS2R.jpg"/>
          <p:cNvPicPr>
            <a:picLocks noChangeAspect="1" noChangeArrowheads="1"/>
          </p:cNvPicPr>
          <p:nvPr/>
        </p:nvPicPr>
        <p:blipFill>
          <a:blip r:embed="rId11" cstate="print"/>
          <a:srcRect r="21248"/>
          <a:stretch>
            <a:fillRect/>
          </a:stretch>
        </p:blipFill>
        <p:spPr bwMode="auto">
          <a:xfrm>
            <a:off x="5572132" y="2978836"/>
            <a:ext cx="2214578" cy="20932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6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r="69942"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2572"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371" r="14618"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Прямоугольник 18"/>
          <p:cNvSpPr/>
          <p:nvPr/>
        </p:nvSpPr>
        <p:spPr>
          <a:xfrm>
            <a:off x="2236389" y="83000"/>
            <a:ext cx="6804248" cy="58477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D56509"/>
                </a:solidFill>
                <a:effectLst/>
                <a:latin typeface="Arial" charset="0"/>
                <a:cs typeface="Arial" charset="0"/>
              </a:rPr>
              <a:t>«БОЛЕЗНИ  ЦИВИЛИЗАЦИИ»</a:t>
            </a:r>
          </a:p>
        </p:txBody>
      </p:sp>
      <p:sp>
        <p:nvSpPr>
          <p:cNvPr id="3074" name="AutoShape 2" descr="https://s1.1zoom.ru/b5050/981/Sky_Factory_Smoke_Clouds_HDR_530224_2048x11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s1.1zoom.ru/b5050/981/Sky_Factory_Smoke_Clouds_HDR_530224_2048x115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14" name="Picture 2" descr="C:\Documents and Settings\Admin\Мои документы\Downloads\c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480" y="1000114"/>
            <a:ext cx="2286015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8915" name="Picture 3" descr="C:\Documents and Settings\Admin\Мои документы\Downloads\tecnologia-ansiedade.jpg"/>
          <p:cNvPicPr>
            <a:picLocks noChangeAspect="1" noChangeArrowheads="1"/>
          </p:cNvPicPr>
          <p:nvPr/>
        </p:nvPicPr>
        <p:blipFill>
          <a:blip r:embed="rId8" cstate="print"/>
          <a:srcRect r="23750"/>
          <a:stretch>
            <a:fillRect/>
          </a:stretch>
        </p:blipFill>
        <p:spPr bwMode="auto">
          <a:xfrm rot="1204243">
            <a:off x="4892912" y="1049304"/>
            <a:ext cx="1993732" cy="18067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8916" name="Picture 4" descr="C:\Documents and Settings\Admin\Мои документы\Downloads\455525_origina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72132" y="2786064"/>
            <a:ext cx="3221931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8917" name="Picture 5" descr="C:\Documents and Settings\Admin\Мои документы\Downloads\britain-london-tattoo-convention-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7158" y="2928940"/>
            <a:ext cx="2855820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297397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Муз. открыт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Муз. открытка</Template>
  <TotalTime>2718</TotalTime>
  <Words>1095</Words>
  <Application>Microsoft Office PowerPoint</Application>
  <PresentationFormat>Экран (16:9)</PresentationFormat>
  <Paragraphs>251</Paragraphs>
  <Slides>33</Slides>
  <Notes>33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Муз. открытка</vt:lpstr>
      <vt:lpstr>Лист Microsoft Office Excel 97-2003</vt:lpstr>
      <vt:lpstr>Acrobat 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Admin</cp:lastModifiedBy>
  <cp:revision>293</cp:revision>
  <dcterms:created xsi:type="dcterms:W3CDTF">2017-01-31T17:35:41Z</dcterms:created>
  <dcterms:modified xsi:type="dcterms:W3CDTF">2019-05-19T15:32:48Z</dcterms:modified>
</cp:coreProperties>
</file>