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6509"/>
    <a:srgbClr val="006600"/>
    <a:srgbClr val="F20000"/>
    <a:srgbClr val="000099"/>
    <a:srgbClr val="0033CC"/>
    <a:srgbClr val="CC0000"/>
    <a:srgbClr val="329632"/>
    <a:srgbClr val="339933"/>
    <a:srgbClr val="3F6EA7"/>
    <a:srgbClr val="4070A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638" autoAdjust="0"/>
  </p:normalViewPr>
  <p:slideViewPr>
    <p:cSldViewPr>
      <p:cViewPr>
        <p:scale>
          <a:sx n="75" d="100"/>
          <a:sy n="75" d="100"/>
        </p:scale>
        <p:origin x="-1338" y="-75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35C19-82D8-4856-8B05-B9C75688822B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C62E4-B036-4EB6-A933-7741D15E93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1617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696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5" Type="http://schemas.openxmlformats.org/officeDocument/2006/relationships/image" Target="../media/image3.png"/><Relationship Id="rId10" Type="http://schemas.openxmlformats.org/officeDocument/2006/relationships/image" Target="../media/image7.png"/><Relationship Id="rId4" Type="http://schemas.openxmlformats.org/officeDocument/2006/relationships/image" Target="../media/image2.png"/><Relationship Id="rId9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http://conditionedmindsepic.org/Content/images/slider/yellow-slider-backgroun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6064"/>
            <a:ext cx="9144000" cy="5137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0" y="6064"/>
            <a:ext cx="9162307" cy="5137436"/>
          </a:xfrm>
          <a:prstGeom prst="rect">
            <a:avLst/>
          </a:prstGeom>
          <a:solidFill>
            <a:schemeClr val="bg1">
              <a:lumMod val="95000"/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D:\Документы\ОПСА\28. Саммит\2019 г\22.05.2019 г. V Междун. саммит медсестер\Логотип Саммита\Логотип_5_m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23856" y="136426"/>
            <a:ext cx="1827864" cy="47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адпись 2"/>
          <p:cNvSpPr txBox="1">
            <a:spLocks noChangeArrowheads="1"/>
          </p:cNvSpPr>
          <p:nvPr/>
        </p:nvSpPr>
        <p:spPr bwMode="auto">
          <a:xfrm>
            <a:off x="2928232" y="130884"/>
            <a:ext cx="1775084" cy="324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cs typeface="Arial" pitchFamily="34" charset="0"/>
              </a:rPr>
              <a:t>АССОЦИАЦИЯ </a:t>
            </a:r>
            <a:endParaRPr kumimoji="0" lang="en-US" altLang="ru-RU" sz="10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cs typeface="Arial" pitchFamily="34" charset="0"/>
              </a:rPr>
              <a:t>МЕДИЦИНСКИХ</a:t>
            </a:r>
            <a:r>
              <a:rPr kumimoji="0" lang="en-US" altLang="ru-RU" sz="1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cs typeface="Arial" pitchFamily="34" charset="0"/>
              </a:rPr>
              <a:t>СЕСТЕР </a:t>
            </a:r>
            <a:endParaRPr kumimoji="0" lang="en-US" altLang="ru-RU" sz="10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cs typeface="Arial" pitchFamily="34" charset="0"/>
              </a:rPr>
              <a:t>РОССИИ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 descr="D:\Документы\Эмблемы\ОПСА\эмблема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77397" y="156632"/>
            <a:ext cx="346133" cy="450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7217403" y="123478"/>
            <a:ext cx="1881576" cy="322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cs typeface="Arial" pitchFamily="34" charset="0"/>
              </a:rPr>
              <a:t>ОМСКАЯ </a:t>
            </a:r>
            <a:endParaRPr kumimoji="0" lang="en-US" altLang="ru-RU" sz="10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cs typeface="Arial" pitchFamily="34" charset="0"/>
              </a:rPr>
              <a:t>ПРОФЕССИОНАЛЬНАЯ</a:t>
            </a:r>
            <a:endParaRPr kumimoji="0" lang="en-US" altLang="ru-RU" sz="10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cs typeface="Arial" pitchFamily="34" charset="0"/>
              </a:rPr>
              <a:t>СЕСТРИНСКАЯ АССОЦИАЦИЯ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1" y="759150"/>
            <a:ext cx="9143999" cy="0"/>
          </a:xfrm>
          <a:prstGeom prst="line">
            <a:avLst/>
          </a:prstGeom>
          <a:ln w="22225">
            <a:solidFill>
              <a:srgbClr val="32963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 descr="C:\Users\Sveta\Desktop\МЗОО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59522" y="125638"/>
            <a:ext cx="1866802" cy="476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veta\Desktop\Без именhи-1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371" r="14618"/>
          <a:stretch/>
        </p:blipFill>
        <p:spPr bwMode="auto">
          <a:xfrm>
            <a:off x="2444058" y="162882"/>
            <a:ext cx="483033" cy="455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Группа 19"/>
          <p:cNvGrpSpPr/>
          <p:nvPr/>
        </p:nvGrpSpPr>
        <p:grpSpPr>
          <a:xfrm>
            <a:off x="2411760" y="3507854"/>
            <a:ext cx="4233264" cy="1295110"/>
            <a:chOff x="-5051" y="3608697"/>
            <a:chExt cx="4926456" cy="1338048"/>
          </a:xfrm>
        </p:grpSpPr>
        <p:pic>
          <p:nvPicPr>
            <p:cNvPr id="1033" name="Picture 9" descr="http://roddom2.ru/files/img/omsk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 xmlns="">
                    <a14:imgLayer r:embed="rId9">
                      <a14:imgEffect>
                        <a14:backgroundRemoval t="889" b="99556" l="0" r="99566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051" y="3608697"/>
              <a:ext cx="4926456" cy="1338048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  <a:reflection blurRad="6350" stA="52000" endA="300" endPos="35000" dir="5400000" sy="-100000" algn="bl" rotWithShape="0"/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8" name="Picture 24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>
              <a:off x="3650458" y="3608697"/>
              <a:ext cx="414229" cy="4947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9" name="Прямоугольник 48"/>
          <p:cNvSpPr/>
          <p:nvPr/>
        </p:nvSpPr>
        <p:spPr>
          <a:xfrm>
            <a:off x="0" y="915566"/>
            <a:ext cx="906594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3296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ДИСКУССИЯ,</a:t>
            </a:r>
          </a:p>
          <a:p>
            <a:pPr algn="ctr"/>
            <a:r>
              <a:rPr lang="ru-RU" sz="6000" b="1" dirty="0" smtClean="0">
                <a:solidFill>
                  <a:srgbClr val="3296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СЕССИЯ «ВОПРОС-ОТВЕТ»</a:t>
            </a:r>
            <a:endParaRPr lang="ru-RU" sz="6000" b="1" dirty="0">
              <a:solidFill>
                <a:srgbClr val="3296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F:\Документы\ОПСА\Саммит 22.05.19\Картинки\Без iii1.pn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840"/>
          <a:stretch/>
        </p:blipFill>
        <p:spPr bwMode="auto">
          <a:xfrm>
            <a:off x="6677323" y="2897882"/>
            <a:ext cx="2474342" cy="1919643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3" descr="F:\Документы\ОПСА\Саммит 22.05.19\Картинки\Kremlin-PNG-Photos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644" y="3063106"/>
            <a:ext cx="2446332" cy="1754381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уз. открыт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Муз. открытка</Template>
  <TotalTime>1071</TotalTime>
  <Words>15</Words>
  <Application>Microsoft Office PowerPoint</Application>
  <PresentationFormat>Экран (16:9)</PresentationFormat>
  <Paragraphs>9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Муз. открытка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ОПСА</cp:lastModifiedBy>
  <cp:revision>139</cp:revision>
  <dcterms:created xsi:type="dcterms:W3CDTF">2017-01-31T17:35:41Z</dcterms:created>
  <dcterms:modified xsi:type="dcterms:W3CDTF">2019-05-20T12:51:06Z</dcterms:modified>
</cp:coreProperties>
</file>