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78055" y="1275606"/>
            <a:ext cx="90659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8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1070</TotalTime>
  <Words>10</Words>
  <Application>Microsoft Office PowerPoint</Application>
  <PresentationFormat>Экран (16:9)</PresentationFormat>
  <Paragraphs>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138</cp:revision>
  <dcterms:created xsi:type="dcterms:W3CDTF">2017-01-31T17:35:41Z</dcterms:created>
  <dcterms:modified xsi:type="dcterms:W3CDTF">2019-05-20T12:48:49Z</dcterms:modified>
</cp:coreProperties>
</file>