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993366"/>
    <a:srgbClr val="D60093"/>
    <a:srgbClr val="006600"/>
    <a:srgbClr val="339933"/>
    <a:srgbClr val="C00085"/>
    <a:srgbClr val="660033"/>
    <a:srgbClr val="004182"/>
    <a:srgbClr val="0033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13" autoAdjust="0"/>
  </p:normalViewPr>
  <p:slideViewPr>
    <p:cSldViewPr>
      <p:cViewPr varScale="1">
        <p:scale>
          <a:sx n="115" d="100"/>
          <a:sy n="115" d="100"/>
        </p:scale>
        <p:origin x="-246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-1080"/>
            <a:ext cx="9141366" cy="514458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995686"/>
            <a:ext cx="4032448" cy="212365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Приятного</a:t>
            </a:r>
          </a:p>
          <a:p>
            <a:pPr algn="ctr"/>
            <a:r>
              <a:rPr lang="ru-RU" sz="66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аппетита!</a:t>
            </a:r>
            <a:endParaRPr lang="ru-RU" sz="6600" b="1" dirty="0"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Загрузка\эмблема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7185"/>
            <a:ext cx="532059" cy="79440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62048"/>
            <a:ext cx="1368152" cy="29470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422270" y="245531"/>
            <a:ext cx="6719096" cy="958067"/>
            <a:chOff x="4108" y="487"/>
            <a:chExt cx="7182" cy="88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pic>
          <p:nvPicPr>
            <p:cNvPr id="7" name="Picture 3" descr="Drip-in-hand-cropped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8" y="487"/>
              <a:ext cx="1355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 descr="Infuze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3" y="487"/>
              <a:ext cx="1165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 descr="$_5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8" y="487"/>
              <a:ext cx="1302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0" name="Picture 6" descr="833f246854497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0" y="487"/>
              <a:ext cx="1297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1" name="Picture 7" descr="camera-implantabila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27" y="495"/>
              <a:ext cx="1303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2" name="Picture 8" descr="easypump_pharmacists_1200x1400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30" y="491"/>
              <a:ext cx="760" cy="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2" name="Прямая соединительная линия 11"/>
          <p:cNvCxnSpPr/>
          <p:nvPr/>
        </p:nvCxnSpPr>
        <p:spPr>
          <a:xfrm flipH="1">
            <a:off x="0" y="1203598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0" y="245531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4474" y="5122480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3" descr="D:\Документы\ОПСА\Рисунки для презентаций\Обед\1417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32040" y="1707654"/>
            <a:ext cx="3766018" cy="25972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5942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4</Words>
  <Application>Microsoft Office PowerPoint</Application>
  <PresentationFormat>Экран (16:9)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ОПСА</cp:lastModifiedBy>
  <cp:revision>28</cp:revision>
  <dcterms:created xsi:type="dcterms:W3CDTF">2019-07-17T04:41:02Z</dcterms:created>
  <dcterms:modified xsi:type="dcterms:W3CDTF">2019-09-13T16:01:07Z</dcterms:modified>
</cp:coreProperties>
</file>