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993366"/>
    <a:srgbClr val="D60093"/>
    <a:srgbClr val="006600"/>
    <a:srgbClr val="339933"/>
    <a:srgbClr val="C00085"/>
    <a:srgbClr val="660033"/>
    <a:srgbClr val="004182"/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13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-1080"/>
            <a:ext cx="9141366" cy="514458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47614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ПРАКТИКУМЫ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995686"/>
            <a:ext cx="8712968" cy="1015663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2400" b="1" dirty="0" smtClean="0">
                <a:solidFill>
                  <a:srgbClr val="008080"/>
                </a:solidFill>
              </a:rPr>
              <a:t>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поддержание периферического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венозного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доступа»</a:t>
            </a:r>
            <a:endParaRPr lang="ru-RU" sz="2600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а\эмблема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7185"/>
            <a:ext cx="532059" cy="79440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2048"/>
            <a:ext cx="1368152" cy="2947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2270" y="245531"/>
            <a:ext cx="6719096" cy="958067"/>
            <a:chOff x="4108" y="487"/>
            <a:chExt cx="7182" cy="8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pic>
          <p:nvPicPr>
            <p:cNvPr id="7" name="Picture 3" descr="Drip-in-hand-croppe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8" y="487"/>
              <a:ext cx="135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Infuze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" y="487"/>
              <a:ext cx="1165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 descr="$_5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" y="487"/>
              <a:ext cx="1302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 descr="833f246854497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0" y="487"/>
              <a:ext cx="1297" cy="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 descr="camera-implantabila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" y="495"/>
              <a:ext cx="1303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easypump_pharmacists_1200x140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0" y="491"/>
              <a:ext cx="760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0" y="1203598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0" y="245531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474" y="5122480"/>
            <a:ext cx="9144000" cy="0"/>
          </a:xfrm>
          <a:prstGeom prst="line">
            <a:avLst/>
          </a:prstGeom>
          <a:ln w="508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79512" y="3003798"/>
            <a:ext cx="8712968" cy="1015663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b="1" dirty="0" smtClean="0">
                <a:solidFill>
                  <a:srgbClr val="008080"/>
                </a:solidFill>
              </a:rPr>
              <a:t>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Имплантируемые порт – системы. </a:t>
            </a:r>
            <a:endParaRPr lang="ru-RU" sz="2600" b="1" dirty="0" smtClean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Уход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пациентами с ИПС</a:t>
            </a:r>
            <a:endParaRPr lang="ru-RU" sz="2600" b="1" dirty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4011910"/>
            <a:ext cx="8712968" cy="98488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b="1" dirty="0" smtClean="0">
                <a:solidFill>
                  <a:srgbClr val="008080"/>
                </a:solidFill>
              </a:rPr>
              <a:t> 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Закрытые системы и </a:t>
            </a:r>
            <a:r>
              <a:rPr lang="ru-RU" sz="2600" b="1" dirty="0" err="1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эластомерные</a:t>
            </a:r>
            <a:r>
              <a:rPr lang="ru-RU" sz="2600" b="1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помпы. Правила заполнения и использования</a:t>
            </a:r>
            <a:r>
              <a:rPr lang="ru-RU" b="1" dirty="0" smtClean="0">
                <a:solidFill>
                  <a:srgbClr val="008080"/>
                </a:solidFill>
              </a:rPr>
              <a:t>.</a:t>
            </a:r>
            <a:endParaRPr lang="ru-RU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42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36</Words>
  <Application>Microsoft Office PowerPoint</Application>
  <PresentationFormat>Экран (16:9)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24</cp:revision>
  <dcterms:created xsi:type="dcterms:W3CDTF">2019-07-17T04:41:02Z</dcterms:created>
  <dcterms:modified xsi:type="dcterms:W3CDTF">2019-09-13T16:15:16Z</dcterms:modified>
</cp:coreProperties>
</file>