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5143500" type="screen16x9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80"/>
    <a:srgbClr val="993366"/>
    <a:srgbClr val="D60093"/>
    <a:srgbClr val="006600"/>
    <a:srgbClr val="339933"/>
    <a:srgbClr val="C00085"/>
    <a:srgbClr val="660033"/>
    <a:srgbClr val="004182"/>
    <a:srgbClr val="003366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9513" autoAdjust="0"/>
  </p:normalViewPr>
  <p:slideViewPr>
    <p:cSldViewPr>
      <p:cViewPr varScale="1">
        <p:scale>
          <a:sx n="118" d="100"/>
          <a:sy n="118" d="100"/>
        </p:scale>
        <p:origin x="-156" y="-96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13.09.2019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13.09.2019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13.09.2019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13.09.2019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13.09.2019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13.09.2019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13.09.2019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Relationship Id="rId9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рямоугольник 12"/>
          <p:cNvSpPr/>
          <p:nvPr/>
        </p:nvSpPr>
        <p:spPr>
          <a:xfrm>
            <a:off x="0" y="-1080"/>
            <a:ext cx="9141366" cy="5144580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95000"/>
                </a:schemeClr>
              </a:gs>
              <a:gs pos="100000">
                <a:schemeClr val="bg1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179512" y="1837149"/>
            <a:ext cx="8856984" cy="2246769"/>
          </a:xfrm>
          <a:prstGeom prst="rect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ru-RU" sz="7000" b="1" dirty="0" smtClean="0">
                <a:solidFill>
                  <a:srgbClr val="008080"/>
                </a:solidFill>
              </a:rPr>
              <a:t>Подведение итогов семинара</a:t>
            </a:r>
            <a:endParaRPr lang="ru-RU" sz="7000" b="1" dirty="0">
              <a:solidFill>
                <a:srgbClr val="008080"/>
              </a:solidFill>
            </a:endParaRPr>
          </a:p>
        </p:txBody>
      </p:sp>
      <p:pic>
        <p:nvPicPr>
          <p:cNvPr id="1026" name="Picture 2" descr="D:\Загрузка\эмблема (2)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9512" y="337185"/>
            <a:ext cx="532059" cy="794405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t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27584" y="562048"/>
            <a:ext cx="1368152" cy="294704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2422270" y="245531"/>
            <a:ext cx="6719096" cy="958067"/>
            <a:chOff x="4108" y="487"/>
            <a:chExt cx="7182" cy="880"/>
          </a:xfr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grpSpPr>
        <p:pic>
          <p:nvPicPr>
            <p:cNvPr id="7" name="Picture 3" descr="Drip-in-hand-cropped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08" y="487"/>
              <a:ext cx="1355" cy="8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28" name="Picture 4" descr="Infuze1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63" y="487"/>
              <a:ext cx="1165" cy="8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29" name="Picture 5" descr="$_57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628" y="487"/>
              <a:ext cx="1302" cy="8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30" name="Picture 6" descr="833f2468544971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930" y="487"/>
              <a:ext cx="1297" cy="8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31" name="Picture 7" descr="camera-implantabila"/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227" y="495"/>
              <a:ext cx="1303" cy="8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32" name="Picture 8" descr="easypump_pharmacists_1200x1400"/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530" y="491"/>
              <a:ext cx="760" cy="8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cxnSp>
        <p:nvCxnSpPr>
          <p:cNvPr id="12" name="Прямая соединительная линия 11"/>
          <p:cNvCxnSpPr/>
          <p:nvPr/>
        </p:nvCxnSpPr>
        <p:spPr>
          <a:xfrm flipH="1">
            <a:off x="0" y="1203598"/>
            <a:ext cx="9144000" cy="0"/>
          </a:xfrm>
          <a:prstGeom prst="line">
            <a:avLst/>
          </a:prstGeom>
          <a:ln w="50800">
            <a:solidFill>
              <a:srgbClr val="0066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 flipH="1">
            <a:off x="0" y="245531"/>
            <a:ext cx="9144000" cy="0"/>
          </a:xfrm>
          <a:prstGeom prst="line">
            <a:avLst/>
          </a:prstGeom>
          <a:ln w="50800">
            <a:solidFill>
              <a:srgbClr val="0066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 flipH="1">
            <a:off x="4474" y="5122480"/>
            <a:ext cx="9144000" cy="0"/>
          </a:xfrm>
          <a:prstGeom prst="line">
            <a:avLst/>
          </a:prstGeom>
          <a:ln w="50800">
            <a:solidFill>
              <a:srgbClr val="0066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2359420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95</TotalTime>
  <Words>3</Words>
  <Application>Microsoft Office PowerPoint</Application>
  <PresentationFormat>Экран (16:9)</PresentationFormat>
  <Paragraphs>1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Слайд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ОПСА</cp:lastModifiedBy>
  <cp:revision>33</cp:revision>
  <dcterms:created xsi:type="dcterms:W3CDTF">2019-07-17T04:41:02Z</dcterms:created>
  <dcterms:modified xsi:type="dcterms:W3CDTF">2019-09-13T16:17:13Z</dcterms:modified>
</cp:coreProperties>
</file>