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8" d="100"/>
          <a:sy n="118" d="100"/>
        </p:scale>
        <p:origin x="-1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0317" y="1203598"/>
            <a:ext cx="8856984" cy="116955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  <a:endParaRPr lang="ru-RU" sz="70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https://i.ytimg.com/vi/nUn04OSPa44/maxresdefault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55726"/>
            <a:ext cx="4468449" cy="251350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</Words>
  <Application>Microsoft Office PowerPoint</Application>
  <PresentationFormat>Экран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35</cp:revision>
  <dcterms:created xsi:type="dcterms:W3CDTF">2019-07-17T04:41:02Z</dcterms:created>
  <dcterms:modified xsi:type="dcterms:W3CDTF">2019-09-13T16:16:36Z</dcterms:modified>
</cp:coreProperties>
</file>