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CC0000"/>
    <a:srgbClr val="006600"/>
    <a:srgbClr val="99FF66"/>
    <a:srgbClr val="CCFF99"/>
    <a:srgbClr val="DEFFBD"/>
    <a:srgbClr val="AFFFFF"/>
    <a:srgbClr val="E7FFFF"/>
    <a:srgbClr val="EFFFEF"/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9513" autoAdjust="0"/>
  </p:normalViewPr>
  <p:slideViewPr>
    <p:cSldViewPr>
      <p:cViewPr>
        <p:scale>
          <a:sx n="66" d="100"/>
          <a:sy n="66" d="100"/>
        </p:scale>
        <p:origin x="-1656" y="-9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3291830"/>
            <a:ext cx="3240360" cy="14465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ПРИЯТНОГО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АППЕТИТА!</a:t>
            </a:r>
            <a:endParaRPr lang="ru-RU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3268" y="3651870"/>
            <a:ext cx="2403702" cy="15202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655168" y="195486"/>
            <a:ext cx="7488832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Координационный совет</a:t>
            </a:r>
            <a:r>
              <a:rPr lang="en-US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ОПСА 18 сентября 2019 г.</a:t>
            </a:r>
          </a:p>
        </p:txBody>
      </p:sp>
      <p:pic>
        <p:nvPicPr>
          <p:cNvPr id="2" name="Picture 2" descr="D:\Документы\ОПСА\Рисунки для презентаций\Обед\1417 (1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13328" y="915566"/>
            <a:ext cx="5742639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57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11</Words>
  <Application>Microsoft Office PowerPoint</Application>
  <PresentationFormat>Экран (16:9)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36</cp:revision>
  <dcterms:created xsi:type="dcterms:W3CDTF">2019-07-17T04:41:02Z</dcterms:created>
  <dcterms:modified xsi:type="dcterms:W3CDTF">2019-09-13T14:59:17Z</dcterms:modified>
</cp:coreProperties>
</file>