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CC0000"/>
    <a:srgbClr val="006600"/>
    <a:srgbClr val="99FF66"/>
    <a:srgbClr val="CCFF99"/>
    <a:srgbClr val="DEFFBD"/>
    <a:srgbClr val="AFFFFF"/>
    <a:srgbClr val="E7FFFF"/>
    <a:srgbClr val="EFFFEF"/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99513" autoAdjust="0"/>
  </p:normalViewPr>
  <p:slideViewPr>
    <p:cSldViewPr>
      <p:cViewPr>
        <p:scale>
          <a:sx n="66" d="100"/>
          <a:sy n="66" d="100"/>
        </p:scale>
        <p:origin x="-1656" y="-94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172071"/>
          </a:xfrm>
          <a:prstGeom prst="rect">
            <a:avLst/>
          </a:prstGeom>
          <a:gradFill>
            <a:gsLst>
              <a:gs pos="0">
                <a:srgbClr val="EAEAEA"/>
              </a:gs>
              <a:gs pos="37000">
                <a:srgbClr val="FAFAFA"/>
              </a:gs>
              <a:gs pos="75000">
                <a:schemeClr val="bg1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9553" y="1801205"/>
            <a:ext cx="7272114" cy="15696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ДИСКУССИЯ</a:t>
            </a:r>
            <a:endParaRPr lang="ru-RU" sz="9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2" descr="C:\Users\Sveta\Desktop\1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23" y="-33675"/>
            <a:ext cx="2219559" cy="17471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-210118" y="-179068"/>
            <a:ext cx="1296074" cy="1310658"/>
            <a:chOff x="-210118" y="-179068"/>
            <a:chExt cx="1440160" cy="1368152"/>
          </a:xfrm>
        </p:grpSpPr>
        <p:sp>
          <p:nvSpPr>
            <p:cNvPr id="10" name="Овал 9"/>
            <p:cNvSpPr/>
            <p:nvPr/>
          </p:nvSpPr>
          <p:spPr>
            <a:xfrm>
              <a:off x="-210118" y="-179068"/>
              <a:ext cx="1440160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Sveta\Desktop\344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209" y="86555"/>
              <a:ext cx="514746" cy="73198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3" descr="C:\Users\Sveta\Desktop\1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268" y="3651870"/>
            <a:ext cx="2403702" cy="1520201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655168" y="195486"/>
            <a:ext cx="7488832" cy="47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Координационный совет</a:t>
            </a:r>
            <a:r>
              <a:rPr lang="en-US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ОПСА 18 сентября 2019 г.</a:t>
            </a:r>
          </a:p>
        </p:txBody>
      </p:sp>
    </p:spTree>
    <p:extLst>
      <p:ext uri="{BB962C8B-B14F-4D97-AF65-F5344CB8AC3E}">
        <p14:creationId xmlns="" xmlns:p14="http://schemas.microsoft.com/office/powerpoint/2010/main" val="28576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9</Words>
  <Application>Microsoft Office PowerPoint</Application>
  <PresentationFormat>Экран (16:9)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ОПСА</cp:lastModifiedBy>
  <cp:revision>35</cp:revision>
  <dcterms:created xsi:type="dcterms:W3CDTF">2019-07-17T04:41:02Z</dcterms:created>
  <dcterms:modified xsi:type="dcterms:W3CDTF">2019-09-02T14:30:42Z</dcterms:modified>
</cp:coreProperties>
</file>