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8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9" r:id="rId27"/>
    <p:sldId id="287" r:id="rId28"/>
    <p:sldId id="286" r:id="rId29"/>
    <p:sldId id="290" r:id="rId30"/>
    <p:sldId id="292" r:id="rId31"/>
    <p:sldId id="291" r:id="rId32"/>
    <p:sldId id="293" r:id="rId33"/>
    <p:sldId id="294" r:id="rId34"/>
    <p:sldId id="295" r:id="rId35"/>
    <p:sldId id="296" r:id="rId36"/>
    <p:sldId id="297" r:id="rId37"/>
    <p:sldId id="298" r:id="rId38"/>
    <p:sldId id="309" r:id="rId39"/>
    <p:sldId id="310" r:id="rId40"/>
    <p:sldId id="311" r:id="rId41"/>
    <p:sldId id="312" r:id="rId42"/>
    <p:sldId id="30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A50021"/>
    <a:srgbClr val="660066"/>
    <a:srgbClr val="F2B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56" autoAdjust="0"/>
    <p:restoredTop sz="99000" autoAdjust="0"/>
  </p:normalViewPr>
  <p:slideViewPr>
    <p:cSldViewPr>
      <p:cViewPr>
        <p:scale>
          <a:sx n="66" d="100"/>
          <a:sy n="66" d="100"/>
        </p:scale>
        <p:origin x="-1410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5;&#1088;&#1077;&#1079;&#1077;&#1085;&#1090;&#1072;&#1094;&#1080;&#1080;\Track%20%203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187624" y="-27384"/>
            <a:ext cx="77758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Семинары 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рамках проекта ОПСА «Исследования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сестринском деле»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504" y="116632"/>
            <a:ext cx="1008112" cy="115212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0810" y="138098"/>
            <a:ext cx="781026" cy="111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8028384" y="116632"/>
            <a:ext cx="1008112" cy="115212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8194172" y="214536"/>
            <a:ext cx="648072" cy="982216"/>
            <a:chOff x="251520" y="1438672"/>
            <a:chExt cx="590550" cy="838200"/>
          </a:xfrm>
        </p:grpSpPr>
        <p:pic>
          <p:nvPicPr>
            <p:cNvPr id="1032" name="Picture 8" descr="C:\Users\User\Desktop\54654.gif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251520" y="1438672"/>
              <a:ext cx="590550" cy="8382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Овал 18"/>
            <p:cNvSpPr/>
            <p:nvPr/>
          </p:nvSpPr>
          <p:spPr>
            <a:xfrm>
              <a:off x="467544" y="1726704"/>
              <a:ext cx="72008" cy="7200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8" name="Track  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8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screen"/>
          <a:srcRect r="2147" b="34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259632" y="44625"/>
            <a:ext cx="788436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II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семинар «Сестринские исследования для практикующих медицинских сестер: создание среды в поддержку сестринских исследований»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5859269"/>
            <a:ext cx="36358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9 апреля 2011 г.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ГК «Ибис-Сибирь»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116632"/>
            <a:ext cx="1008112" cy="115212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0810" y="138098"/>
            <a:ext cx="781026" cy="111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79512" y="1484784"/>
            <a:ext cx="1008112" cy="115212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345300" y="1582688"/>
            <a:ext cx="648072" cy="982216"/>
            <a:chOff x="251520" y="1438672"/>
            <a:chExt cx="590550" cy="838200"/>
          </a:xfrm>
        </p:grpSpPr>
        <p:pic>
          <p:nvPicPr>
            <p:cNvPr id="10" name="Picture 8" descr="C:\Users\User\Desktop\54654.gif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251520" y="1438672"/>
              <a:ext cx="590550" cy="8382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Овал 10"/>
            <p:cNvSpPr/>
            <p:nvPr/>
          </p:nvSpPr>
          <p:spPr>
            <a:xfrm>
              <a:off x="467544" y="1726704"/>
              <a:ext cx="72008" cy="7200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Фотоальбом\2011 г\06. 2-й омский семинар по исследованиям 09.04.11\DSC0361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-1"/>
            <a:ext cx="9144003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D:\Фотоальбом\2011 г\06. 2-й омский семинар по исследованиям 09.04.11\DSC0364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D:\Фотоальбом\2011 г\06. 2-й омский семинар по исследованиям 09.04.11\DSC0364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527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259632" y="44624"/>
            <a:ext cx="788436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I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семинар «Применение исследований для совершенствования сестринского дела и повышения качества медицинских услуг пациентам»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5859269"/>
            <a:ext cx="36358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12 февраля 2011 г.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ГК «Ника»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116632"/>
            <a:ext cx="1008112" cy="115212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0810" y="138098"/>
            <a:ext cx="781026" cy="111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79512" y="1484784"/>
            <a:ext cx="1008112" cy="115212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345300" y="1582688"/>
            <a:ext cx="648072" cy="982216"/>
            <a:chOff x="251520" y="1438672"/>
            <a:chExt cx="590550" cy="838200"/>
          </a:xfrm>
        </p:grpSpPr>
        <p:pic>
          <p:nvPicPr>
            <p:cNvPr id="10" name="Picture 8" descr="C:\Users\User\Desktop\54654.gif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251520" y="1438672"/>
              <a:ext cx="590550" cy="8382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Овал 10"/>
            <p:cNvSpPr/>
            <p:nvPr/>
          </p:nvSpPr>
          <p:spPr>
            <a:xfrm>
              <a:off x="467544" y="1726704"/>
              <a:ext cx="72008" cy="7200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med" advTm="5000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D:\Фотоальбом\2011 г\06. 2-й омский семинар по исследованиям 09.04.11\DSC0364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-1"/>
            <a:ext cx="9144001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D:\Фотоальбом\2011 г\06. 2-й омский семинар по исследованиям 09.04.11\DSC0366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D:\Фотоальбом\2011 г\06. 2-й омский семинар по исследованиям 09.04.11\DSC0365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-1"/>
            <a:ext cx="9144003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screen"/>
          <a:srcRect r="2147" b="34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296144" y="182831"/>
            <a:ext cx="788436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III </a:t>
            </a: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семинар «Совершенствование сестринской практики через исследования»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5859269"/>
            <a:ext cx="36358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11 июня 2011 г.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ГК «Ибис-Сибирь»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116632"/>
            <a:ext cx="1008112" cy="115212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0810" y="138098"/>
            <a:ext cx="781026" cy="111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79512" y="1484784"/>
            <a:ext cx="1008112" cy="115212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345300" y="1582688"/>
            <a:ext cx="648072" cy="982216"/>
            <a:chOff x="251520" y="1438672"/>
            <a:chExt cx="590550" cy="838200"/>
          </a:xfrm>
        </p:grpSpPr>
        <p:pic>
          <p:nvPicPr>
            <p:cNvPr id="10" name="Picture 8" descr="C:\Users\User\Desktop\54654.gif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251520" y="1438672"/>
              <a:ext cx="590550" cy="8382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Овал 10"/>
            <p:cNvSpPr/>
            <p:nvPr/>
          </p:nvSpPr>
          <p:spPr>
            <a:xfrm>
              <a:off x="467544" y="1726704"/>
              <a:ext cx="72008" cy="7200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фото\DSC0398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520" y="-27384"/>
            <a:ext cx="9179520" cy="688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фото\DSC0399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фото\DSC040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42" y="-27384"/>
            <a:ext cx="9148642" cy="686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тоальбом\2011 г\02. 1-й омский семинар по исследованиям 12.02.11\DSC0326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фото\DSC0400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0" y="0"/>
            <a:ext cx="9133160" cy="684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фото\DSC0400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2" y="-1"/>
            <a:ext cx="9135977" cy="685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фото\DSC0401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34" y="0"/>
            <a:ext cx="9150333" cy="68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фото\DSC0401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0" y="-1"/>
            <a:ext cx="9140350" cy="685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фото\Новая папка\DSC0402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9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фото\Новая папка\DSC0402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фото\Новая папка\DSC0403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фото\Новая папка\DSC0403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39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фото\Новая папка\DSC0403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8529072"/>
      </p:ext>
    </p:extLst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фото\Новая папка\DSC0403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3" y="6581"/>
            <a:ext cx="9137667" cy="685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1253193"/>
      </p:ext>
    </p:extLst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D:\Фотоальбом\2011 г\02. 1-й омский семинар по исследованиям 12.02.11\DSC03270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фото\Новая папка\DSC0404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6259762"/>
      </p:ext>
    </p:extLst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фото\Новая папка\DSC0405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2277113"/>
      </p:ext>
    </p:extLst>
  </p:cSld>
  <p:clrMapOvr>
    <a:masterClrMapping/>
  </p:clrMapOvr>
  <p:transition spd="med" advTm="3500">
    <p:split orient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Рисунки\Цветы\Новая папка\64950-aleni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971600" y="1830016"/>
            <a:ext cx="7308304" cy="309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5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Желаем успехов</a:t>
            </a:r>
            <a:r>
              <a:rPr kumimoji="0" lang="ru-RU" sz="6500" b="1" i="0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500" b="1" i="0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проведении исследований!!!</a:t>
            </a:r>
            <a:endParaRPr kumimoji="0" lang="ru-RU" sz="6500" b="0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D:\Фотоальбом\2011 г\02. 1-й омский семинар по исследованиям 12.02.11\DSC0330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D:\Фотоальбом\2011 г\02. 1-й омский семинар по исследованиям 12.02.11\DSC0333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D:\Фотоальбом\2011 г\02. 1-й омский семинар по исследованиям 12.02.11\DSC0332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4000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86</Words>
  <Application>Microsoft Office PowerPoint</Application>
  <PresentationFormat>Экран (4:3)</PresentationFormat>
  <Paragraphs>13</Paragraphs>
  <Slides>42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ОПСА</cp:lastModifiedBy>
  <cp:revision>98</cp:revision>
  <dcterms:created xsi:type="dcterms:W3CDTF">2011-02-08T06:34:21Z</dcterms:created>
  <dcterms:modified xsi:type="dcterms:W3CDTF">2012-07-23T07:24:44Z</dcterms:modified>
</cp:coreProperties>
</file>