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 l="5209" t="6379"/>
          <a:stretch>
            <a:fillRect/>
          </a:stretch>
        </p:blipFill>
        <p:spPr bwMode="auto">
          <a:xfrm>
            <a:off x="35496" y="3926809"/>
            <a:ext cx="3960440" cy="252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1700808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2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2780928"/>
            <a:ext cx="7920880" cy="13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900" b="1" dirty="0" smtClean="0">
                <a:solidFill>
                  <a:srgbClr val="580058"/>
                </a:solidFill>
              </a:rPr>
              <a:t>«Оказание помощи детям                в приемном отделении»</a:t>
            </a:r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492896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4464496" y="498588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О.Н. Коваленко, </a:t>
            </a:r>
          </a:p>
          <a:p>
            <a:pPr algn="r"/>
            <a:r>
              <a:rPr lang="ru-RU" sz="2000" b="1" dirty="0" smtClean="0"/>
              <a:t>старшая медицинская сестра приемного отделения </a:t>
            </a:r>
          </a:p>
          <a:p>
            <a:pPr algn="r"/>
            <a:r>
              <a:rPr lang="ru-RU" sz="2000" b="1" dirty="0" smtClean="0"/>
              <a:t>БУЗОО ОДКБ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67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30</cp:revision>
  <dcterms:created xsi:type="dcterms:W3CDTF">2011-11-07T04:03:20Z</dcterms:created>
  <dcterms:modified xsi:type="dcterms:W3CDTF">2011-12-13T04:23:24Z</dcterms:modified>
</cp:coreProperties>
</file>