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4D4D4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933E1-DAB6-426B-A56D-2FDB497125BA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1430D-85F3-418A-9C80-9B954E316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309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исунки\Цветы\45454\irises-and-yellow-tulips-wallpaper-1366x7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-324544" y="2560953"/>
            <a:ext cx="9361040" cy="1712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sz="6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Благодарим за участие </a:t>
            </a:r>
          </a:p>
          <a:p>
            <a:pPr algn="r">
              <a:lnSpc>
                <a:spcPct val="80000"/>
              </a:lnSpc>
            </a:pPr>
            <a:r>
              <a:rPr lang="ru-RU" sz="6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конкурсе!</a:t>
            </a:r>
            <a:endParaRPr lang="ru-RU" sz="6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5" name="Picture 8" descr="06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00200" y="2743200"/>
            <a:ext cx="365125" cy="365125"/>
          </a:xfrm>
          <a:prstGeom prst="rect">
            <a:avLst/>
          </a:prstGeom>
          <a:noFill/>
        </p:spPr>
      </p:pic>
      <p:pic>
        <p:nvPicPr>
          <p:cNvPr id="49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52600" y="4038600"/>
            <a:ext cx="157163" cy="157163"/>
          </a:xfrm>
          <a:prstGeom prst="rect">
            <a:avLst/>
          </a:prstGeom>
          <a:noFill/>
        </p:spPr>
      </p:pic>
      <p:pic>
        <p:nvPicPr>
          <p:cNvPr id="53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5733256"/>
            <a:ext cx="157163" cy="157163"/>
          </a:xfrm>
          <a:prstGeom prst="rect">
            <a:avLst/>
          </a:prstGeom>
          <a:noFill/>
        </p:spPr>
      </p:pic>
      <p:pic>
        <p:nvPicPr>
          <p:cNvPr id="55" name="Picture 8" descr="06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2996952"/>
            <a:ext cx="365125" cy="365125"/>
          </a:xfrm>
          <a:prstGeom prst="rect">
            <a:avLst/>
          </a:prstGeom>
          <a:noFill/>
        </p:spPr>
      </p:pic>
      <p:pic>
        <p:nvPicPr>
          <p:cNvPr id="56" name="Picture 8" descr="06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28384" y="5949280"/>
            <a:ext cx="365125" cy="365125"/>
          </a:xfrm>
          <a:prstGeom prst="rect">
            <a:avLst/>
          </a:prstGeom>
          <a:noFill/>
        </p:spPr>
      </p:pic>
      <p:pic>
        <p:nvPicPr>
          <p:cNvPr id="57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6165304"/>
            <a:ext cx="157163" cy="157163"/>
          </a:xfrm>
          <a:prstGeom prst="rect">
            <a:avLst/>
          </a:prstGeom>
          <a:noFill/>
        </p:spPr>
      </p:pic>
      <p:pic>
        <p:nvPicPr>
          <p:cNvPr id="58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5445224"/>
            <a:ext cx="157163" cy="157163"/>
          </a:xfrm>
          <a:prstGeom prst="rect">
            <a:avLst/>
          </a:prstGeom>
          <a:noFill/>
        </p:spPr>
      </p:pic>
      <p:pic>
        <p:nvPicPr>
          <p:cNvPr id="59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2924944"/>
            <a:ext cx="157163" cy="157163"/>
          </a:xfrm>
          <a:prstGeom prst="rect">
            <a:avLst/>
          </a:prstGeom>
          <a:noFill/>
        </p:spPr>
      </p:pic>
      <p:pic>
        <p:nvPicPr>
          <p:cNvPr id="60" name="Picture 8" descr="06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44408" y="3861048"/>
            <a:ext cx="365125" cy="365125"/>
          </a:xfrm>
          <a:prstGeom prst="rect">
            <a:avLst/>
          </a:prstGeom>
          <a:noFill/>
        </p:spPr>
      </p:pic>
      <p:pic>
        <p:nvPicPr>
          <p:cNvPr id="61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76256" y="4293096"/>
            <a:ext cx="157163" cy="157163"/>
          </a:xfrm>
          <a:prstGeom prst="rect">
            <a:avLst/>
          </a:prstGeom>
          <a:noFill/>
        </p:spPr>
      </p:pic>
      <p:pic>
        <p:nvPicPr>
          <p:cNvPr id="62" name="Picture 8" descr="06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5229200"/>
            <a:ext cx="365125" cy="365125"/>
          </a:xfrm>
          <a:prstGeom prst="rect">
            <a:avLst/>
          </a:prstGeom>
          <a:noFill/>
        </p:spPr>
      </p:pic>
      <p:pic>
        <p:nvPicPr>
          <p:cNvPr id="63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2780928"/>
            <a:ext cx="157163" cy="157163"/>
          </a:xfrm>
          <a:prstGeom prst="rect">
            <a:avLst/>
          </a:prstGeom>
          <a:noFill/>
        </p:spPr>
      </p:pic>
      <p:pic>
        <p:nvPicPr>
          <p:cNvPr id="64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908720"/>
            <a:ext cx="157163" cy="157163"/>
          </a:xfrm>
          <a:prstGeom prst="rect">
            <a:avLst/>
          </a:prstGeom>
          <a:noFill/>
        </p:spPr>
      </p:pic>
      <p:pic>
        <p:nvPicPr>
          <p:cNvPr id="65" name="Picture 8" descr="06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980728"/>
            <a:ext cx="365125" cy="365125"/>
          </a:xfrm>
          <a:prstGeom prst="rect">
            <a:avLst/>
          </a:prstGeom>
          <a:noFill/>
        </p:spPr>
      </p:pic>
      <p:pic>
        <p:nvPicPr>
          <p:cNvPr id="66" name="Picture 8" descr="06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501008"/>
            <a:ext cx="365125" cy="365125"/>
          </a:xfrm>
          <a:prstGeom prst="rect">
            <a:avLst/>
          </a:prstGeom>
          <a:noFill/>
        </p:spPr>
      </p:pic>
      <p:pic>
        <p:nvPicPr>
          <p:cNvPr id="67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6021288"/>
            <a:ext cx="157163" cy="157163"/>
          </a:xfrm>
          <a:prstGeom prst="rect">
            <a:avLst/>
          </a:prstGeom>
          <a:noFill/>
        </p:spPr>
      </p:pic>
      <p:pic>
        <p:nvPicPr>
          <p:cNvPr id="68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3645024"/>
            <a:ext cx="157163" cy="157163"/>
          </a:xfrm>
          <a:prstGeom prst="rect">
            <a:avLst/>
          </a:prstGeom>
          <a:noFill/>
        </p:spPr>
      </p:pic>
      <p:pic>
        <p:nvPicPr>
          <p:cNvPr id="69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784" y="3573016"/>
            <a:ext cx="157163" cy="157163"/>
          </a:xfrm>
          <a:prstGeom prst="rect">
            <a:avLst/>
          </a:prstGeom>
          <a:noFill/>
        </p:spPr>
      </p:pic>
      <p:pic>
        <p:nvPicPr>
          <p:cNvPr id="70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28384" y="908720"/>
            <a:ext cx="157163" cy="157163"/>
          </a:xfrm>
          <a:prstGeom prst="rect">
            <a:avLst/>
          </a:prstGeom>
          <a:noFill/>
        </p:spPr>
      </p:pic>
      <p:pic>
        <p:nvPicPr>
          <p:cNvPr id="71" name="Picture 22" descr="sd_26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4509120"/>
            <a:ext cx="157163" cy="157163"/>
          </a:xfrm>
          <a:prstGeom prst="rect">
            <a:avLst/>
          </a:prstGeom>
          <a:noFill/>
        </p:spPr>
      </p:pic>
      <p:pic>
        <p:nvPicPr>
          <p:cNvPr id="72" name="Picture 8" descr="06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32656"/>
            <a:ext cx="365125" cy="365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6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105</cp:revision>
  <dcterms:created xsi:type="dcterms:W3CDTF">2011-05-12T04:38:19Z</dcterms:created>
  <dcterms:modified xsi:type="dcterms:W3CDTF">2011-12-13T04:25:32Z</dcterms:modified>
</cp:coreProperties>
</file>