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sa.inf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mail@opsa.inf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Рисунки\человечки\3D_Figures\0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4133571"/>
            <a:ext cx="4320480" cy="2247757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7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8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8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8"/>
              </a:rPr>
              <a:t>opsa55</a:t>
            </a:r>
            <a:endParaRPr lang="ru-RU" sz="1400" dirty="0" smtClean="0">
              <a:hlinkClick r:id="rId8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1700808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4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2743820"/>
            <a:ext cx="9144000" cy="118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rgbClr val="580058"/>
                </a:solidFill>
              </a:rPr>
              <a:t>«Оказание помощи пожилым пациентам в приемном отделении»</a:t>
            </a: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348880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4499992" y="47971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Т.М. Шинкевич,</a:t>
            </a:r>
          </a:p>
          <a:p>
            <a:pPr algn="r"/>
            <a:r>
              <a:rPr lang="ru-RU" sz="2000" b="1" dirty="0" smtClean="0"/>
              <a:t>медицинская сестра, дублер старшей медицинской сестры приемного отделения МУЗ «Тарская ЦРБ»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75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31</cp:revision>
  <dcterms:created xsi:type="dcterms:W3CDTF">2011-11-07T04:03:20Z</dcterms:created>
  <dcterms:modified xsi:type="dcterms:W3CDTF">2011-12-13T04:23:39Z</dcterms:modified>
</cp:coreProperties>
</file>