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F3FF"/>
    <a:srgbClr val="580058"/>
    <a:srgbClr val="CC0000"/>
    <a:srgbClr val="64006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286" autoAdjust="0"/>
  </p:normalViewPr>
  <p:slideViewPr>
    <p:cSldViewPr>
      <p:cViewPr>
        <p:scale>
          <a:sx n="75" d="100"/>
          <a:sy n="75" d="100"/>
        </p:scale>
        <p:origin x="-138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psa.info/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mail@opsa.info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7.png"/><Relationship Id="rId4" Type="http://schemas.openxmlformats.org/officeDocument/2006/relationships/image" Target="../media/image3.jpe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исунки\человечки\ar1256167735802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775969"/>
            <a:ext cx="2051720" cy="2605359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660066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rgbClr val="660066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3" y="141429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5" name="Прямая соединительная линия 14"/>
          <p:cNvCxnSpPr/>
          <p:nvPr/>
        </p:nvCxnSpPr>
        <p:spPr>
          <a:xfrm flipV="1">
            <a:off x="1715603" y="1556792"/>
            <a:ext cx="7428397" cy="6768"/>
          </a:xfrm>
          <a:prstGeom prst="line">
            <a:avLst/>
          </a:prstGeom>
          <a:ln w="41275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C:\Users\User\Desktop\tools-medicine-emergency-health_3312467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169121" y="217103"/>
            <a:ext cx="936104" cy="1056117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154156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177754"/>
            <a:ext cx="1056117" cy="12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9" name="Picture 5" descr="C:\Users\User\Desktop\27352_2010111237.jpg"/>
          <p:cNvPicPr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83768" y="265186"/>
            <a:ext cx="936000" cy="10548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30" name="Picture 6"/>
          <p:cNvPicPr>
            <a:picLocks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310858" y="229475"/>
            <a:ext cx="936000" cy="1054800"/>
          </a:xfrm>
          <a:prstGeom prst="rect">
            <a:avLst/>
          </a:prstGeom>
          <a:noFill/>
          <a:effectLst>
            <a:softEdge rad="63500"/>
          </a:effectLst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41275">
            <a:solidFill>
              <a:srgbClr val="7030A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496" y="6370937"/>
            <a:ext cx="3360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ОРОО ОПСА</a:t>
            </a:r>
          </a:p>
          <a:p>
            <a:r>
              <a:rPr lang="ru-RU" sz="1400" dirty="0" smtClean="0"/>
              <a:t>644043  г. Омск, ул. Орджоникидзе, 14-11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841310" y="6362164"/>
            <a:ext cx="22428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тел./факс 8 (3812) 24-56-27</a:t>
            </a:r>
          </a:p>
          <a:p>
            <a:pPr algn="ctr"/>
            <a:r>
              <a:rPr lang="en-US" sz="1400" dirty="0" smtClean="0"/>
              <a:t>E-mail: </a:t>
            </a:r>
            <a:r>
              <a:rPr lang="en-US" sz="1400" dirty="0" smtClean="0">
                <a:hlinkClick r:id="rId7"/>
              </a:rPr>
              <a:t>mail@opsa.info</a:t>
            </a:r>
            <a:r>
              <a:rPr lang="en-US" sz="1400" dirty="0" smtClean="0"/>
              <a:t> </a:t>
            </a:r>
            <a:endParaRPr lang="ru-RU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721380" y="6340493"/>
            <a:ext cx="2387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Сайт</a:t>
            </a:r>
            <a:r>
              <a:rPr lang="en-US" sz="1400" dirty="0" smtClean="0"/>
              <a:t>  </a:t>
            </a:r>
            <a:r>
              <a:rPr lang="en-US" sz="1400" dirty="0" smtClean="0">
                <a:hlinkClick r:id="rId8"/>
              </a:rPr>
              <a:t>www.opsa.info</a:t>
            </a:r>
            <a:r>
              <a:rPr lang="ru-RU" sz="1400" dirty="0" smtClean="0"/>
              <a:t>, </a:t>
            </a:r>
            <a:r>
              <a:rPr lang="ru-RU" sz="1400" dirty="0" smtClean="0">
                <a:hlinkClick r:id="rId8"/>
              </a:rPr>
              <a:t>опса.рф</a:t>
            </a:r>
          </a:p>
          <a:p>
            <a:pPr algn="ctr"/>
            <a:r>
              <a:rPr lang="en-US" sz="1400" dirty="0" smtClean="0"/>
              <a:t>Skype </a:t>
            </a:r>
            <a:r>
              <a:rPr lang="en-US" sz="1400" dirty="0" smtClean="0">
                <a:hlinkClick r:id="rId8"/>
              </a:rPr>
              <a:t>opsa55</a:t>
            </a:r>
            <a:endParaRPr lang="ru-RU" sz="1400" dirty="0" smtClean="0">
              <a:hlinkClick r:id="rId8"/>
            </a:endParaRPr>
          </a:p>
        </p:txBody>
      </p:sp>
      <p:pic>
        <p:nvPicPr>
          <p:cNvPr id="4" name="Picture 3" descr="C:\Users\Sveta\Desktop\1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44248" y="1473653"/>
            <a:ext cx="1671355" cy="2455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3456384" y="188640"/>
            <a:ext cx="5652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80058"/>
                </a:solidFill>
              </a:rPr>
              <a:t>Семинар «Доступность, оперативность, качество  в деятельности сестринского персонала приемного отделения»</a:t>
            </a:r>
            <a:endParaRPr lang="ru-RU" sz="2400" b="1" dirty="0">
              <a:solidFill>
                <a:srgbClr val="580058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9592" y="1722874"/>
            <a:ext cx="77768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u="sng" dirty="0" smtClean="0">
                <a:solidFill>
                  <a:srgbClr val="580058"/>
                </a:solidFill>
              </a:rPr>
              <a:t>Сфокусированная групповая дискуссия № 1</a:t>
            </a:r>
            <a:endParaRPr lang="ru-RU" sz="3000" b="1" i="1" u="sng" dirty="0">
              <a:solidFill>
                <a:srgbClr val="580058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79512" y="2691178"/>
            <a:ext cx="8784976" cy="1313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900" b="1" dirty="0" smtClean="0">
                <a:solidFill>
                  <a:srgbClr val="580058"/>
                </a:solidFill>
              </a:rPr>
              <a:t>«Информационные технологии        в приемном отделении»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464496" y="4985881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dirty="0" smtClean="0"/>
              <a:t>В.П. </a:t>
            </a:r>
            <a:r>
              <a:rPr lang="ru-RU" sz="2000" b="1" dirty="0" err="1" smtClean="0"/>
              <a:t>Яндер</a:t>
            </a:r>
            <a:r>
              <a:rPr lang="ru-RU" sz="2000" b="1" dirty="0" smtClean="0"/>
              <a:t>, </a:t>
            </a:r>
          </a:p>
          <a:p>
            <a:pPr algn="r"/>
            <a:r>
              <a:rPr lang="ru-RU" sz="2000" b="1" dirty="0" smtClean="0"/>
              <a:t>старшая медицинская сестра </a:t>
            </a:r>
          </a:p>
          <a:p>
            <a:pPr algn="r"/>
            <a:r>
              <a:rPr lang="ru-RU" sz="2000" b="1" dirty="0" smtClean="0"/>
              <a:t>приемного отделения</a:t>
            </a:r>
          </a:p>
          <a:p>
            <a:pPr algn="r"/>
            <a:r>
              <a:rPr lang="ru-RU" sz="2000" b="1" dirty="0" smtClean="0"/>
              <a:t> БУЗОО «ОКБ»</a:t>
            </a:r>
            <a:endParaRPr lang="ru-RU" sz="2000" b="1" dirty="0"/>
          </a:p>
        </p:txBody>
      </p:sp>
      <p:pic>
        <p:nvPicPr>
          <p:cNvPr id="27" name="Picture 3" descr="C:\Users\Sveta\Desktop\1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707904" y="2564904"/>
            <a:ext cx="1671355" cy="1015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69</Words>
  <Application>Microsoft Office PowerPoint</Application>
  <PresentationFormat>Экран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29</cp:revision>
  <dcterms:created xsi:type="dcterms:W3CDTF">2011-11-07T04:03:20Z</dcterms:created>
  <dcterms:modified xsi:type="dcterms:W3CDTF">2011-12-13T04:23:16Z</dcterms:modified>
</cp:coreProperties>
</file>