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6" r:id="rId20"/>
    <p:sldId id="277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FFC5C5"/>
    <a:srgbClr val="DA8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www.opsa.info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sa.info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mailto:mail@opsa.inf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16" y="2242607"/>
            <a:ext cx="9107488" cy="193899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4000" b="1" dirty="0">
              <a:solidFill>
                <a:srgbClr val="C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684475"/>
            <a:ext cx="8640960" cy="98488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900" b="1" i="1" dirty="0" smtClean="0">
                <a:solidFill>
                  <a:srgbClr val="006600"/>
                </a:solidFill>
              </a:rPr>
              <a:t>С.С. Лукьянова, </a:t>
            </a:r>
          </a:p>
          <a:p>
            <a:pPr algn="r"/>
            <a:r>
              <a:rPr lang="ru-RU" sz="2900" b="1" i="1" dirty="0" smtClean="0">
                <a:solidFill>
                  <a:srgbClr val="006600"/>
                </a:solidFill>
              </a:rPr>
              <a:t>менеджер по связям с общественностью ОПСА</a:t>
            </a:r>
            <a:endParaRPr lang="ru-RU" sz="2900" b="1" i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4624"/>
            <a:ext cx="7956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«Доступность, оперативность, качество в деятельности сестринского персонала приёмного отделения»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-106943"/>
            <a:ext cx="20826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844824"/>
            <a:ext cx="88922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обеспечение, </a:t>
            </a:r>
          </a:p>
          <a:p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осуществляющее </a:t>
            </a:r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бесплатные звонки и видеосвязь через Интернет между компьютерами, передачу файлов, а также предоставляющее платные услуги для звонков на мобильные и стационарные телефоны и групповых видеоконференций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49347" y="5365665"/>
            <a:ext cx="5926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Логин Омской профессиональной сестринской ассоциации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42589" y="5447546"/>
            <a:ext cx="209390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opsa55</a:t>
            </a:r>
            <a:endParaRPr lang="ru-RU" sz="5000" u="sng" dirty="0"/>
          </a:p>
        </p:txBody>
      </p:sp>
      <p:pic>
        <p:nvPicPr>
          <p:cNvPr id="1027" name="Picture 3" descr="C:\Users\1\Desktop\Skype_plagin-.jpg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611" y="5517232"/>
            <a:ext cx="766981" cy="74210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1247667321_pic_id393242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93059" y="1169500"/>
            <a:ext cx="1459883" cy="121516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87812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-106943"/>
            <a:ext cx="69618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Регистрация в </a:t>
            </a: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21553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0489" y="1268760"/>
            <a:ext cx="1188132" cy="15841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skype-logo2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13" t="18843" r="6137" b="16640"/>
          <a:stretch/>
        </p:blipFill>
        <p:spPr bwMode="auto">
          <a:xfrm>
            <a:off x="755576" y="4978012"/>
            <a:ext cx="2676784" cy="12118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3140968"/>
            <a:ext cx="3168352" cy="132509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1\Desktop\romanian-videos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2601" y="2269672"/>
            <a:ext cx="3067689" cy="306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авая фигурная скобка 7"/>
          <p:cNvSpPr/>
          <p:nvPr/>
        </p:nvSpPr>
        <p:spPr>
          <a:xfrm>
            <a:off x="4355976" y="1543698"/>
            <a:ext cx="576064" cy="4633073"/>
          </a:xfrm>
          <a:prstGeom prst="rightBrace">
            <a:avLst>
              <a:gd name="adj1" fmla="val 29655"/>
              <a:gd name="adj2" fmla="val 48233"/>
            </a:avLst>
          </a:prstGeom>
          <a:ln w="635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6902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20126"/>
            <a:ext cx="77768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Видеоконференции в </a:t>
            </a:r>
            <a:r>
              <a:rPr lang="en-US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</a:t>
            </a:r>
            <a:endParaRPr lang="ru-RU" sz="4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1074802"/>
            <a:ext cx="7740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Дистанционное заседание Правления ОПСА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альбом\2011 г\31. Дистанционное заседание Правления 11.11.11\DSC042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772816"/>
            <a:ext cx="6408712" cy="480653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761194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сайтом ОПСА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052736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988840"/>
            <a:ext cx="4104456" cy="231582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59843" y="3300822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929202">
            <a:off x="4687813" y="3576134"/>
            <a:ext cx="375421" cy="897255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"/>
          <a:stretch/>
        </p:blipFill>
        <p:spPr bwMode="auto">
          <a:xfrm>
            <a:off x="2958925" y="4596966"/>
            <a:ext cx="6005563" cy="207239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278437" y="5068250"/>
            <a:ext cx="3451207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741882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15616" y="4629388"/>
            <a:ext cx="7032218" cy="201622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64088" y="5000437"/>
            <a:ext cx="2659119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62952" y="5301208"/>
            <a:ext cx="907938" cy="21602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4005064"/>
            <a:ext cx="3285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поиска по сайту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33056"/>
            <a:ext cx="2620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раздела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83568" y="4365104"/>
            <a:ext cx="0" cy="149528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3895" y="5860394"/>
            <a:ext cx="140905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051720" y="5529943"/>
            <a:ext cx="0" cy="338862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532440" y="4360805"/>
            <a:ext cx="0" cy="751943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028384" y="5108449"/>
            <a:ext cx="504056" cy="4299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268760"/>
            <a:ext cx="3077346" cy="22235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1619" y="1772816"/>
            <a:ext cx="2816685" cy="208823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126" name="Picture 6" descr="D:\Рисунки\человечки\skvoor090900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1196752"/>
            <a:ext cx="1304156" cy="1304156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xmlns="" val="162702441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-99392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«Членство»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680520" cy="1533755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00808"/>
            <a:ext cx="1906198" cy="453650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916832"/>
            <a:ext cx="1944216" cy="460735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356992"/>
            <a:ext cx="4708527" cy="151216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5976" y="5085184"/>
            <a:ext cx="4680520" cy="151243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1914624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Загрузка фотографий с сайта ОПСА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11968" y="1772816"/>
            <a:ext cx="3567733" cy="2376264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5496" y="1700808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8736" y="1700808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35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81732" y="3104964"/>
            <a:ext cx="907938" cy="108012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484784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«Открыть в новой вкладке»</a:t>
            </a:r>
            <a:endParaRPr lang="ru-RU" sz="2000" i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611512" y="2612528"/>
            <a:ext cx="912865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148064" y="1691153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41304" y="1691153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sz="3500" dirty="0"/>
          </a:p>
        </p:txBody>
      </p:sp>
      <p:sp>
        <p:nvSpPr>
          <p:cNvPr id="13" name="Овал 12"/>
          <p:cNvSpPr/>
          <p:nvPr/>
        </p:nvSpPr>
        <p:spPr>
          <a:xfrm>
            <a:off x="899592" y="4509120"/>
            <a:ext cx="619016" cy="648072"/>
          </a:xfrm>
          <a:prstGeom prst="ellipse">
            <a:avLst/>
          </a:prstGeom>
          <a:solidFill>
            <a:srgbClr val="FFC5C5">
              <a:alpha val="62000"/>
            </a:srgb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92832" y="4509120"/>
            <a:ext cx="53251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endParaRPr lang="ru-RU" sz="3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89660" y="1772816"/>
            <a:ext cx="3145198" cy="252028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69365" y="4581128"/>
            <a:ext cx="4286113" cy="19442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3275856" y="5301208"/>
            <a:ext cx="1656184" cy="144016"/>
          </a:xfrm>
          <a:prstGeom prst="roundRect">
            <a:avLst/>
          </a:prstGeom>
          <a:noFill/>
          <a:ln w="571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83271" y="5373216"/>
            <a:ext cx="1848969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660232" y="502537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«Сохранить изображение как»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184666794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1600" y="1772816"/>
            <a:ext cx="7626617" cy="473501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71385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-106943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Реструктуризация сайта Омской профессиональной сестринской ассоциации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3600400" cy="424497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600400" cy="4260812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24233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5615"/>
            <a:ext cx="802838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«Специализированные секции»</a:t>
            </a:r>
            <a:endParaRPr lang="ru-RU" sz="3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1556792"/>
            <a:ext cx="3240360" cy="4922556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556792"/>
            <a:ext cx="3287475" cy="495055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8424" y="1124744"/>
            <a:ext cx="52530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0273664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066091"/>
            <a:ext cx="734481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Компьютерные технологии (информационные технологии)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759496"/>
            <a:ext cx="8424936" cy="3189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обобщённое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технологий, отвечающих за хранение, передачу, обработку, защиту и воспроизведение информации с использованием компьютеров.</a:t>
            </a:r>
          </a:p>
        </p:txBody>
      </p:sp>
      <p:pic>
        <p:nvPicPr>
          <p:cNvPr id="1026" name="Picture 2" descr="C:\Users\ТехноСила\Desktop\Untitled-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97152"/>
            <a:ext cx="2594223" cy="194281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>
            <a:off x="4355976" y="2251821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5110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5615"/>
            <a:ext cx="80283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сайт РАМС</a:t>
            </a:r>
            <a:endParaRPr lang="ru-RU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565405"/>
            <a:ext cx="4187249" cy="3311867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564904"/>
            <a:ext cx="4249746" cy="3374798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475656" y="1196752"/>
            <a:ext cx="6408712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4200"/>
              </a:spcBef>
            </a:pPr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www.medsestre.ru</a:t>
            </a:r>
            <a:endParaRPr lang="ru-RU" sz="5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4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альбом\Здания\ГОУОО ЦПК РЗ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1196752"/>
            <a:ext cx="1920284" cy="1440160"/>
          </a:xfrm>
          <a:prstGeom prst="rect">
            <a:avLst/>
          </a:prstGeom>
          <a:noFill/>
          <a:effectLst/>
        </p:spPr>
      </p:pic>
      <p:pic>
        <p:nvPicPr>
          <p:cNvPr id="7171" name="Picture 3" descr="D:\Фотоальбом\Фото ЛПУ\Городские\ГК БСМП №1\BSMP\IMG_0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540"/>
            <a:ext cx="4320480" cy="3240620"/>
          </a:xfrm>
          <a:prstGeom prst="rect">
            <a:avLst/>
          </a:prstGeom>
          <a:noFill/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412647"/>
            <a:ext cx="4320480" cy="3207391"/>
          </a:xfrm>
          <a:prstGeom prst="rect">
            <a:avLst/>
          </a:prstGeom>
          <a:noFill/>
          <a:effectLst/>
        </p:spPr>
      </p:pic>
      <p:sp>
        <p:nvSpPr>
          <p:cNvPr id="3" name="Прямоугольник 2"/>
          <p:cNvSpPr/>
          <p:nvPr/>
        </p:nvSpPr>
        <p:spPr>
          <a:xfrm>
            <a:off x="1259632" y="-27384"/>
            <a:ext cx="7884368" cy="1060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поддержки и участия сестринского персонала невозможно движение вперед в области современных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xmlns="" val="103580429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911955"/>
            <a:ext cx="857613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2128" y="0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технологии и коммуникации в профессиональной деятельности сестринского персонала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512769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756" y="116632"/>
            <a:ext cx="8496944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Возможности информационных технологий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51820" y="1160160"/>
            <a:ext cx="61206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поиска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обработки информации; </a:t>
            </a: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хранения информации; </a:t>
            </a:r>
            <a:endParaRPr lang="ru-RU" sz="3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обеспечения наглядности;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Bef>
                <a:spcPts val="2400"/>
              </a:spcBef>
            </a:pP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коммуникации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2310444" y="1484784"/>
            <a:ext cx="14654" cy="4896544"/>
          </a:xfrm>
          <a:prstGeom prst="line">
            <a:avLst/>
          </a:prstGeom>
          <a:ln w="53975">
            <a:solidFill>
              <a:srgbClr val="DA82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ТехноСила\Desktop\443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14738"/>
            <a:ext cx="2098438" cy="209843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 rot="10800000" flipH="1">
            <a:off x="2310444" y="1484784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H="1">
            <a:off x="2339753" y="2564903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H="1">
            <a:off x="2339752" y="386104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H="1">
            <a:off x="2339752" y="5229200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H="1">
            <a:off x="2339752" y="6381328"/>
            <a:ext cx="612068" cy="0"/>
          </a:xfrm>
          <a:prstGeom prst="line">
            <a:avLst/>
          </a:prstGeom>
          <a:ln w="53975">
            <a:solidFill>
              <a:srgbClr val="DA8200"/>
            </a:solidFill>
            <a:tailEnd type="stealth" w="med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rgbClr val="FFC000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6818"/>
            <a:ext cx="79217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«человек и компьютер»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5286" y="1844824"/>
            <a:ext cx="3313224" cy="28010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876256" y="5229200"/>
            <a:ext cx="2127778" cy="1556792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838698"/>
            <a:ext cx="3024336" cy="278100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2479" y="1412776"/>
            <a:ext cx="3504921" cy="26286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29408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-34935"/>
            <a:ext cx="33085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Users\ТехноСила\Desktop\663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427" y="249289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61319"/>
            <a:ext cx="266829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спутниковый</a:t>
            </a:r>
            <a:endParaRPr lang="ru-RU" sz="3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57572" y="3445259"/>
            <a:ext cx="68320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endParaRPr lang="ru-RU" sz="3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21591" y="1772816"/>
            <a:ext cx="112883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Wi-Fi</a:t>
            </a:r>
            <a:endParaRPr lang="ru-RU" sz="3400" dirty="0"/>
          </a:p>
        </p:txBody>
      </p:sp>
      <p:pic>
        <p:nvPicPr>
          <p:cNvPr id="3076" name="Picture 4" descr="C:\Users\ТехноСила\Desktop\9663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269" b="29592"/>
          <a:stretch/>
        </p:blipFill>
        <p:spPr bwMode="auto">
          <a:xfrm>
            <a:off x="2900086" y="4434475"/>
            <a:ext cx="3324328" cy="176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ТехноСила\Desktop\411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1896" y="2266578"/>
            <a:ext cx="2386558" cy="238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96337" y="5627724"/>
            <a:ext cx="1277754" cy="10862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832160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413" y="44624"/>
            <a:ext cx="74580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Дистанционная форма общения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5370" y="1916832"/>
            <a:ext cx="5746830" cy="44781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конференция;</a:t>
            </a:r>
          </a:p>
          <a:p>
            <a:pPr>
              <a:spcAft>
                <a:spcPts val="4200"/>
              </a:spcAft>
            </a:pP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45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кайп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Skype)</a:t>
            </a: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Aft>
                <a:spcPts val="4200"/>
              </a:spcAft>
            </a:pPr>
            <a:r>
              <a:rPr lang="ru-RU" sz="4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чат;</a:t>
            </a:r>
          </a:p>
          <a:p>
            <a:pPr>
              <a:spcAft>
                <a:spcPts val="4200"/>
              </a:spcAft>
            </a:pPr>
            <a:r>
              <a:rPr lang="ru-RU" sz="4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форумы и т.д.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2132856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3429000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4581128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5805264"/>
            <a:ext cx="445858" cy="432048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67480" y="1749066"/>
            <a:ext cx="2593106" cy="11996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79912" y="4131718"/>
            <a:ext cx="2304256" cy="15298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5229200"/>
            <a:ext cx="2097134" cy="13502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068960"/>
            <a:ext cx="2149663" cy="13455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428172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717032"/>
            <a:ext cx="2016224" cy="1800201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139952" y="-99392"/>
            <a:ext cx="16995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59810"/>
            <a:ext cx="871296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совокупность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электронных документов  </a:t>
            </a:r>
            <a:r>
              <a:rPr lang="ru-RU" sz="3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файлов частного лица или организации в компьютерной сети, объединённая под одним </a:t>
            </a:r>
            <a:r>
              <a:rPr lang="ru-RU" sz="3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адресом</a:t>
            </a:r>
            <a:endParaRPr lang="ru-RU" sz="3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4797152"/>
            <a:ext cx="1888833" cy="181739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4725144"/>
            <a:ext cx="1872208" cy="1855948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3645024"/>
            <a:ext cx="1800200" cy="1918609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3789040"/>
            <a:ext cx="2026972" cy="1800200"/>
          </a:xfrm>
          <a:prstGeom prst="rect">
            <a:avLst/>
          </a:prstGeom>
          <a:noFill/>
          <a:ln w="15875">
            <a:solidFill>
              <a:srgbClr val="006600"/>
            </a:solidFill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910806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-99392"/>
            <a:ext cx="71601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сайта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4249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многофункциональность: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самых различных целей, от официального информирования до обсуждения на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форуме;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может получить всю самую последнюю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посетить сайт из любой точки планеты и всегда находиться в курсе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событий;</a:t>
            </a:r>
            <a:endParaRPr lang="ru-RU" sz="25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spcAft>
                <a:spcPts val="2400"/>
              </a:spcAft>
            </a:pP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интерактивность: </a:t>
            </a:r>
            <a:r>
              <a:rPr lang="ru-RU" sz="25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</a:t>
            </a:r>
            <a:r>
              <a:rPr lang="ru-RU" sz="2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желающие могут принимать активное участие в развитии сайта, выйти из роли читателей и стать писателями, участниками обсуждений, новаторами.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15668" y="2060848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15668" y="328498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15668" y="4293096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15668" y="5805264"/>
            <a:ext cx="360040" cy="360040"/>
          </a:xfrm>
          <a:prstGeom prst="flowChartDecision">
            <a:avLst/>
          </a:prstGeom>
          <a:solidFill>
            <a:srgbClr val="FF9900"/>
          </a:solidFill>
          <a:ln>
            <a:solidFill>
              <a:srgbClr val="DA8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9077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7190" y="-99392"/>
            <a:ext cx="65392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Электронная почта</a:t>
            </a:r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869160"/>
            <a:ext cx="3542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mail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@</a:t>
            </a:r>
            <a:r>
              <a:rPr lang="en-US" sz="4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288032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электронной почты ОПСА</a:t>
            </a:r>
            <a:endParaRPr lang="ru-RU" sz="3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1988840"/>
            <a:ext cx="28803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 </a:t>
            </a:r>
          </a:p>
          <a:p>
            <a:pPr algn="ctr"/>
            <a:r>
              <a:rPr lang="ru-RU" sz="37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сайта ОПСА</a:t>
            </a:r>
            <a:endParaRPr lang="ru-RU" sz="37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75656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61675" y="4881354"/>
            <a:ext cx="34147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www.opsa</a:t>
            </a:r>
            <a:r>
              <a:rPr lang="ru-RU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4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info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840252" y="4020074"/>
            <a:ext cx="468052" cy="648072"/>
          </a:xfrm>
          <a:prstGeom prst="downArrow">
            <a:avLst/>
          </a:prstGeom>
          <a:solidFill>
            <a:srgbClr val="FFC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ТехноСила\Desktop\11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776" y="2016072"/>
            <a:ext cx="476824" cy="47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Рисунки\Прочее\InternetExplorer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2060848"/>
            <a:ext cx="600295" cy="566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8545129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355</Words>
  <Application>Microsoft Office PowerPoint</Application>
  <PresentationFormat>Экран (4:3)</PresentationFormat>
  <Paragraphs>64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170</cp:revision>
  <dcterms:created xsi:type="dcterms:W3CDTF">2011-02-11T04:51:45Z</dcterms:created>
  <dcterms:modified xsi:type="dcterms:W3CDTF">2011-12-13T04:23:06Z</dcterms:modified>
</cp:coreProperties>
</file>