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FFF3FF"/>
    <a:srgbClr val="580058"/>
    <a:srgbClr val="CC0000"/>
    <a:srgbClr val="64006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286" autoAdjust="0"/>
  </p:normalViewPr>
  <p:slideViewPr>
    <p:cSldViewPr>
      <p:cViewPr>
        <p:scale>
          <a:sx n="75" d="100"/>
          <a:sy n="75" d="100"/>
        </p:scale>
        <p:origin x="-1386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opsa.info/" TargetMode="External"/><Relationship Id="rId3" Type="http://schemas.openxmlformats.org/officeDocument/2006/relationships/image" Target="../media/image2.png"/><Relationship Id="rId7" Type="http://schemas.openxmlformats.org/officeDocument/2006/relationships/hyperlink" Target="mailto:mail@opsa.info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10" Type="http://schemas.openxmlformats.org/officeDocument/2006/relationships/image" Target="../media/image7.png"/><Relationship Id="rId4" Type="http://schemas.openxmlformats.org/officeDocument/2006/relationships/image" Target="../media/image3.jpe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Рисунки\человечки\3d_object_36_20100520_16961663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504" y="3651992"/>
            <a:ext cx="3744416" cy="2657328"/>
          </a:xfrm>
          <a:prstGeom prst="rect">
            <a:avLst/>
          </a:prstGeom>
          <a:noFill/>
        </p:spPr>
      </p:pic>
      <p:sp>
        <p:nvSpPr>
          <p:cNvPr id="29" name="Прямоугольник 28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660066">
              <a:alpha val="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144000" cy="1556792"/>
          </a:xfrm>
          <a:prstGeom prst="rect">
            <a:avLst/>
          </a:prstGeom>
          <a:solidFill>
            <a:srgbClr val="660066">
              <a:alpha val="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503" y="141429"/>
            <a:ext cx="1056117" cy="1215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5" name="Прямая соединительная линия 14"/>
          <p:cNvCxnSpPr/>
          <p:nvPr/>
        </p:nvCxnSpPr>
        <p:spPr>
          <a:xfrm flipV="1">
            <a:off x="1715603" y="1556792"/>
            <a:ext cx="7428397" cy="6768"/>
          </a:xfrm>
          <a:prstGeom prst="line">
            <a:avLst/>
          </a:prstGeom>
          <a:ln w="41275">
            <a:solidFill>
              <a:srgbClr val="7030A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2" descr="C:\Users\User\Desktop\tools-medicine-emergency-health_3312467.jpg"/>
          <p:cNvPicPr>
            <a:picLocks noChangeAspect="1" noChangeArrowheads="1"/>
          </p:cNvPicPr>
          <p:nvPr/>
        </p:nvPicPr>
        <p:blipFill>
          <a:blip r:embed="rId4" cstate="email">
            <a:lum bright="10000"/>
          </a:blip>
          <a:srcRect/>
          <a:stretch>
            <a:fillRect/>
          </a:stretch>
        </p:blipFill>
        <p:spPr bwMode="auto">
          <a:xfrm>
            <a:off x="169121" y="217103"/>
            <a:ext cx="936104" cy="1056117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59632" y="154156"/>
            <a:ext cx="1056117" cy="1215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11760" y="177754"/>
            <a:ext cx="1056117" cy="1215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9" name="Picture 5" descr="C:\Users\User\Desktop\27352_2010111237.jpg"/>
          <p:cNvPicPr>
            <a:picLocks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483768" y="265186"/>
            <a:ext cx="936000" cy="105480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030" name="Picture 6"/>
          <p:cNvPicPr>
            <a:picLocks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310858" y="229475"/>
            <a:ext cx="936000" cy="1054800"/>
          </a:xfrm>
          <a:prstGeom prst="rect">
            <a:avLst/>
          </a:prstGeom>
          <a:noFill/>
          <a:effectLst>
            <a:softEdge rad="63500"/>
          </a:effectLst>
        </p:spPr>
      </p:pic>
      <p:cxnSp>
        <p:nvCxnSpPr>
          <p:cNvPr id="16" name="Прямая соединительная линия 15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41275">
            <a:solidFill>
              <a:srgbClr val="7030A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5496" y="6370937"/>
            <a:ext cx="33602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ОРОО ОПСА</a:t>
            </a:r>
          </a:p>
          <a:p>
            <a:r>
              <a:rPr lang="ru-RU" sz="1400" dirty="0" smtClean="0"/>
              <a:t>644043  г. Омск, ул. Орджоникидзе, 14-11</a:t>
            </a:r>
            <a:endParaRPr lang="ru-RU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3841310" y="6362164"/>
            <a:ext cx="22428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/>
              <a:t>тел./факс 8 (3812) 24-56-27</a:t>
            </a:r>
          </a:p>
          <a:p>
            <a:pPr algn="ctr"/>
            <a:r>
              <a:rPr lang="en-US" sz="1400" dirty="0" smtClean="0"/>
              <a:t>E-mail: </a:t>
            </a:r>
            <a:r>
              <a:rPr lang="en-US" sz="1400" dirty="0" smtClean="0">
                <a:hlinkClick r:id="rId7"/>
              </a:rPr>
              <a:t>mail@opsa.info</a:t>
            </a:r>
            <a:r>
              <a:rPr lang="en-US" sz="1400" dirty="0" smtClean="0"/>
              <a:t> </a:t>
            </a:r>
            <a:endParaRPr lang="ru-RU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6721380" y="6340493"/>
            <a:ext cx="23873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/>
              <a:t>Сайт</a:t>
            </a:r>
            <a:r>
              <a:rPr lang="en-US" sz="1400" dirty="0" smtClean="0"/>
              <a:t>  </a:t>
            </a:r>
            <a:r>
              <a:rPr lang="en-US" sz="1400" dirty="0" smtClean="0">
                <a:hlinkClick r:id="rId8"/>
              </a:rPr>
              <a:t>www.opsa.info</a:t>
            </a:r>
            <a:r>
              <a:rPr lang="ru-RU" sz="1400" dirty="0" smtClean="0"/>
              <a:t>, </a:t>
            </a:r>
            <a:r>
              <a:rPr lang="ru-RU" sz="1400" dirty="0" smtClean="0">
                <a:hlinkClick r:id="rId8"/>
              </a:rPr>
              <a:t>опса.рф</a:t>
            </a:r>
          </a:p>
          <a:p>
            <a:pPr algn="ctr"/>
            <a:r>
              <a:rPr lang="en-US" sz="1400" dirty="0" smtClean="0"/>
              <a:t>Skype </a:t>
            </a:r>
            <a:r>
              <a:rPr lang="en-US" sz="1400" dirty="0" smtClean="0">
                <a:hlinkClick r:id="rId8"/>
              </a:rPr>
              <a:t>opsa55</a:t>
            </a:r>
            <a:endParaRPr lang="ru-RU" sz="1400" dirty="0" smtClean="0">
              <a:hlinkClick r:id="rId8"/>
            </a:endParaRPr>
          </a:p>
        </p:txBody>
      </p:sp>
      <p:pic>
        <p:nvPicPr>
          <p:cNvPr id="4" name="Picture 3" descr="C:\Users\Sveta\Desktop\1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44248" y="1473653"/>
            <a:ext cx="1671355" cy="24557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3456384" y="188640"/>
            <a:ext cx="56521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580058"/>
                </a:solidFill>
              </a:rPr>
              <a:t>Семинар «Доступность, оперативность, качество  в деятельности сестринского персонала приемного отделения»</a:t>
            </a:r>
            <a:endParaRPr lang="ru-RU" sz="2400" b="1" dirty="0">
              <a:solidFill>
                <a:srgbClr val="580058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55576" y="1671260"/>
            <a:ext cx="77768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i="1" u="sng" dirty="0" smtClean="0">
                <a:solidFill>
                  <a:srgbClr val="580058"/>
                </a:solidFill>
              </a:rPr>
              <a:t>Сфокусированная групповая дискуссия № 3</a:t>
            </a:r>
            <a:endParaRPr lang="ru-RU" sz="3000" b="1" i="1" u="sng" dirty="0">
              <a:solidFill>
                <a:srgbClr val="580058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0" y="2636912"/>
            <a:ext cx="9144000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000" b="1" dirty="0" smtClean="0">
                <a:solidFill>
                  <a:srgbClr val="580058"/>
                </a:solidFill>
              </a:rPr>
              <a:t>«Наставничество в сестринском деле»</a:t>
            </a:r>
          </a:p>
        </p:txBody>
      </p:sp>
      <p:pic>
        <p:nvPicPr>
          <p:cNvPr id="27" name="Picture 3" descr="C:\Users\Sveta\Desktop\1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3707904" y="2391340"/>
            <a:ext cx="1671355" cy="10155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Прямоугольник 20"/>
          <p:cNvSpPr/>
          <p:nvPr/>
        </p:nvSpPr>
        <p:spPr>
          <a:xfrm>
            <a:off x="4536504" y="4913873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2000" b="1" dirty="0" smtClean="0"/>
              <a:t>Е.А. </a:t>
            </a:r>
            <a:r>
              <a:rPr lang="ru-RU" sz="2000" b="1" dirty="0" err="1" smtClean="0"/>
              <a:t>Ступичева</a:t>
            </a:r>
            <a:r>
              <a:rPr lang="ru-RU" sz="2000" b="1" dirty="0" smtClean="0"/>
              <a:t>, </a:t>
            </a:r>
          </a:p>
          <a:p>
            <a:pPr algn="r"/>
            <a:r>
              <a:rPr lang="ru-RU" sz="2000" b="1" dirty="0" smtClean="0"/>
              <a:t>старшая медицинская сестра приемного отделения </a:t>
            </a:r>
          </a:p>
          <a:p>
            <a:pPr algn="r"/>
            <a:r>
              <a:rPr lang="ru-RU" sz="2000" b="1" dirty="0" smtClean="0"/>
              <a:t>БУЗОО КМХЦ МЗОО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66</Words>
  <Application>Microsoft Office PowerPoint</Application>
  <PresentationFormat>Экран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29</cp:revision>
  <dcterms:created xsi:type="dcterms:W3CDTF">2011-11-07T04:03:20Z</dcterms:created>
  <dcterms:modified xsi:type="dcterms:W3CDTF">2011-12-13T04:23:31Z</dcterms:modified>
</cp:coreProperties>
</file>