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D4D4D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71" autoAdjust="0"/>
  </p:normalViewPr>
  <p:slideViewPr>
    <p:cSldViewPr>
      <p:cViewPr>
        <p:scale>
          <a:sx n="66" d="100"/>
          <a:sy n="66" d="100"/>
        </p:scale>
        <p:origin x="-160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12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8.jpeg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tiff"/><Relationship Id="rId20" Type="http://schemas.openxmlformats.org/officeDocument/2006/relationships/image" Target="../media/image17.jpeg"/><Relationship Id="rId1" Type="http://schemas.openxmlformats.org/officeDocument/2006/relationships/audio" Target="file:///D:\&#1044;&#1086;&#1082;&#1091;&#1084;&#1077;&#1085;&#1090;&#1099;\&#1044;&#1086;&#1082;&#1091;&#1084;&#1077;&#1085;&#1090;&#1099;%20&#1054;&#1055;&#1057;&#1040;\&#1057;&#1077;&#1084;&#1080;&#1085;&#1072;&#1088;&#1099;\2011%20&#1075;\&#1057;&#1077;&#1084;&#1080;&#1085;&#1072;&#1088;%20&#1076;&#1083;&#1103;%20&#1084;&#1077;&#1076;&#1089;&#1077;&#1089;&#1090;&#1077;&#1088;%20&#1087;&#1088;&#1080;&#1077;&#1084;&#1085;&#1099;&#1093;%20&#1086;&#1090;&#1076;&#1077;&#1083;&#1077;&#1085;&#1080;&#1081;%2009.12.11\&#1055;&#1088;&#1077;&#1079;&#1077;&#1085;&#1090;&#1072;&#1094;&#1080;&#1080;\&#1047;&#1072;&#1082;&#1088;&#1099;&#1090;&#1080;&#1077;.mp3" TargetMode="External"/><Relationship Id="rId6" Type="http://schemas.openxmlformats.org/officeDocument/2006/relationships/image" Target="../media/image3.gif"/><Relationship Id="rId11" Type="http://schemas.openxmlformats.org/officeDocument/2006/relationships/image" Target="../media/image8.jpeg"/><Relationship Id="rId5" Type="http://schemas.openxmlformats.org/officeDocument/2006/relationships/image" Target="../media/image2.gif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19" Type="http://schemas.openxmlformats.org/officeDocument/2006/relationships/image" Target="../media/image16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Relationship Id="rId2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2627784" y="-27384"/>
            <a:ext cx="6408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8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Лучшие из лучших</a:t>
            </a:r>
            <a:endParaRPr lang="ru-RU" sz="6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2" name="Picture 4" descr="C:\Users\Sveta\Documents\My\Работа\Цветы\Новая папка\cv019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2762">
            <a:off x="6910186" y="1340460"/>
            <a:ext cx="1384744" cy="191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Sveta\Documents\My\Работа\Цветы\Новая папка\cv019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781606" flipH="1">
            <a:off x="982604" y="4393427"/>
            <a:ext cx="1466951" cy="203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Закрыт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7543056" y="8785448"/>
            <a:ext cx="304800" cy="304800"/>
          </a:xfrm>
          <a:prstGeom prst="rect">
            <a:avLst/>
          </a:prstGeom>
        </p:spPr>
      </p:pic>
      <p:pic>
        <p:nvPicPr>
          <p:cNvPr id="1026" name="Picture 2" descr="D:\Документы\Документы ОПСА\Конкурсы\2011 г\Лучший по профессии 2011\08. Медсестра прием. отд\Фото конкурсантов\Сельские\Потемкина Г.Г. Саргатская ЦРБ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9512" y="1412776"/>
            <a:ext cx="1594120" cy="2386436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27" name="Picture 3" descr="D:\Документы\Документы ОПСА\Конкурсы\2011 г\Лучший по профессии 2011\08. Медсестра прием. отд\Фото конкурсантов\Сельские\Шапарова Н.А. Муромцевская ЦРБ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07704" y="1412776"/>
            <a:ext cx="1584176" cy="237600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28" name="Picture 4" descr="D:\Документы\Документы ОПСА\Конкурсы\2011 г\Лучший по профессии 2011\08. Медсестра прием. отд\Фото конкурсантов\Городские\Верховодко О.А. МСЧ № 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635896" y="1412776"/>
            <a:ext cx="1584176" cy="239385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29" name="Picture 5" descr="D:\Документы\Документы ОПСА\Конкурсы\2011 г\Лучший по профессии 2011\08. Медсестра прием. отд\Фото конкурсантов\Соц. служба\Петрова М.А. НГЦ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23928" y="3903038"/>
            <a:ext cx="1584176" cy="237968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0" name="Picture 6" descr="D:\Документы\Документы ОПСА\Конкурсы\2011 г\Лучший по профессии 2011\08. Медсестра прием. отд\Фото конкурсантов\Сельские\Миненкова О.В. Калачинская ЦРБ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652120" y="3903038"/>
            <a:ext cx="1584176" cy="240628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1" name="Picture 7" descr="D:\Документы\Документы ОПСА\Конкурсы\2011 г\Лучший по профессии 2011\08. Медсестра прием. отд\Фото конкурсантов\Сельские\Шинкевич Т.М. Тарская ЦРБ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380312" y="3903038"/>
            <a:ext cx="1584176" cy="240232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2" name="Picture 8" descr="D:\Документы\Документы ОПСА\Конкурсы\2011 г\Лучший по профессии 2011\08. Медсестра прием. отд\Фото конкурсантов\Городские\Третьякова Т.Н. ГДКБ № 2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512" y="1412776"/>
            <a:ext cx="1584176" cy="23762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3" name="Picture 9" descr="D:\Документы\Документы ОПСА\Конкурсы\2011 г\Лучший по профессии 2011\08. Медсестра прием. отд\Фото конкурсантов\Сельские\Малахова И.В. Называевская ЦРБ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907704" y="1412776"/>
            <a:ext cx="1584176" cy="23762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4" name="Picture 10" descr="D:\Документы\Документы ОПСА\Конкурсы\2011 г\Лучший по профессии 2011\08. Медсестра прием. отд\Фото конкурсантов\Областные\Кузнецова М.В. КПБ.tif"/>
          <p:cNvPicPr>
            <a:picLocks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635896" y="1412776"/>
            <a:ext cx="1584176" cy="237785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5" name="Picture 11" descr="D:\Документы\Документы ОПСА\Конкурсы\2011 г\Лучший по профессии 2011\08. Медсестра прием. отд\Фото конкурсантов\Городские\Ильиных Е.В. ГК БСМП № 1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923928" y="3900067"/>
            <a:ext cx="1584176" cy="237340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6" name="Picture 12" descr="D:\Документы\Документы ОПСА\Конкурсы\2011 г\Лучший по профессии 2011\08. Медсестра прием. отд\Фото конкурсантов\Городские\Гапоненко Е.Г. ГДКБ № 3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5652120" y="3903038"/>
            <a:ext cx="1584176" cy="2396226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7" name="Picture 13" descr="D:\Документы\Документы ОПСА\Конкурсы\2011 г\Лучший по профессии 2011\08. Медсестра прием. отд\Фото конкурсантов\Городские\Бадалян Л.Н. ГБ № 9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380312" y="3903038"/>
            <a:ext cx="1584176" cy="237973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8" name="Picture 14" descr="D:\Документы\Документы ОПСА\Конкурсы\2011 г\Лучший по профессии 2011\08. Медсестра прием. отд\Фото конкурсантов\Областные\1 место - Коваленко О.Н. ОДКБ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611560" y="1556792"/>
            <a:ext cx="1872208" cy="280831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39" name="Picture 15" descr="D:\Документы\Документы ОПСА\Конкурсы\2011 г\Лучший по профессии 2011\08. Медсестра прием. отд\Фото конкурсантов\Областные\2 место - Орешкина А.А. ОКБ.jpg"/>
          <p:cNvPicPr>
            <a:picLocks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3347864" y="2204864"/>
            <a:ext cx="1872208" cy="280831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1040" name="Picture 16" descr="D:\Документы\Документы ОПСА\Конкурсы\2011 г\Лучший по профессии 2011\08. Медсестра прием. отд\Фото конкурсантов\Городские\3 место - Кусаинова Г.Ж. ГК БСМП № 2.jpg"/>
          <p:cNvPicPr>
            <a:picLocks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156176" y="3140968"/>
            <a:ext cx="1872208" cy="280831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"/>
                            </p:stCondLst>
                            <p:childTnLst>
                              <p:par>
                                <p:cTn id="77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1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</Words>
  <Application>Microsoft Office PowerPoint</Application>
  <PresentationFormat>Экран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99</cp:revision>
  <dcterms:created xsi:type="dcterms:W3CDTF">2011-05-12T04:38:19Z</dcterms:created>
  <dcterms:modified xsi:type="dcterms:W3CDTF">2011-12-13T04:24:48Z</dcterms:modified>
</cp:coreProperties>
</file>