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0" r:id="rId2"/>
    <p:sldId id="258" r:id="rId3"/>
    <p:sldId id="257" r:id="rId4"/>
    <p:sldId id="256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09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2.gif"/><Relationship Id="rId7" Type="http://schemas.openxmlformats.org/officeDocument/2006/relationships/image" Target="../media/image15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899998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580058"/>
                </a:solidFill>
              </a:rPr>
              <a:t>Конкурс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580058"/>
                </a:solidFill>
              </a:rPr>
              <a:t>Омской профессиональной сестринской ассоциации </a:t>
            </a: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580058"/>
                </a:solidFill>
              </a:rPr>
              <a:t>«Лучший по профессии 2011» </a:t>
            </a:r>
          </a:p>
          <a:p>
            <a:pPr algn="ctr">
              <a:lnSpc>
                <a:spcPct val="90000"/>
              </a:lnSpc>
            </a:pPr>
            <a:endParaRPr lang="ru-RU" sz="3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000" b="1" dirty="0" smtClean="0">
                <a:solidFill>
                  <a:srgbClr val="580058"/>
                </a:solidFill>
              </a:rPr>
              <a:t>в номинации </a:t>
            </a:r>
          </a:p>
          <a:p>
            <a:pPr algn="ctr">
              <a:lnSpc>
                <a:spcPct val="90000"/>
              </a:lnSpc>
            </a:pPr>
            <a:endParaRPr lang="ru-RU" sz="3000" b="1" dirty="0" smtClean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</a:pPr>
            <a:r>
              <a:rPr lang="ru-RU" sz="4500" b="1" i="1" u="sng" dirty="0" smtClean="0">
                <a:solidFill>
                  <a:srgbClr val="580058"/>
                </a:solidFill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4500" b="1" i="1" u="sng" dirty="0" smtClean="0">
                <a:solidFill>
                  <a:srgbClr val="580058"/>
                </a:solidFill>
              </a:rPr>
              <a:t>приёмного отделения»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15816" y="2650267"/>
            <a:ext cx="504056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КУСАИНОВА</a:t>
            </a:r>
          </a:p>
          <a:p>
            <a:r>
              <a:rPr lang="ru-RU" sz="3400" b="1" dirty="0" err="1" smtClean="0">
                <a:solidFill>
                  <a:srgbClr val="A50021"/>
                </a:solidFill>
              </a:rPr>
              <a:t>Гульмира</a:t>
            </a:r>
            <a:r>
              <a:rPr lang="ru-RU" sz="3400" b="1" dirty="0" smtClean="0">
                <a:solidFill>
                  <a:srgbClr val="A50021"/>
                </a:solidFill>
              </a:rPr>
              <a:t> </a:t>
            </a:r>
            <a:r>
              <a:rPr lang="ru-RU" sz="3400" b="1" dirty="0" err="1" smtClean="0">
                <a:solidFill>
                  <a:srgbClr val="A50021"/>
                </a:solidFill>
              </a:rPr>
              <a:t>Жанаталаповна</a:t>
            </a:r>
            <a:endParaRPr lang="ru-RU" sz="3400" b="1" dirty="0" smtClean="0">
              <a:solidFill>
                <a:srgbClr val="A5002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129406"/>
            <a:ext cx="6624736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640064"/>
                </a:solidFill>
              </a:rPr>
              <a:t>Конкурс Омской профессиональной сестринской ассоциации 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640064"/>
                </a:solidFill>
              </a:rPr>
              <a:t>«Лучшая медицинская  сестра приёмного отделения»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19872" y="1484784"/>
            <a:ext cx="3528392" cy="864096"/>
          </a:xfrm>
          <a:prstGeom prst="roundRect">
            <a:avLst/>
          </a:prstGeom>
          <a:gradFill>
            <a:gsLst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1377887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lumMod val="60000"/>
                <a:lumOff val="4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5816" y="3988221"/>
            <a:ext cx="5868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процедурной приёмного отделения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ГК БСМП № 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800200" y="551723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268418">
            <a:off x="6392981" y="1930236"/>
            <a:ext cx="692274" cy="539974"/>
          </a:xfrm>
          <a:prstGeom prst="rect">
            <a:avLst/>
          </a:prstGeom>
          <a:noFill/>
        </p:spPr>
      </p:pic>
      <p:pic>
        <p:nvPicPr>
          <p:cNvPr id="4098" name="Picture 2" descr="D:\Рисунки\Анимация\Цветы\Новая папка\cv045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776863" y="2564904"/>
            <a:ext cx="1331641" cy="1711864"/>
          </a:xfrm>
          <a:prstGeom prst="rect">
            <a:avLst/>
          </a:prstGeom>
          <a:noFill/>
        </p:spPr>
      </p:pic>
      <p:pic>
        <p:nvPicPr>
          <p:cNvPr id="2" name="Picture 2" descr="D:\Документы\Документы ОПСА\Конкурсы\2011 г\Лучший по профессии 2011\08. Медсестра прием. отд\Фото конкурсантов\Городские\3 место - Кусаинова Г.Ж. ГК БСМП № 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1556792"/>
            <a:ext cx="2559125" cy="3960440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16832" y="2578259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ОРЕШКИНА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Алла Алексеевна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454828"/>
            <a:ext cx="3528392" cy="864096"/>
          </a:xfrm>
          <a:prstGeom prst="roundRect">
            <a:avLst/>
          </a:prstGeom>
          <a:gradFill>
            <a:gsLst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347931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lumMod val="40000"/>
                <a:lumOff val="6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6832" y="3916213"/>
            <a:ext cx="6047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приёмного отделения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«ОКБ»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691680" y="5514617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268418">
            <a:off x="6789532" y="1937398"/>
            <a:ext cx="692274" cy="539974"/>
          </a:xfrm>
          <a:prstGeom prst="rect">
            <a:avLst/>
          </a:prstGeom>
          <a:noFill/>
        </p:spPr>
      </p:pic>
      <p:pic>
        <p:nvPicPr>
          <p:cNvPr id="1030" name="Picture 6" descr="D:\Рисунки\Анимация\Цветы\Новая папка\cv023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11683" y="2659757"/>
            <a:ext cx="1352805" cy="120129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55776" y="129406"/>
            <a:ext cx="6624736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640064"/>
                </a:solidFill>
              </a:rPr>
              <a:t>Конкурс Омской профессиональной сестринской ассоциации 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640064"/>
                </a:solidFill>
              </a:rPr>
              <a:t>«Лучшая медицинская  сестра приёмного отделения»</a:t>
            </a:r>
          </a:p>
        </p:txBody>
      </p:sp>
      <p:pic>
        <p:nvPicPr>
          <p:cNvPr id="2050" name="Picture 2" descr="D:\Документы\Документы ОПСА\Конкурсы\2011 г\Лучший по профессии 2011\08. Медсестра прием. отд\Фото конкурсантов\Областные\2 место - Орешкина А.А. ОКБ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1484784"/>
            <a:ext cx="2523257" cy="3864796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15816" y="2564904"/>
            <a:ext cx="4392488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КОВАЛЕНКО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Оксана Николаевна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11925" y="1443644"/>
            <a:ext cx="3528392" cy="864096"/>
          </a:xfrm>
          <a:prstGeom prst="roundRect">
            <a:avLst/>
          </a:prstGeom>
          <a:gradFill>
            <a:gsLst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83933" y="1336747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chemeClr val="accent4">
                <a:lumMod val="60000"/>
                <a:lumOff val="40000"/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chemeClr val="bg1"/>
              </a:solidFill>
            </a:endParaRPr>
          </a:p>
        </p:txBody>
      </p:sp>
      <p:pic>
        <p:nvPicPr>
          <p:cNvPr id="18" name="Picture 1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447287">
            <a:off x="6952285" y="1875692"/>
            <a:ext cx="548258" cy="50439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951312" y="3847693"/>
            <a:ext cx="57961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медицинская сестра приёмного отделения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ОДКБ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445224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050" name="Picture 2" descr="D:\Рисунки\Анимация\Цветы\Цветы\74426603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17915" y="2420888"/>
            <a:ext cx="1474565" cy="144016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55776" y="129406"/>
            <a:ext cx="6624736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640064"/>
                </a:solidFill>
              </a:rPr>
              <a:t>Конкурс Омской профессиональной сестринской ассоциации «Лучший по профессии 2011» в номинации 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rgbClr val="640064"/>
                </a:solidFill>
              </a:rPr>
              <a:t>«Лучшая медицинская  сестра приёмного отделения»</a:t>
            </a:r>
          </a:p>
        </p:txBody>
      </p:sp>
      <p:pic>
        <p:nvPicPr>
          <p:cNvPr id="2" name="Picture 2" descr="D:\Документы\Документы ОПСА\Конкурсы\2011 г\Лучший по профессии 2011\08. Медсестра прием. отд\Фото конкурсантов\Областные\1 место - Коваленко О.Н. ОДКБ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1484784"/>
            <a:ext cx="2569142" cy="3888432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исунки\Цветы\45454\yellow-and-red-tulips-wallpaper-1366x7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screen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743288">
            <a:off x="772527" y="2367234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264" y="1052736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477852">
            <a:off x="5634964" y="5157658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9125" y="42659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133</Words>
  <Application>Microsoft Office PowerPoint</Application>
  <PresentationFormat>Экран (4:3)</PresentationFormat>
  <Paragraphs>38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100</cp:revision>
  <dcterms:created xsi:type="dcterms:W3CDTF">2011-05-12T04:38:19Z</dcterms:created>
  <dcterms:modified xsi:type="dcterms:W3CDTF">2011-12-13T04:25:21Z</dcterms:modified>
</cp:coreProperties>
</file>