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FFF3FF"/>
    <a:srgbClr val="580058"/>
    <a:srgbClr val="CC0000"/>
    <a:srgbClr val="640064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286" autoAdjust="0"/>
  </p:normalViewPr>
  <p:slideViewPr>
    <p:cSldViewPr>
      <p:cViewPr>
        <p:scale>
          <a:sx n="75" d="100"/>
          <a:sy n="75" d="100"/>
        </p:scale>
        <p:origin x="-1386" y="-3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jpeg"/><Relationship Id="rId7" Type="http://schemas.openxmlformats.org/officeDocument/2006/relationships/hyperlink" Target="http://www.opsa.info/" TargetMode="External"/><Relationship Id="rId12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mail@opsa.info" TargetMode="External"/><Relationship Id="rId11" Type="http://schemas.openxmlformats.org/officeDocument/2006/relationships/image" Target="../media/image8.png"/><Relationship Id="rId5" Type="http://schemas.openxmlformats.org/officeDocument/2006/relationships/image" Target="../media/image4.png"/><Relationship Id="rId10" Type="http://schemas.openxmlformats.org/officeDocument/2006/relationships/image" Target="../media/image7.png"/><Relationship Id="rId4" Type="http://schemas.openxmlformats.org/officeDocument/2006/relationships/image" Target="../media/image3.jpeg"/><Relationship Id="rId9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Прямоугольник 28"/>
          <p:cNvSpPr/>
          <p:nvPr/>
        </p:nvSpPr>
        <p:spPr>
          <a:xfrm>
            <a:off x="0" y="6381328"/>
            <a:ext cx="9144000" cy="476672"/>
          </a:xfrm>
          <a:prstGeom prst="rect">
            <a:avLst/>
          </a:prstGeom>
          <a:solidFill>
            <a:srgbClr val="660066">
              <a:alpha val="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0" y="0"/>
            <a:ext cx="9144000" cy="1556792"/>
          </a:xfrm>
          <a:prstGeom prst="rect">
            <a:avLst/>
          </a:prstGeom>
          <a:solidFill>
            <a:srgbClr val="660066">
              <a:alpha val="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503" y="141429"/>
            <a:ext cx="1056117" cy="1215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15" name="Прямая соединительная линия 14"/>
          <p:cNvCxnSpPr/>
          <p:nvPr/>
        </p:nvCxnSpPr>
        <p:spPr>
          <a:xfrm flipV="1">
            <a:off x="1715603" y="1556792"/>
            <a:ext cx="7428397" cy="6768"/>
          </a:xfrm>
          <a:prstGeom prst="line">
            <a:avLst/>
          </a:prstGeom>
          <a:ln w="41275">
            <a:solidFill>
              <a:srgbClr val="7030A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2" descr="C:\Users\User\Desktop\tools-medicine-emergency-health_3312467.jpg"/>
          <p:cNvPicPr>
            <a:picLocks noChangeAspect="1" noChangeArrowheads="1"/>
          </p:cNvPicPr>
          <p:nvPr/>
        </p:nvPicPr>
        <p:blipFill>
          <a:blip r:embed="rId3" cstate="email">
            <a:lum bright="10000"/>
          </a:blip>
          <a:srcRect/>
          <a:stretch>
            <a:fillRect/>
          </a:stretch>
        </p:blipFill>
        <p:spPr bwMode="auto">
          <a:xfrm>
            <a:off x="169121" y="217103"/>
            <a:ext cx="936104" cy="1056117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59632" y="154156"/>
            <a:ext cx="1056117" cy="1215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11760" y="177754"/>
            <a:ext cx="1056117" cy="1215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29" name="Picture 5" descr="C:\Users\User\Desktop\27352_2010111237.jpg"/>
          <p:cNvPicPr>
            <a:picLocks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483768" y="265186"/>
            <a:ext cx="936000" cy="1054800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1030" name="Picture 6"/>
          <p:cNvPicPr>
            <a:picLocks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310858" y="229475"/>
            <a:ext cx="936000" cy="1054800"/>
          </a:xfrm>
          <a:prstGeom prst="rect">
            <a:avLst/>
          </a:prstGeom>
          <a:noFill/>
          <a:effectLst>
            <a:softEdge rad="63500"/>
          </a:effectLst>
        </p:spPr>
      </p:pic>
      <p:cxnSp>
        <p:nvCxnSpPr>
          <p:cNvPr id="16" name="Прямая соединительная линия 15"/>
          <p:cNvCxnSpPr/>
          <p:nvPr/>
        </p:nvCxnSpPr>
        <p:spPr>
          <a:xfrm>
            <a:off x="0" y="6381328"/>
            <a:ext cx="9144000" cy="0"/>
          </a:xfrm>
          <a:prstGeom prst="line">
            <a:avLst/>
          </a:prstGeom>
          <a:ln w="41275">
            <a:solidFill>
              <a:srgbClr val="7030A0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5496" y="6370937"/>
            <a:ext cx="33602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/>
              <a:t>ОРОО ОПСА</a:t>
            </a:r>
          </a:p>
          <a:p>
            <a:r>
              <a:rPr lang="ru-RU" sz="1400" dirty="0" smtClean="0"/>
              <a:t>644043  г. Омск, ул. Орджоникидзе, 14-11</a:t>
            </a:r>
            <a:endParaRPr lang="ru-RU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3841310" y="6362164"/>
            <a:ext cx="22428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 smtClean="0"/>
              <a:t>тел./факс 8 (3812) 24-56-27</a:t>
            </a:r>
          </a:p>
          <a:p>
            <a:pPr algn="ctr"/>
            <a:r>
              <a:rPr lang="en-US" sz="1400" dirty="0" smtClean="0"/>
              <a:t>E-mail: </a:t>
            </a:r>
            <a:r>
              <a:rPr lang="en-US" sz="1400" dirty="0" smtClean="0">
                <a:hlinkClick r:id="rId6"/>
              </a:rPr>
              <a:t>mail@opsa.info</a:t>
            </a:r>
            <a:r>
              <a:rPr lang="en-US" sz="1400" dirty="0" smtClean="0"/>
              <a:t> </a:t>
            </a:r>
            <a:endParaRPr lang="ru-RU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6721380" y="6340493"/>
            <a:ext cx="23873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 smtClean="0"/>
              <a:t>Сайт</a:t>
            </a:r>
            <a:r>
              <a:rPr lang="en-US" sz="1400" dirty="0" smtClean="0"/>
              <a:t>  </a:t>
            </a:r>
            <a:r>
              <a:rPr lang="en-US" sz="1400" dirty="0" smtClean="0">
                <a:hlinkClick r:id="rId7"/>
              </a:rPr>
              <a:t>www.opsa.info</a:t>
            </a:r>
            <a:r>
              <a:rPr lang="ru-RU" sz="1400" dirty="0" smtClean="0"/>
              <a:t>, </a:t>
            </a:r>
            <a:r>
              <a:rPr lang="ru-RU" sz="1400" dirty="0" smtClean="0">
                <a:hlinkClick r:id="rId7"/>
              </a:rPr>
              <a:t>опса.рф</a:t>
            </a:r>
          </a:p>
          <a:p>
            <a:pPr algn="ctr"/>
            <a:r>
              <a:rPr lang="en-US" sz="1400" dirty="0" smtClean="0"/>
              <a:t>Skype </a:t>
            </a:r>
            <a:r>
              <a:rPr lang="en-US" sz="1400" dirty="0" smtClean="0">
                <a:hlinkClick r:id="rId7"/>
              </a:rPr>
              <a:t>opsa55</a:t>
            </a:r>
            <a:endParaRPr lang="ru-RU" sz="1400" dirty="0" smtClean="0">
              <a:hlinkClick r:id="rId7"/>
            </a:endParaRPr>
          </a:p>
        </p:txBody>
      </p:sp>
      <p:pic>
        <p:nvPicPr>
          <p:cNvPr id="4" name="Picture 3" descr="C:\Users\Sveta\Desktop\1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 flipV="1">
            <a:off x="44248" y="1473653"/>
            <a:ext cx="1671355" cy="24557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3456384" y="188640"/>
            <a:ext cx="56521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580058"/>
                </a:solidFill>
              </a:rPr>
              <a:t>Семинар «Доступность, оперативность, качество  в деятельности сестринского персонала приемного отделения»</a:t>
            </a:r>
            <a:endParaRPr lang="ru-RU" sz="2400" b="1" dirty="0">
              <a:solidFill>
                <a:srgbClr val="580058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55576" y="1628800"/>
            <a:ext cx="777686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i="1" u="sng" dirty="0" smtClean="0">
                <a:solidFill>
                  <a:srgbClr val="580058"/>
                </a:solidFill>
              </a:rPr>
              <a:t>Сфокусированная групповая дискуссия № 8</a:t>
            </a:r>
            <a:endParaRPr lang="ru-RU" sz="3000" b="1" i="1" u="sng" dirty="0">
              <a:solidFill>
                <a:srgbClr val="580058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51520" y="2636912"/>
            <a:ext cx="8820472" cy="19543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5000" b="1" dirty="0" smtClean="0">
                <a:solidFill>
                  <a:srgbClr val="580058"/>
                </a:solidFill>
              </a:rPr>
              <a:t>«Организация инфекционной безопасности в приемном отделении»</a:t>
            </a:r>
          </a:p>
        </p:txBody>
      </p:sp>
      <p:pic>
        <p:nvPicPr>
          <p:cNvPr id="27" name="Picture 3" descr="C:\Users\Sveta\Desktop\1.pn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 flipV="1">
            <a:off x="3707904" y="2348880"/>
            <a:ext cx="1671355" cy="10155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Прямоугольник 20"/>
          <p:cNvSpPr/>
          <p:nvPr/>
        </p:nvSpPr>
        <p:spPr>
          <a:xfrm>
            <a:off x="4499992" y="4841865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2000" b="1" dirty="0" smtClean="0"/>
              <a:t>И.С. </a:t>
            </a:r>
            <a:r>
              <a:rPr lang="ru-RU" sz="2000" b="1" dirty="0" err="1" smtClean="0"/>
              <a:t>Бронивец</a:t>
            </a:r>
            <a:r>
              <a:rPr lang="ru-RU" sz="2000" b="1" dirty="0" smtClean="0"/>
              <a:t>, </a:t>
            </a:r>
          </a:p>
          <a:p>
            <a:pPr algn="r"/>
            <a:r>
              <a:rPr lang="ru-RU" sz="2000" b="1" dirty="0" smtClean="0"/>
              <a:t>старшая медицинская сестра приемного педиатрического отделения МУЗ ГДКБ № 3</a:t>
            </a:r>
          </a:p>
        </p:txBody>
      </p:sp>
      <p:grpSp>
        <p:nvGrpSpPr>
          <p:cNvPr id="41" name="Группа 40"/>
          <p:cNvGrpSpPr/>
          <p:nvPr/>
        </p:nvGrpSpPr>
        <p:grpSpPr>
          <a:xfrm>
            <a:off x="72008" y="3933056"/>
            <a:ext cx="2699792" cy="2376264"/>
            <a:chOff x="1678980" y="1484784"/>
            <a:chExt cx="3829124" cy="360040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10" cstate="email"/>
            <a:srcRect/>
            <a:stretch>
              <a:fillRect/>
            </a:stretch>
          </p:blipFill>
          <p:spPr bwMode="auto">
            <a:xfrm>
              <a:off x="1691680" y="1484784"/>
              <a:ext cx="3816424" cy="3600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" name="Picture 2"/>
            <p:cNvPicPr>
              <a:picLocks noChangeAspect="1" noChangeArrowheads="1"/>
            </p:cNvPicPr>
            <p:nvPr/>
          </p:nvPicPr>
          <p:blipFill>
            <a:blip r:embed="rId11" cstate="email"/>
            <a:srcRect/>
            <a:stretch>
              <a:fillRect/>
            </a:stretch>
          </p:blipFill>
          <p:spPr bwMode="auto">
            <a:xfrm flipV="1">
              <a:off x="1678980" y="3073152"/>
              <a:ext cx="2304256" cy="1152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6" name="Прямоугольник 25"/>
            <p:cNvSpPr/>
            <p:nvPr/>
          </p:nvSpPr>
          <p:spPr>
            <a:xfrm>
              <a:off x="1712888" y="4221088"/>
              <a:ext cx="936104" cy="86409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Прямоугольник 29"/>
            <p:cNvSpPr/>
            <p:nvPr/>
          </p:nvSpPr>
          <p:spPr>
            <a:xfrm>
              <a:off x="4283968" y="2348880"/>
              <a:ext cx="936104" cy="2880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Прямоугольник 30"/>
            <p:cNvSpPr/>
            <p:nvPr/>
          </p:nvSpPr>
          <p:spPr>
            <a:xfrm rot="18408176">
              <a:off x="4662427" y="1925014"/>
              <a:ext cx="936104" cy="2880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1717080" y="1484784"/>
              <a:ext cx="936104" cy="4320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1763688" y="1772816"/>
              <a:ext cx="504056" cy="4320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3851920" y="3645024"/>
              <a:ext cx="504056" cy="3600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3970536" y="3369692"/>
              <a:ext cx="385440" cy="3600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3945136" y="3251076"/>
              <a:ext cx="169416" cy="3600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39" name="Picture 2"/>
            <p:cNvPicPr>
              <a:picLocks noChangeAspect="1" noChangeArrowheads="1"/>
            </p:cNvPicPr>
            <p:nvPr/>
          </p:nvPicPr>
          <p:blipFill>
            <a:blip r:embed="rId12" cstate="email"/>
            <a:srcRect/>
            <a:stretch>
              <a:fillRect/>
            </a:stretch>
          </p:blipFill>
          <p:spPr bwMode="auto">
            <a:xfrm>
              <a:off x="4355976" y="3212976"/>
              <a:ext cx="516756" cy="4320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0" name="Прямоугольник 39"/>
            <p:cNvSpPr/>
            <p:nvPr/>
          </p:nvSpPr>
          <p:spPr>
            <a:xfrm rot="20306611">
              <a:off x="4784219" y="3025950"/>
              <a:ext cx="504056" cy="5004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70</Words>
  <Application>Microsoft Office PowerPoint</Application>
  <PresentationFormat>Экран 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ОПСА</cp:lastModifiedBy>
  <cp:revision>37</cp:revision>
  <dcterms:created xsi:type="dcterms:W3CDTF">2011-11-07T04:03:20Z</dcterms:created>
  <dcterms:modified xsi:type="dcterms:W3CDTF">2011-12-13T04:24:11Z</dcterms:modified>
</cp:coreProperties>
</file>