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61048"/>
            <a:ext cx="3347864" cy="248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628800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10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420888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-36512" y="2708920"/>
            <a:ext cx="9324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500" b="1" dirty="0" smtClean="0">
                <a:solidFill>
                  <a:srgbClr val="580058"/>
                </a:solidFill>
              </a:rPr>
              <a:t>«Накопительная система учетных баллов повышения квалификации»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499992" y="486916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А.П. </a:t>
            </a:r>
            <a:r>
              <a:rPr lang="ru-RU" sz="2000" b="1" dirty="0" err="1" smtClean="0"/>
              <a:t>Карпицкая</a:t>
            </a:r>
            <a:r>
              <a:rPr lang="ru-RU" sz="2000" b="1" dirty="0" smtClean="0"/>
              <a:t>, </a:t>
            </a:r>
          </a:p>
          <a:p>
            <a:pPr algn="r"/>
            <a:r>
              <a:rPr lang="ru-RU" sz="2000" b="1" dirty="0" smtClean="0"/>
              <a:t>старшая медицинская сестра приемного отделения </a:t>
            </a:r>
          </a:p>
          <a:p>
            <a:pPr algn="r"/>
            <a:r>
              <a:rPr lang="ru-RU" sz="2000" b="1" dirty="0" smtClean="0"/>
              <a:t>МУЗ ГК БСМП №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70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39</cp:revision>
  <dcterms:created xsi:type="dcterms:W3CDTF">2011-11-07T04:03:20Z</dcterms:created>
  <dcterms:modified xsi:type="dcterms:W3CDTF">2011-12-13T04:24:27Z</dcterms:modified>
</cp:coreProperties>
</file>