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человечки\803362-person-helping-another-person-on-a-wheelchair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3516967"/>
            <a:ext cx="3059832" cy="2864361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650866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6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2708920"/>
            <a:ext cx="83529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«Эргономика в приемном отделении»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420888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4572000" y="484186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Ж.В. Логинова, </a:t>
            </a:r>
          </a:p>
          <a:p>
            <a:pPr algn="r"/>
            <a:r>
              <a:rPr lang="ru-RU" sz="2000" b="1" dirty="0" smtClean="0"/>
              <a:t>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МУЗ МСЧ №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67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33</cp:revision>
  <dcterms:created xsi:type="dcterms:W3CDTF">2011-11-07T04:03:20Z</dcterms:created>
  <dcterms:modified xsi:type="dcterms:W3CDTF">2011-12-13T04:23:54Z</dcterms:modified>
</cp:coreProperties>
</file>