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hyperlink" Target="http://www.opsa.info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il@opsa.info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6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7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7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7"/>
              </a:rPr>
              <a:t>opsa55</a:t>
            </a:r>
            <a:endParaRPr lang="ru-RU" sz="1400" dirty="0" smtClean="0">
              <a:hlinkClick r:id="rId7"/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56384" y="188640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80058"/>
                </a:solidFill>
              </a:rPr>
              <a:t>Семинар «Доступность, оперативность, качество  в деятельности сестринского персонала приемного отделения»</a:t>
            </a:r>
            <a:endParaRPr lang="ru-RU" sz="24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1628800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580058"/>
                </a:solidFill>
              </a:rPr>
              <a:t>Сфокусированная групповая дискуссия № 9</a:t>
            </a:r>
            <a:endParaRPr lang="ru-RU" sz="3000" b="1" i="1" u="sng" dirty="0">
              <a:solidFill>
                <a:srgbClr val="580058"/>
              </a:solidFill>
            </a:endParaRPr>
          </a:p>
        </p:txBody>
      </p:sp>
      <p:pic>
        <p:nvPicPr>
          <p:cNvPr id="27" name="Picture 3" descr="C:\Users\Sveta\Desktop\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07904" y="2348880"/>
            <a:ext cx="1671355" cy="101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360040" y="2564904"/>
            <a:ext cx="853244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b="1" dirty="0" smtClean="0">
                <a:solidFill>
                  <a:srgbClr val="580058"/>
                </a:solidFill>
              </a:rPr>
              <a:t>«Синдром эмоционального выгорания»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499992" y="486916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/>
              <a:t>Е.А. Никоненко,</a:t>
            </a:r>
          </a:p>
          <a:p>
            <a:pPr algn="r"/>
            <a:r>
              <a:rPr lang="ru-RU" sz="2000" b="1" dirty="0" smtClean="0"/>
              <a:t> старшая медицинская сестра приемного отделения </a:t>
            </a:r>
          </a:p>
          <a:p>
            <a:pPr algn="r"/>
            <a:r>
              <a:rPr lang="ru-RU" sz="2000" b="1" dirty="0" smtClean="0"/>
              <a:t>МУЗ «ОГКБ № 1 им. Кабанова А.Н.»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flipH="1">
            <a:off x="72008" y="3249284"/>
            <a:ext cx="2195736" cy="307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73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38</cp:revision>
  <dcterms:created xsi:type="dcterms:W3CDTF">2011-11-07T04:03:20Z</dcterms:created>
  <dcterms:modified xsi:type="dcterms:W3CDTF">2011-12-13T04:24:18Z</dcterms:modified>
</cp:coreProperties>
</file>