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66FF33"/>
    <a:srgbClr val="FFCC66"/>
    <a:srgbClr val="FFFF66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0093" autoAdjust="0"/>
  </p:normalViewPr>
  <p:slideViewPr>
    <p:cSldViewPr>
      <p:cViewPr>
        <p:scale>
          <a:sx n="75" d="100"/>
          <a:sy n="75" d="100"/>
        </p:scale>
        <p:origin x="-474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7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ln w="12700">
          <a:solidFill>
            <a:srgbClr val="808080"/>
          </a:solidFill>
          <a:prstDash val="solid"/>
        </a:ln>
      </c:spPr>
    </c:sideWall>
    <c:backWall>
      <c:thickness val="0"/>
      <c:sp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4824114524909424E-2"/>
          <c:y val="7.1684571118128704E-2"/>
          <c:w val="0.54342147467485702"/>
          <c:h val="0.7777777777777777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Гипоксически-ишемич. поражение ЦНС</c:v>
                </c:pt>
              </c:strCache>
            </c:strRef>
          </c:tx>
          <c:spPr>
            <a:solidFill>
              <a:srgbClr val="FF0000"/>
            </a:solidFill>
            <a:ln w="9519">
              <a:solidFill>
                <a:srgbClr val="000000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1.4223330024262539E-2"/>
                  <c:y val="1.70679960291150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123232262218984E-3"/>
                  <c:y val="-1.55676670098091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2011 г.</c:v>
                </c:pt>
                <c:pt idx="1">
                  <c:v>2012 г.</c:v>
                </c:pt>
                <c:pt idx="2">
                  <c:v>2013 г.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358</c:v>
                </c:pt>
                <c:pt idx="1">
                  <c:v>390</c:v>
                </c:pt>
                <c:pt idx="2">
                  <c:v>404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Токсико-метаболическое поражение ЦНС</c:v>
                </c:pt>
              </c:strCache>
            </c:strRef>
          </c:tx>
          <c:spPr>
            <a:solidFill>
              <a:srgbClr val="FFFF00"/>
            </a:solidFill>
            <a:ln w="9519">
              <a:solidFill>
                <a:srgbClr val="000000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1.0273939357331388E-2"/>
                  <c:y val="-3.113533401961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21230436761516E-2"/>
                  <c:y val="-3.9131628743759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123232262218985E-2"/>
                  <c:y val="-3.113533401961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2011 г.</c:v>
                </c:pt>
                <c:pt idx="1">
                  <c:v>2012 г.</c:v>
                </c:pt>
                <c:pt idx="2">
                  <c:v>2013 г.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47</c:v>
                </c:pt>
                <c:pt idx="1">
                  <c:v>29</c:v>
                </c:pt>
                <c:pt idx="2">
                  <c:v>43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ВУИ</c:v>
                </c:pt>
              </c:strCache>
            </c:strRef>
          </c:tx>
          <c:spPr>
            <a:solidFill>
              <a:srgbClr val="05E0DB">
                <a:lumMod val="75000"/>
              </a:srgbClr>
            </a:solidFill>
            <a:ln w="9519">
              <a:solidFill>
                <a:srgbClr val="000000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invertIfNegative val="0"/>
          <c:cat>
            <c:strRef>
              <c:f>Sheet1!$B$1:$D$1</c:f>
              <c:strCache>
                <c:ptCount val="3"/>
                <c:pt idx="0">
                  <c:v>2011 г.</c:v>
                </c:pt>
                <c:pt idx="1">
                  <c:v>2012 г.</c:v>
                </c:pt>
                <c:pt idx="2">
                  <c:v>2013 г.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18</c:v>
                </c:pt>
                <c:pt idx="1">
                  <c:v>56</c:v>
                </c:pt>
                <c:pt idx="2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Сочетанная родовая травма</c:v>
                </c:pt>
              </c:strCache>
            </c:strRef>
          </c:tx>
          <c:spPr>
            <a:solidFill>
              <a:srgbClr val="CCFFFF"/>
            </a:solidFill>
            <a:ln w="9519">
              <a:solidFill>
                <a:srgbClr val="000000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invertIfNegative val="0"/>
          <c:cat>
            <c:strRef>
              <c:f>Sheet1!$B$1:$D$1</c:f>
              <c:strCache>
                <c:ptCount val="3"/>
                <c:pt idx="0">
                  <c:v>2011 г.</c:v>
                </c:pt>
                <c:pt idx="1">
                  <c:v>2012 г.</c:v>
                </c:pt>
                <c:pt idx="2">
                  <c:v>2013 г.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18</c:v>
                </c:pt>
                <c:pt idx="1">
                  <c:v>12</c:v>
                </c:pt>
                <c:pt idx="2">
                  <c:v>18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Неонатальная желтуха</c:v>
                </c:pt>
              </c:strCache>
            </c:strRef>
          </c:tx>
          <c:spPr>
            <a:solidFill>
              <a:srgbClr val="66FF33"/>
            </a:solidFill>
            <a:ln w="9519">
              <a:solidFill>
                <a:srgbClr val="000000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invertIfNegative val="0"/>
          <c:cat>
            <c:strRef>
              <c:f>Sheet1!$B$1:$D$1</c:f>
              <c:strCache>
                <c:ptCount val="3"/>
                <c:pt idx="0">
                  <c:v>2011 г.</c:v>
                </c:pt>
                <c:pt idx="1">
                  <c:v>2012 г.</c:v>
                </c:pt>
                <c:pt idx="2">
                  <c:v>2013 г.</c:v>
                </c:pt>
              </c:strCache>
            </c:strRef>
          </c:cat>
          <c:val>
            <c:numRef>
              <c:f>Sheet1!$B$6:$D$6</c:f>
              <c:numCache>
                <c:formatCode>General</c:formatCode>
                <c:ptCount val="3"/>
                <c:pt idx="0">
                  <c:v>17</c:v>
                </c:pt>
                <c:pt idx="1">
                  <c:v>1</c:v>
                </c:pt>
                <c:pt idx="2">
                  <c:v>11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Прочие </c:v>
                </c:pt>
              </c:strCache>
            </c:strRef>
          </c:tx>
          <c:spPr>
            <a:solidFill>
              <a:srgbClr val="FF8080"/>
            </a:solidFill>
            <a:ln w="9519">
              <a:solidFill>
                <a:srgbClr val="31B6FD">
                  <a:lumMod val="75000"/>
                </a:srgbClr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invertIfNegative val="0"/>
          <c:cat>
            <c:strRef>
              <c:f>Sheet1!$B$1:$D$1</c:f>
              <c:strCache>
                <c:ptCount val="3"/>
                <c:pt idx="0">
                  <c:v>2011 г.</c:v>
                </c:pt>
                <c:pt idx="1">
                  <c:v>2012 г.</c:v>
                </c:pt>
                <c:pt idx="2">
                  <c:v>2013 г.</c:v>
                </c:pt>
              </c:strCache>
            </c:strRef>
          </c:cat>
          <c:val>
            <c:numRef>
              <c:f>Sheet1!$B$7:$D$7</c:f>
              <c:numCache>
                <c:formatCode>General</c:formatCode>
                <c:ptCount val="3"/>
                <c:pt idx="0">
                  <c:v>38</c:v>
                </c:pt>
                <c:pt idx="1">
                  <c:v>12</c:v>
                </c:pt>
                <c:pt idx="2">
                  <c:v>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0"/>
        <c:shape val="box"/>
        <c:axId val="36369920"/>
        <c:axId val="36371456"/>
        <c:axId val="0"/>
      </c:bar3DChart>
      <c:catAx>
        <c:axId val="36369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38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200" b="1" i="0" u="none" strike="noStrike" baseline="0">
                <a:solidFill>
                  <a:schemeClr val="bg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/>
                <a:cs typeface="Calibri"/>
              </a:defRPr>
            </a:pPr>
            <a:endParaRPr lang="ru-RU"/>
          </a:p>
        </c:txPr>
        <c:crossAx val="363714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6371456"/>
        <c:scaling>
          <c:orientation val="minMax"/>
        </c:scaling>
        <c:delete val="0"/>
        <c:axPos val="l"/>
        <c:majorGridlines>
          <c:spPr>
            <a:ln w="2380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38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bg1">
                    <a:lumMod val="75000"/>
                    <a:lumOff val="25000"/>
                  </a:schemeClr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6369920"/>
        <c:crosses val="autoZero"/>
        <c:crossBetween val="between"/>
        <c:majorUnit val="100"/>
      </c:valAx>
      <c:spPr>
        <a:noFill/>
        <a:ln w="19039">
          <a:noFill/>
        </a:ln>
      </c:spPr>
    </c:plotArea>
    <c:legend>
      <c:legendPos val="r"/>
      <c:layout>
        <c:manualLayout>
          <c:xMode val="edge"/>
          <c:yMode val="edge"/>
          <c:x val="0.6189967467772397"/>
          <c:y val="1.6885892606914643E-2"/>
          <c:w val="0.37885564238382125"/>
          <c:h val="0.98311410739308547"/>
        </c:manualLayout>
      </c:layout>
      <c:overlay val="0"/>
      <c:spPr>
        <a:noFill/>
        <a:ln w="2380">
          <a:noFill/>
          <a:prstDash val="solid"/>
        </a:ln>
      </c:spPr>
      <c:txPr>
        <a:bodyPr/>
        <a:lstStyle/>
        <a:p>
          <a:pPr>
            <a:defRPr sz="2100" b="1" i="0" u="none" strike="noStrike" baseline="0">
              <a:solidFill>
                <a:schemeClr val="bg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99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txPr>
        <a:bodyPr/>
        <a:lstStyle/>
        <a:p>
          <a:pPr>
            <a:defRPr sz="2400">
              <a:solidFill>
                <a:schemeClr val="bg2">
                  <a:lumMod val="20000"/>
                  <a:lumOff val="80000"/>
                </a:schemeClr>
              </a:solidFill>
              <a:latin typeface="+mn-lt"/>
              <a:cs typeface="Times New Roman" pitchFamily="18" charset="0"/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086686483252439E-4"/>
          <c:y val="0"/>
          <c:w val="0.8499240258691918"/>
          <c:h val="0.8697045793088518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Выписано по исходам </c:v>
                </c:pt>
              </c:strCache>
            </c:strRef>
          </c:tx>
          <c:spPr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Pt>
            <c:idx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FF505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noFill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4759304456832453"/>
                  <c:y val="-0.43377766349248487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9006258369025351E-2"/>
                  <c:y val="4.5824085247126917E-2"/>
                </c:manualLayout>
              </c:layout>
              <c:tx>
                <c:rich>
                  <a:bodyPr/>
                  <a:lstStyle/>
                  <a:p>
                    <a:pPr>
                      <a:defRPr sz="28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defRPr>
                    </a:pPr>
                    <a:r>
                      <a: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4%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delete val="1"/>
            </c:dLbl>
            <c:txPr>
              <a:bodyPr/>
              <a:lstStyle/>
              <a:p>
                <a:pPr>
                  <a:defRPr sz="28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2"/>
                <c:pt idx="0">
                  <c:v>Улучшение</c:v>
                </c:pt>
                <c:pt idx="1">
                  <c:v>Без перемен 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0.96000000000000008</c:v>
                </c:pt>
                <c:pt idx="1">
                  <c:v>4.0000000000000008E-2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1"/>
        <c:txPr>
          <a:bodyPr/>
          <a:lstStyle/>
          <a:p>
            <a:pPr>
              <a:defRPr sz="2000" b="1" baseline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0.63969943647066874"/>
          <c:w val="1"/>
          <c:h val="0.17052241282059791"/>
        </c:manualLayout>
      </c:layout>
      <c:overlay val="0"/>
      <c:txPr>
        <a:bodyPr/>
        <a:lstStyle/>
        <a:p>
          <a:pPr>
            <a:defRPr sz="2400" b="1" baseline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Relationship Id="rId4" Type="http://schemas.openxmlformats.org/officeDocument/2006/relationships/image" Target="../media/image14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png"/><Relationship Id="rId1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BF89CA-32A9-4B21-9D08-2F7EE32AAEA9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09E3DA-0386-4454-8205-C6E90459F52C}">
      <dgm:prSet phldrT="[Текст]" custT="1"/>
      <dgm:spPr>
        <a:solidFill>
          <a:schemeClr val="bg2">
            <a:lumMod val="75000"/>
          </a:schemeClr>
        </a:solidFill>
        <a:ln>
          <a:solidFill>
            <a:srgbClr val="FFFF00"/>
          </a:solidFill>
        </a:ln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БУЗОО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«Городской клинический перинатальный центр»</a:t>
          </a:r>
          <a:endParaRPr lang="ru-RU" sz="28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cs typeface="Times New Roman" pitchFamily="18" charset="0"/>
          </a:endParaRPr>
        </a:p>
      </dgm:t>
    </dgm:pt>
    <dgm:pt modelId="{5D9BFA2F-96A5-4D20-AF49-C486E6CF67AF}" type="parTrans" cxnId="{DF721236-4242-4BE1-BAB3-E440C5B6D5FC}">
      <dgm:prSet/>
      <dgm:spPr/>
      <dgm:t>
        <a:bodyPr/>
        <a:lstStyle/>
        <a:p>
          <a:endParaRPr lang="ru-RU"/>
        </a:p>
      </dgm:t>
    </dgm:pt>
    <dgm:pt modelId="{5B9FC2E1-8E16-49D9-A498-02E362FE5575}" type="sibTrans" cxnId="{DF721236-4242-4BE1-BAB3-E440C5B6D5FC}">
      <dgm:prSet/>
      <dgm:spPr/>
      <dgm:t>
        <a:bodyPr/>
        <a:lstStyle/>
        <a:p>
          <a:endParaRPr lang="ru-RU"/>
        </a:p>
      </dgm:t>
    </dgm:pt>
    <dgm:pt modelId="{C3E755E4-E875-4CD6-917D-4D6FBFFDFC9C}">
      <dgm:prSet phldrT="[Текст]" phldr="1"/>
      <dgm:spPr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pPr algn="l"/>
          <a:endParaRPr lang="ru-RU" dirty="0"/>
        </a:p>
      </dgm:t>
    </dgm:pt>
    <dgm:pt modelId="{3AC1AF45-D696-4D3F-9405-F0E060B09DA4}" type="parTrans" cxnId="{74C83506-43D8-41FD-8F77-A21967FCCFD3}">
      <dgm:prSet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8E904EF6-1072-4085-97A8-51E9A9433670}" type="sibTrans" cxnId="{74C83506-43D8-41FD-8F77-A21967FCCFD3}">
      <dgm:prSet/>
      <dgm:spPr/>
      <dgm:t>
        <a:bodyPr/>
        <a:lstStyle/>
        <a:p>
          <a:endParaRPr lang="ru-RU"/>
        </a:p>
      </dgm:t>
    </dgm:pt>
    <dgm:pt modelId="{3239763C-E26F-46E8-9856-661A3DB9FFE6}">
      <dgm:prSet phldrT="[Текст]" custT="1"/>
      <dgm:spPr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pPr algn="l"/>
          <a:endParaRPr lang="ru-RU" sz="2400" dirty="0" smtClean="0"/>
        </a:p>
        <a:p>
          <a:pPr algn="l"/>
          <a:endParaRPr lang="ru-RU" sz="2400" dirty="0" smtClean="0"/>
        </a:p>
        <a:p>
          <a:pPr algn="l"/>
          <a:endParaRPr lang="ru-RU" sz="2400" dirty="0" smtClean="0"/>
        </a:p>
        <a:p>
          <a:pPr algn="l"/>
          <a:endParaRPr lang="ru-RU" sz="2000" dirty="0">
            <a:solidFill>
              <a:schemeClr val="accent5">
                <a:lumMod val="75000"/>
              </a:schemeClr>
            </a:solidFill>
          </a:endParaRPr>
        </a:p>
      </dgm:t>
    </dgm:pt>
    <dgm:pt modelId="{98DB1D61-AA77-4346-9DB9-6B54D58CD538}" type="sibTrans" cxnId="{C81583E0-2EF6-48A9-B9BE-967B9943BF4C}">
      <dgm:prSet/>
      <dgm:spPr/>
      <dgm:t>
        <a:bodyPr/>
        <a:lstStyle/>
        <a:p>
          <a:endParaRPr lang="ru-RU"/>
        </a:p>
      </dgm:t>
    </dgm:pt>
    <dgm:pt modelId="{1577118F-F7EF-4F60-BACE-0AF68B0FFD03}" type="parTrans" cxnId="{C81583E0-2EF6-48A9-B9BE-967B9943BF4C}">
      <dgm:prSet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B1AEFC21-477E-4F92-A628-584140FD8749}">
      <dgm:prSet/>
      <dgm:spPr>
        <a:blipFill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pPr algn="r"/>
          <a:endParaRPr lang="ru-RU" dirty="0"/>
        </a:p>
      </dgm:t>
    </dgm:pt>
    <dgm:pt modelId="{FCE1E31C-B95F-4F0D-B09E-7CBDA469B9A4}" type="parTrans" cxnId="{C0BF2E61-3EC9-440B-BF14-2489D2C775AE}">
      <dgm:prSet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981FF130-8264-4284-8214-59A4F7EB0474}" type="sibTrans" cxnId="{C0BF2E61-3EC9-440B-BF14-2489D2C775AE}">
      <dgm:prSet/>
      <dgm:spPr/>
      <dgm:t>
        <a:bodyPr/>
        <a:lstStyle/>
        <a:p>
          <a:endParaRPr lang="ru-RU"/>
        </a:p>
      </dgm:t>
    </dgm:pt>
    <dgm:pt modelId="{DD91D01F-0F47-44AD-8500-57F22E73995A}">
      <dgm:prSet/>
      <dgm:spPr/>
      <dgm:t>
        <a:bodyPr/>
        <a:lstStyle/>
        <a:p>
          <a:endParaRPr lang="ru-RU" dirty="0"/>
        </a:p>
      </dgm:t>
    </dgm:pt>
    <dgm:pt modelId="{DBBE036F-6590-4AB2-A6A4-E3BD9C3F1DBF}" type="parTrans" cxnId="{D0A070BA-2CEC-4E16-9319-BBD791796572}">
      <dgm:prSet/>
      <dgm:spPr/>
      <dgm:t>
        <a:bodyPr/>
        <a:lstStyle/>
        <a:p>
          <a:endParaRPr lang="ru-RU"/>
        </a:p>
      </dgm:t>
    </dgm:pt>
    <dgm:pt modelId="{A90D9356-7F0B-4A0C-B630-893FAAF3D652}" type="sibTrans" cxnId="{D0A070BA-2CEC-4E16-9319-BBD791796572}">
      <dgm:prSet/>
      <dgm:spPr/>
      <dgm:t>
        <a:bodyPr/>
        <a:lstStyle/>
        <a:p>
          <a:endParaRPr lang="ru-RU"/>
        </a:p>
      </dgm:t>
    </dgm:pt>
    <dgm:pt modelId="{7135F074-EB47-4C25-A9C9-6FD9489F85E1}">
      <dgm:prSet/>
      <dgm:spPr/>
      <dgm:t>
        <a:bodyPr/>
        <a:lstStyle/>
        <a:p>
          <a:endParaRPr lang="ru-RU" dirty="0"/>
        </a:p>
      </dgm:t>
    </dgm:pt>
    <dgm:pt modelId="{6A0C19B3-F3D8-4284-957E-420A7382DCF1}" type="parTrans" cxnId="{87974516-E413-4C81-AD8E-73FFD6639B5D}">
      <dgm:prSet/>
      <dgm:spPr/>
      <dgm:t>
        <a:bodyPr/>
        <a:lstStyle/>
        <a:p>
          <a:endParaRPr lang="ru-RU"/>
        </a:p>
      </dgm:t>
    </dgm:pt>
    <dgm:pt modelId="{6CE05B74-A4F0-45E0-A658-70A8DC578C8A}" type="sibTrans" cxnId="{87974516-E413-4C81-AD8E-73FFD6639B5D}">
      <dgm:prSet/>
      <dgm:spPr/>
      <dgm:t>
        <a:bodyPr/>
        <a:lstStyle/>
        <a:p>
          <a:endParaRPr lang="ru-RU"/>
        </a:p>
      </dgm:t>
    </dgm:pt>
    <dgm:pt modelId="{E4CFE93D-F5E0-4F05-A421-B38683DB7D2E}">
      <dgm:prSet phldrT="[Текст]" phldr="1" custT="1"/>
      <dgm:spPr>
        <a:blipFill rotWithShape="0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pPr algn="r"/>
          <a:endParaRPr lang="ru-RU" sz="6000" dirty="0"/>
        </a:p>
      </dgm:t>
    </dgm:pt>
    <dgm:pt modelId="{38DA60C8-4A1B-4B7D-9A5F-1AD74301DD30}" type="sibTrans" cxnId="{3927A937-CA08-463F-87DE-D3AF111D67FB}">
      <dgm:prSet/>
      <dgm:spPr/>
      <dgm:t>
        <a:bodyPr/>
        <a:lstStyle/>
        <a:p>
          <a:endParaRPr lang="ru-RU"/>
        </a:p>
      </dgm:t>
    </dgm:pt>
    <dgm:pt modelId="{842F97D4-1010-42FA-8783-9571F3122130}" type="parTrans" cxnId="{3927A937-CA08-463F-87DE-D3AF111D67FB}">
      <dgm:prSet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69506571-8D15-4441-8F7E-899228759E33}" type="pres">
      <dgm:prSet presAssocID="{A7BF89CA-32A9-4B21-9D08-2F7EE32AAEA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13CF33-89BB-4904-A1F7-797E1C080FBC}" type="pres">
      <dgm:prSet presAssocID="{9109E3DA-0386-4454-8205-C6E90459F52C}" presName="centerShape" presStyleLbl="node0" presStyleIdx="0" presStyleCnt="1" custScaleX="231734" custScaleY="143309" custLinFactNeighborX="366" custLinFactNeighborY="4609"/>
      <dgm:spPr/>
      <dgm:t>
        <a:bodyPr/>
        <a:lstStyle/>
        <a:p>
          <a:endParaRPr lang="ru-RU"/>
        </a:p>
      </dgm:t>
    </dgm:pt>
    <dgm:pt modelId="{7C683457-10A4-4E55-A7CA-7F74F8CBA5C2}" type="pres">
      <dgm:prSet presAssocID="{1577118F-F7EF-4F60-BACE-0AF68B0FFD03}" presName="parTrans" presStyleLbl="sibTrans2D1" presStyleIdx="0" presStyleCnt="4"/>
      <dgm:spPr/>
      <dgm:t>
        <a:bodyPr/>
        <a:lstStyle/>
        <a:p>
          <a:endParaRPr lang="ru-RU"/>
        </a:p>
      </dgm:t>
    </dgm:pt>
    <dgm:pt modelId="{9AA6E340-7162-4AC1-B137-B0CDCC934C0A}" type="pres">
      <dgm:prSet presAssocID="{1577118F-F7EF-4F60-BACE-0AF68B0FFD03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CD378DE7-D4B7-4C22-ACB4-B2FD1EBA6F28}" type="pres">
      <dgm:prSet presAssocID="{3239763C-E26F-46E8-9856-661A3DB9FFE6}" presName="node" presStyleLbl="node1" presStyleIdx="0" presStyleCnt="4" custScaleX="113822" custScaleY="101485" custRadScaleRad="158322" custRadScaleInc="-133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71D824-5462-4DBE-ABE9-23CCB73A1F88}" type="pres">
      <dgm:prSet presAssocID="{842F97D4-1010-42FA-8783-9571F3122130}" presName="parTrans" presStyleLbl="sibTrans2D1" presStyleIdx="1" presStyleCnt="4"/>
      <dgm:spPr/>
      <dgm:t>
        <a:bodyPr/>
        <a:lstStyle/>
        <a:p>
          <a:endParaRPr lang="ru-RU"/>
        </a:p>
      </dgm:t>
    </dgm:pt>
    <dgm:pt modelId="{C4AFB03E-114B-411C-9AA1-B0BFE3E5063A}" type="pres">
      <dgm:prSet presAssocID="{842F97D4-1010-42FA-8783-9571F3122130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45D0DE63-1FB8-4C88-B379-62E8BF128987}" type="pres">
      <dgm:prSet presAssocID="{E4CFE93D-F5E0-4F05-A421-B38683DB7D2E}" presName="node" presStyleLbl="node1" presStyleIdx="1" presStyleCnt="4" custScaleX="115398" custScaleY="101312" custRadScaleRad="162513" custRadScaleInc="-59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E8D55A-57D1-4588-BE3A-32ED1183757F}" type="pres">
      <dgm:prSet presAssocID="{FCE1E31C-B95F-4F0D-B09E-7CBDA469B9A4}" presName="parTrans" presStyleLbl="sibTrans2D1" presStyleIdx="2" presStyleCnt="4"/>
      <dgm:spPr/>
      <dgm:t>
        <a:bodyPr/>
        <a:lstStyle/>
        <a:p>
          <a:endParaRPr lang="ru-RU"/>
        </a:p>
      </dgm:t>
    </dgm:pt>
    <dgm:pt modelId="{A1B23F51-7CBC-4EFF-B077-3963F9D87F80}" type="pres">
      <dgm:prSet presAssocID="{FCE1E31C-B95F-4F0D-B09E-7CBDA469B9A4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4D39B014-F11D-417A-9C2C-45ACFC694F79}" type="pres">
      <dgm:prSet presAssocID="{B1AEFC21-477E-4F92-A628-584140FD8749}" presName="node" presStyleLbl="node1" presStyleIdx="2" presStyleCnt="4" custScaleX="110683" custScaleY="101511" custRadScaleRad="174625" custRadScaleInc="-1234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75C6EE-8E52-4A75-8738-7EA770C2DFAD}" type="pres">
      <dgm:prSet presAssocID="{3AC1AF45-D696-4D3F-9405-F0E060B09DA4}" presName="parTrans" presStyleLbl="sibTrans2D1" presStyleIdx="3" presStyleCnt="4"/>
      <dgm:spPr/>
      <dgm:t>
        <a:bodyPr/>
        <a:lstStyle/>
        <a:p>
          <a:endParaRPr lang="ru-RU"/>
        </a:p>
      </dgm:t>
    </dgm:pt>
    <dgm:pt modelId="{444CDFF9-6F84-4CC7-B5C4-4E3C75B88515}" type="pres">
      <dgm:prSet presAssocID="{3AC1AF45-D696-4D3F-9405-F0E060B09DA4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64F11990-8942-477D-896D-6C8BBAFE3AB2}" type="pres">
      <dgm:prSet presAssocID="{C3E755E4-E875-4CD6-917D-4D6FBFFDFC9C}" presName="node" presStyleLbl="node1" presStyleIdx="3" presStyleCnt="4" custScaleX="112198" custScaleY="103229" custRadScaleRad="169832" custRadScaleInc="-79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BF2E61-3EC9-440B-BF14-2489D2C775AE}" srcId="{9109E3DA-0386-4454-8205-C6E90459F52C}" destId="{B1AEFC21-477E-4F92-A628-584140FD8749}" srcOrd="2" destOrd="0" parTransId="{FCE1E31C-B95F-4F0D-B09E-7CBDA469B9A4}" sibTransId="{981FF130-8264-4284-8214-59A4F7EB0474}"/>
    <dgm:cxn modelId="{D0A070BA-2CEC-4E16-9319-BBD791796572}" srcId="{A7BF89CA-32A9-4B21-9D08-2F7EE32AAEA9}" destId="{DD91D01F-0F47-44AD-8500-57F22E73995A}" srcOrd="1" destOrd="0" parTransId="{DBBE036F-6590-4AB2-A6A4-E3BD9C3F1DBF}" sibTransId="{A90D9356-7F0B-4A0C-B630-893FAAF3D652}"/>
    <dgm:cxn modelId="{C81583E0-2EF6-48A9-B9BE-967B9943BF4C}" srcId="{9109E3DA-0386-4454-8205-C6E90459F52C}" destId="{3239763C-E26F-46E8-9856-661A3DB9FFE6}" srcOrd="0" destOrd="0" parTransId="{1577118F-F7EF-4F60-BACE-0AF68B0FFD03}" sibTransId="{98DB1D61-AA77-4346-9DB9-6B54D58CD538}"/>
    <dgm:cxn modelId="{44765202-814D-4780-9DA7-216F44317425}" type="presOf" srcId="{E4CFE93D-F5E0-4F05-A421-B38683DB7D2E}" destId="{45D0DE63-1FB8-4C88-B379-62E8BF128987}" srcOrd="0" destOrd="0" presId="urn:microsoft.com/office/officeart/2005/8/layout/radial5"/>
    <dgm:cxn modelId="{FE3ECB53-3BE6-4CC0-A7D5-588F8C78FACE}" type="presOf" srcId="{3AC1AF45-D696-4D3F-9405-F0E060B09DA4}" destId="{444CDFF9-6F84-4CC7-B5C4-4E3C75B88515}" srcOrd="1" destOrd="0" presId="urn:microsoft.com/office/officeart/2005/8/layout/radial5"/>
    <dgm:cxn modelId="{58989341-27E1-40D0-86CB-B6E050B0F6DE}" type="presOf" srcId="{842F97D4-1010-42FA-8783-9571F3122130}" destId="{C4AFB03E-114B-411C-9AA1-B0BFE3E5063A}" srcOrd="1" destOrd="0" presId="urn:microsoft.com/office/officeart/2005/8/layout/radial5"/>
    <dgm:cxn modelId="{1C0FC9BA-2B9B-4A20-9D51-D8DE9113F096}" type="presOf" srcId="{C3E755E4-E875-4CD6-917D-4D6FBFFDFC9C}" destId="{64F11990-8942-477D-896D-6C8BBAFE3AB2}" srcOrd="0" destOrd="0" presId="urn:microsoft.com/office/officeart/2005/8/layout/radial5"/>
    <dgm:cxn modelId="{5698B6FA-2DF1-4422-853E-536DD5573DC1}" type="presOf" srcId="{FCE1E31C-B95F-4F0D-B09E-7CBDA469B9A4}" destId="{CFE8D55A-57D1-4588-BE3A-32ED1183757F}" srcOrd="0" destOrd="0" presId="urn:microsoft.com/office/officeart/2005/8/layout/radial5"/>
    <dgm:cxn modelId="{74C83506-43D8-41FD-8F77-A21967FCCFD3}" srcId="{9109E3DA-0386-4454-8205-C6E90459F52C}" destId="{C3E755E4-E875-4CD6-917D-4D6FBFFDFC9C}" srcOrd="3" destOrd="0" parTransId="{3AC1AF45-D696-4D3F-9405-F0E060B09DA4}" sibTransId="{8E904EF6-1072-4085-97A8-51E9A9433670}"/>
    <dgm:cxn modelId="{F437A8D9-AA8A-4881-BEE9-3F9FEDD012DA}" type="presOf" srcId="{3AC1AF45-D696-4D3F-9405-F0E060B09DA4}" destId="{5375C6EE-8E52-4A75-8738-7EA770C2DFAD}" srcOrd="0" destOrd="0" presId="urn:microsoft.com/office/officeart/2005/8/layout/radial5"/>
    <dgm:cxn modelId="{1F134557-A03D-45BB-9E10-B9C82ED5BC46}" type="presOf" srcId="{3239763C-E26F-46E8-9856-661A3DB9FFE6}" destId="{CD378DE7-D4B7-4C22-ACB4-B2FD1EBA6F28}" srcOrd="0" destOrd="0" presId="urn:microsoft.com/office/officeart/2005/8/layout/radial5"/>
    <dgm:cxn modelId="{87974516-E413-4C81-AD8E-73FFD6639B5D}" srcId="{A7BF89CA-32A9-4B21-9D08-2F7EE32AAEA9}" destId="{7135F074-EB47-4C25-A9C9-6FD9489F85E1}" srcOrd="2" destOrd="0" parTransId="{6A0C19B3-F3D8-4284-957E-420A7382DCF1}" sibTransId="{6CE05B74-A4F0-45E0-A658-70A8DC578C8A}"/>
    <dgm:cxn modelId="{7C34C8F8-5E4A-46C4-86B5-5696E96407C4}" type="presOf" srcId="{A7BF89CA-32A9-4B21-9D08-2F7EE32AAEA9}" destId="{69506571-8D15-4441-8F7E-899228759E33}" srcOrd="0" destOrd="0" presId="urn:microsoft.com/office/officeart/2005/8/layout/radial5"/>
    <dgm:cxn modelId="{B0A5764C-B8D0-4638-918B-DB5756150DCD}" type="presOf" srcId="{FCE1E31C-B95F-4F0D-B09E-7CBDA469B9A4}" destId="{A1B23F51-7CBC-4EFF-B077-3963F9D87F80}" srcOrd="1" destOrd="0" presId="urn:microsoft.com/office/officeart/2005/8/layout/radial5"/>
    <dgm:cxn modelId="{D522542C-BA57-4A66-91A9-510335051A6C}" type="presOf" srcId="{9109E3DA-0386-4454-8205-C6E90459F52C}" destId="{F713CF33-89BB-4904-A1F7-797E1C080FBC}" srcOrd="0" destOrd="0" presId="urn:microsoft.com/office/officeart/2005/8/layout/radial5"/>
    <dgm:cxn modelId="{584F4A39-7368-4AEA-8575-823CE2C2BAF1}" type="presOf" srcId="{1577118F-F7EF-4F60-BACE-0AF68B0FFD03}" destId="{9AA6E340-7162-4AC1-B137-B0CDCC934C0A}" srcOrd="1" destOrd="0" presId="urn:microsoft.com/office/officeart/2005/8/layout/radial5"/>
    <dgm:cxn modelId="{FB1737EC-3755-4B7D-916B-F0BAEC4D1EAC}" type="presOf" srcId="{B1AEFC21-477E-4F92-A628-584140FD8749}" destId="{4D39B014-F11D-417A-9C2C-45ACFC694F79}" srcOrd="0" destOrd="0" presId="urn:microsoft.com/office/officeart/2005/8/layout/radial5"/>
    <dgm:cxn modelId="{F13152FC-0479-4C69-96FE-6FF5082C5889}" type="presOf" srcId="{842F97D4-1010-42FA-8783-9571F3122130}" destId="{F771D824-5462-4DBE-ABE9-23CCB73A1F88}" srcOrd="0" destOrd="0" presId="urn:microsoft.com/office/officeart/2005/8/layout/radial5"/>
    <dgm:cxn modelId="{DF721236-4242-4BE1-BAB3-E440C5B6D5FC}" srcId="{A7BF89CA-32A9-4B21-9D08-2F7EE32AAEA9}" destId="{9109E3DA-0386-4454-8205-C6E90459F52C}" srcOrd="0" destOrd="0" parTransId="{5D9BFA2F-96A5-4D20-AF49-C486E6CF67AF}" sibTransId="{5B9FC2E1-8E16-49D9-A498-02E362FE5575}"/>
    <dgm:cxn modelId="{3927A937-CA08-463F-87DE-D3AF111D67FB}" srcId="{9109E3DA-0386-4454-8205-C6E90459F52C}" destId="{E4CFE93D-F5E0-4F05-A421-B38683DB7D2E}" srcOrd="1" destOrd="0" parTransId="{842F97D4-1010-42FA-8783-9571F3122130}" sibTransId="{38DA60C8-4A1B-4B7D-9A5F-1AD74301DD30}"/>
    <dgm:cxn modelId="{10ECD1CD-1206-42B0-897D-02006E9CEFE1}" type="presOf" srcId="{1577118F-F7EF-4F60-BACE-0AF68B0FFD03}" destId="{7C683457-10A4-4E55-A7CA-7F74F8CBA5C2}" srcOrd="0" destOrd="0" presId="urn:microsoft.com/office/officeart/2005/8/layout/radial5"/>
    <dgm:cxn modelId="{4A7839D0-8174-4CEF-AF4C-6808AA5AD539}" type="presParOf" srcId="{69506571-8D15-4441-8F7E-899228759E33}" destId="{F713CF33-89BB-4904-A1F7-797E1C080FBC}" srcOrd="0" destOrd="0" presId="urn:microsoft.com/office/officeart/2005/8/layout/radial5"/>
    <dgm:cxn modelId="{1C149E55-34F9-416F-9CB9-85E5AF695E04}" type="presParOf" srcId="{69506571-8D15-4441-8F7E-899228759E33}" destId="{7C683457-10A4-4E55-A7CA-7F74F8CBA5C2}" srcOrd="1" destOrd="0" presId="urn:microsoft.com/office/officeart/2005/8/layout/radial5"/>
    <dgm:cxn modelId="{6A303AD8-16F6-4469-B62A-C61CA9B641A7}" type="presParOf" srcId="{7C683457-10A4-4E55-A7CA-7F74F8CBA5C2}" destId="{9AA6E340-7162-4AC1-B137-B0CDCC934C0A}" srcOrd="0" destOrd="0" presId="urn:microsoft.com/office/officeart/2005/8/layout/radial5"/>
    <dgm:cxn modelId="{C67DBAA3-7E12-4D2F-953E-F6FC6C32C6B1}" type="presParOf" srcId="{69506571-8D15-4441-8F7E-899228759E33}" destId="{CD378DE7-D4B7-4C22-ACB4-B2FD1EBA6F28}" srcOrd="2" destOrd="0" presId="urn:microsoft.com/office/officeart/2005/8/layout/radial5"/>
    <dgm:cxn modelId="{82F707E4-E397-4414-9899-057484DFE89C}" type="presParOf" srcId="{69506571-8D15-4441-8F7E-899228759E33}" destId="{F771D824-5462-4DBE-ABE9-23CCB73A1F88}" srcOrd="3" destOrd="0" presId="urn:microsoft.com/office/officeart/2005/8/layout/radial5"/>
    <dgm:cxn modelId="{22E60081-CCD2-4EB9-B8C6-173BAC4C05E3}" type="presParOf" srcId="{F771D824-5462-4DBE-ABE9-23CCB73A1F88}" destId="{C4AFB03E-114B-411C-9AA1-B0BFE3E5063A}" srcOrd="0" destOrd="0" presId="urn:microsoft.com/office/officeart/2005/8/layout/radial5"/>
    <dgm:cxn modelId="{FB2C1EFE-D44C-4AC1-A2BB-29DEDD370A5B}" type="presParOf" srcId="{69506571-8D15-4441-8F7E-899228759E33}" destId="{45D0DE63-1FB8-4C88-B379-62E8BF128987}" srcOrd="4" destOrd="0" presId="urn:microsoft.com/office/officeart/2005/8/layout/radial5"/>
    <dgm:cxn modelId="{5451BC7C-A9B8-479B-8BE8-518BFFB9701C}" type="presParOf" srcId="{69506571-8D15-4441-8F7E-899228759E33}" destId="{CFE8D55A-57D1-4588-BE3A-32ED1183757F}" srcOrd="5" destOrd="0" presId="urn:microsoft.com/office/officeart/2005/8/layout/radial5"/>
    <dgm:cxn modelId="{003BD460-D128-445E-BB4A-4332678FE971}" type="presParOf" srcId="{CFE8D55A-57D1-4588-BE3A-32ED1183757F}" destId="{A1B23F51-7CBC-4EFF-B077-3963F9D87F80}" srcOrd="0" destOrd="0" presId="urn:microsoft.com/office/officeart/2005/8/layout/radial5"/>
    <dgm:cxn modelId="{59038073-9DF6-430D-9248-05C7AC924197}" type="presParOf" srcId="{69506571-8D15-4441-8F7E-899228759E33}" destId="{4D39B014-F11D-417A-9C2C-45ACFC694F79}" srcOrd="6" destOrd="0" presId="urn:microsoft.com/office/officeart/2005/8/layout/radial5"/>
    <dgm:cxn modelId="{D39D4752-442F-41D4-B7A7-813672194A43}" type="presParOf" srcId="{69506571-8D15-4441-8F7E-899228759E33}" destId="{5375C6EE-8E52-4A75-8738-7EA770C2DFAD}" srcOrd="7" destOrd="0" presId="urn:microsoft.com/office/officeart/2005/8/layout/radial5"/>
    <dgm:cxn modelId="{EB197838-DEFD-4D72-9AED-8B304E903890}" type="presParOf" srcId="{5375C6EE-8E52-4A75-8738-7EA770C2DFAD}" destId="{444CDFF9-6F84-4CC7-B5C4-4E3C75B88515}" srcOrd="0" destOrd="0" presId="urn:microsoft.com/office/officeart/2005/8/layout/radial5"/>
    <dgm:cxn modelId="{2C31AD48-E3FA-48D6-8E7B-2EFA367B0348}" type="presParOf" srcId="{69506571-8D15-4441-8F7E-899228759E33}" destId="{64F11990-8942-477D-896D-6C8BBAFE3AB2}" srcOrd="8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A68749-1871-46CF-B540-769CD05A5F24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E5E688-E121-4B09-99DA-775830CF0B89}">
      <dgm:prSet phldrT="[Текст]" phldr="1"/>
      <dgm:spPr>
        <a:blipFill dpi="0"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ru-RU" dirty="0"/>
        </a:p>
      </dgm:t>
    </dgm:pt>
    <dgm:pt modelId="{F4F99A98-0DD7-47D0-9CC3-D56F99DEFF67}" type="parTrans" cxnId="{D3F2369F-C2B7-40ED-9EB8-31AC1634C7DD}">
      <dgm:prSet/>
      <dgm:spPr/>
      <dgm:t>
        <a:bodyPr/>
        <a:lstStyle/>
        <a:p>
          <a:endParaRPr lang="ru-RU"/>
        </a:p>
      </dgm:t>
    </dgm:pt>
    <dgm:pt modelId="{1BF7569D-7E5D-42F1-9CCD-D9C9FB68DB30}" type="sibTrans" cxnId="{D3F2369F-C2B7-40ED-9EB8-31AC1634C7DD}">
      <dgm:prSet/>
      <dgm:spPr>
        <a:noFill/>
      </dgm:spPr>
      <dgm:t>
        <a:bodyPr/>
        <a:lstStyle/>
        <a:p>
          <a:endParaRPr lang="ru-RU"/>
        </a:p>
      </dgm:t>
    </dgm:pt>
    <dgm:pt modelId="{34197E78-2A9D-4D22-B47A-76CE00C3FFA1}">
      <dgm:prSet phldrT="[Текст]" phldr="1"/>
      <dgm:spPr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ru-RU" dirty="0"/>
        </a:p>
      </dgm:t>
    </dgm:pt>
    <dgm:pt modelId="{16CCD495-6198-459E-A998-1A11E8DE491C}" type="parTrans" cxnId="{0009236B-B599-439A-845F-B6D0AC2DEFBF}">
      <dgm:prSet/>
      <dgm:spPr/>
      <dgm:t>
        <a:bodyPr/>
        <a:lstStyle/>
        <a:p>
          <a:endParaRPr lang="ru-RU"/>
        </a:p>
      </dgm:t>
    </dgm:pt>
    <dgm:pt modelId="{9C86927A-D75B-4921-97A9-2816E8FC0D72}" type="sibTrans" cxnId="{0009236B-B599-439A-845F-B6D0AC2DEFBF}">
      <dgm:prSet/>
      <dgm:spPr>
        <a:noFill/>
      </dgm:spPr>
      <dgm:t>
        <a:bodyPr/>
        <a:lstStyle/>
        <a:p>
          <a:endParaRPr lang="ru-RU"/>
        </a:p>
      </dgm:t>
    </dgm:pt>
    <dgm:pt modelId="{1BD19D99-867E-4E0B-86E4-9223EC7E1CB7}">
      <dgm:prSet phldrT="[Текст]"/>
      <dgm:spPr>
        <a:blipFill dpi="0"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711"/>
          </a:stretch>
        </a:blip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pPr algn="l"/>
          <a:endParaRPr lang="ru-RU" dirty="0"/>
        </a:p>
      </dgm:t>
    </dgm:pt>
    <dgm:pt modelId="{BFE36C96-28B6-432C-BEBF-26B4E75E817A}" type="parTrans" cxnId="{50596203-B9EC-4D23-93AD-5BFFB3500BE0}">
      <dgm:prSet/>
      <dgm:spPr/>
      <dgm:t>
        <a:bodyPr/>
        <a:lstStyle/>
        <a:p>
          <a:endParaRPr lang="ru-RU"/>
        </a:p>
      </dgm:t>
    </dgm:pt>
    <dgm:pt modelId="{914E57CF-4E4D-4D32-85EB-CAF47158A0AF}" type="sibTrans" cxnId="{50596203-B9EC-4D23-93AD-5BFFB3500BE0}">
      <dgm:prSet/>
      <dgm:spPr>
        <a:noFill/>
      </dgm:spPr>
      <dgm:t>
        <a:bodyPr/>
        <a:lstStyle/>
        <a:p>
          <a:endParaRPr lang="ru-RU"/>
        </a:p>
      </dgm:t>
    </dgm:pt>
    <dgm:pt modelId="{05C87925-44BC-453E-8032-7E073DF36EE6}">
      <dgm:prSet phldrT="[Текст]" phldr="1"/>
      <dgm:spPr>
        <a:blipFill dpi="0" rotWithShape="0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ru-RU" dirty="0"/>
        </a:p>
      </dgm:t>
    </dgm:pt>
    <dgm:pt modelId="{07F075FA-12BF-46F1-85BB-3DE126084E1F}" type="parTrans" cxnId="{F1F5B045-0B3E-40C2-BA55-E06EC7EDD0EA}">
      <dgm:prSet/>
      <dgm:spPr/>
      <dgm:t>
        <a:bodyPr/>
        <a:lstStyle/>
        <a:p>
          <a:endParaRPr lang="ru-RU"/>
        </a:p>
      </dgm:t>
    </dgm:pt>
    <dgm:pt modelId="{E22502BB-79B5-4882-960D-2C4D34D67D49}" type="sibTrans" cxnId="{F1F5B045-0B3E-40C2-BA55-E06EC7EDD0EA}">
      <dgm:prSet/>
      <dgm:spPr>
        <a:noFill/>
      </dgm:spPr>
      <dgm:t>
        <a:bodyPr/>
        <a:lstStyle/>
        <a:p>
          <a:endParaRPr lang="ru-RU"/>
        </a:p>
      </dgm:t>
    </dgm:pt>
    <dgm:pt modelId="{0C0B266D-7F0E-406C-8FF7-932EA9B1656A}">
      <dgm:prSet phldrT="[Текст]" phldr="1"/>
      <dgm:spPr>
        <a:blipFill dpi="0" rotWithShape="0"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r="187" b="754"/>
          </a:stretch>
        </a:blip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ru-RU" dirty="0"/>
        </a:p>
      </dgm:t>
    </dgm:pt>
    <dgm:pt modelId="{0AFF8EA4-7997-4C28-8ADA-B409A5949909}" type="parTrans" cxnId="{7418EBBE-6620-4489-9F07-B1C0A6596096}">
      <dgm:prSet/>
      <dgm:spPr/>
      <dgm:t>
        <a:bodyPr/>
        <a:lstStyle/>
        <a:p>
          <a:endParaRPr lang="ru-RU"/>
        </a:p>
      </dgm:t>
    </dgm:pt>
    <dgm:pt modelId="{8FBAA618-1200-46E1-A962-E1372074DE4A}" type="sibTrans" cxnId="{7418EBBE-6620-4489-9F07-B1C0A6596096}">
      <dgm:prSet/>
      <dgm:spPr>
        <a:noFill/>
      </dgm:spPr>
      <dgm:t>
        <a:bodyPr/>
        <a:lstStyle/>
        <a:p>
          <a:endParaRPr lang="ru-RU"/>
        </a:p>
      </dgm:t>
    </dgm:pt>
    <dgm:pt modelId="{A399199B-1EDC-4491-98FF-719D3CEC3248}" type="pres">
      <dgm:prSet presAssocID="{3AA68749-1871-46CF-B540-769CD05A5F2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B44CA2-5EBE-4023-B4A5-0F1BD64F4C38}" type="pres">
      <dgm:prSet presAssocID="{FDE5E688-E121-4B09-99DA-775830CF0B89}" presName="node" presStyleLbl="node1" presStyleIdx="0" presStyleCnt="5" custRadScaleRad="124891" custRadScaleInc="2216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6CB6A-3668-4CA1-9D0A-28D6D8E56E2F}" type="pres">
      <dgm:prSet presAssocID="{1BF7569D-7E5D-42F1-9CCD-D9C9FB68DB30}" presName="sibTrans" presStyleLbl="sibTrans2D1" presStyleIdx="0" presStyleCnt="5"/>
      <dgm:spPr/>
      <dgm:t>
        <a:bodyPr/>
        <a:lstStyle/>
        <a:p>
          <a:endParaRPr lang="ru-RU"/>
        </a:p>
      </dgm:t>
    </dgm:pt>
    <dgm:pt modelId="{C6977CC4-9AD0-44C1-97B6-2F057A11C9E7}" type="pres">
      <dgm:prSet presAssocID="{1BF7569D-7E5D-42F1-9CCD-D9C9FB68DB30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528031E4-F427-47AA-AA88-5C5890D00067}" type="pres">
      <dgm:prSet presAssocID="{34197E78-2A9D-4D22-B47A-76CE00C3FFA1}" presName="node" presStyleLbl="node1" presStyleIdx="1" presStyleCnt="5" custRadScaleRad="88825" custRadScaleInc="206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F9CCE9-BDE1-498E-9101-C7F61E35D9FD}" type="pres">
      <dgm:prSet presAssocID="{9C86927A-D75B-4921-97A9-2816E8FC0D72}" presName="sibTrans" presStyleLbl="sibTrans2D1" presStyleIdx="1" presStyleCnt="5"/>
      <dgm:spPr/>
      <dgm:t>
        <a:bodyPr/>
        <a:lstStyle/>
        <a:p>
          <a:endParaRPr lang="ru-RU"/>
        </a:p>
      </dgm:t>
    </dgm:pt>
    <dgm:pt modelId="{7C87B9B4-BA9D-46A0-82C1-994F4E499248}" type="pres">
      <dgm:prSet presAssocID="{9C86927A-D75B-4921-97A9-2816E8FC0D72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2766FC2B-A19C-494A-8051-EEE6C21BABB2}" type="pres">
      <dgm:prSet presAssocID="{1BD19D99-867E-4E0B-86E4-9223EC7E1CB7}" presName="node" presStyleLbl="node1" presStyleIdx="2" presStyleCnt="5" custRadScaleRad="85092" custRadScaleInc="1718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74809C-8095-4B98-8980-D0D4A282F463}" type="pres">
      <dgm:prSet presAssocID="{914E57CF-4E4D-4D32-85EB-CAF47158A0AF}" presName="sibTrans" presStyleLbl="sibTrans2D1" presStyleIdx="2" presStyleCnt="5"/>
      <dgm:spPr/>
      <dgm:t>
        <a:bodyPr/>
        <a:lstStyle/>
        <a:p>
          <a:endParaRPr lang="ru-RU"/>
        </a:p>
      </dgm:t>
    </dgm:pt>
    <dgm:pt modelId="{DB309E7D-83A3-4771-92C7-C1E3F028C911}" type="pres">
      <dgm:prSet presAssocID="{914E57CF-4E4D-4D32-85EB-CAF47158A0AF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4C6A1210-5935-4813-8473-EFE13B23927A}" type="pres">
      <dgm:prSet presAssocID="{05C87925-44BC-453E-8032-7E073DF36EE6}" presName="node" presStyleLbl="node1" presStyleIdx="3" presStyleCnt="5" custRadScaleRad="121909" custRadScaleInc="1818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202F55-7B37-4A98-9E58-54A0C95FA616}" type="pres">
      <dgm:prSet presAssocID="{E22502BB-79B5-4882-960D-2C4D34D67D49}" presName="sibTrans" presStyleLbl="sibTrans2D1" presStyleIdx="3" presStyleCnt="5"/>
      <dgm:spPr/>
      <dgm:t>
        <a:bodyPr/>
        <a:lstStyle/>
        <a:p>
          <a:endParaRPr lang="ru-RU"/>
        </a:p>
      </dgm:t>
    </dgm:pt>
    <dgm:pt modelId="{88714097-D3DB-4DF5-8BF0-41EBD05983A1}" type="pres">
      <dgm:prSet presAssocID="{E22502BB-79B5-4882-960D-2C4D34D67D49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FCCA636A-E2CC-435D-9E0C-C6D5DA8CC5C6}" type="pres">
      <dgm:prSet presAssocID="{0C0B266D-7F0E-406C-8FF7-932EA9B1656A}" presName="node" presStyleLbl="node1" presStyleIdx="4" presStyleCnt="5" custRadScaleRad="70597" custRadScaleInc="192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95CFD8-CBA8-4AD3-9CD1-4D0CDECE3987}" type="pres">
      <dgm:prSet presAssocID="{8FBAA618-1200-46E1-A962-E1372074DE4A}" presName="sibTrans" presStyleLbl="sibTrans2D1" presStyleIdx="4" presStyleCnt="5"/>
      <dgm:spPr/>
      <dgm:t>
        <a:bodyPr/>
        <a:lstStyle/>
        <a:p>
          <a:endParaRPr lang="ru-RU"/>
        </a:p>
      </dgm:t>
    </dgm:pt>
    <dgm:pt modelId="{2393E05F-532B-44E6-B4C4-7CD27E9E0C92}" type="pres">
      <dgm:prSet presAssocID="{8FBAA618-1200-46E1-A962-E1372074DE4A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21598F97-0723-461C-9D0E-BAF6BF95D38B}" type="presOf" srcId="{3AA68749-1871-46CF-B540-769CD05A5F24}" destId="{A399199B-1EDC-4491-98FF-719D3CEC3248}" srcOrd="0" destOrd="0" presId="urn:microsoft.com/office/officeart/2005/8/layout/cycle2"/>
    <dgm:cxn modelId="{7418EBBE-6620-4489-9F07-B1C0A6596096}" srcId="{3AA68749-1871-46CF-B540-769CD05A5F24}" destId="{0C0B266D-7F0E-406C-8FF7-932EA9B1656A}" srcOrd="4" destOrd="0" parTransId="{0AFF8EA4-7997-4C28-8ADA-B409A5949909}" sibTransId="{8FBAA618-1200-46E1-A962-E1372074DE4A}"/>
    <dgm:cxn modelId="{0BF37808-9612-47A1-BC63-A537710141F8}" type="presOf" srcId="{1BD19D99-867E-4E0B-86E4-9223EC7E1CB7}" destId="{2766FC2B-A19C-494A-8051-EEE6C21BABB2}" srcOrd="0" destOrd="0" presId="urn:microsoft.com/office/officeart/2005/8/layout/cycle2"/>
    <dgm:cxn modelId="{3EE9B28E-BD26-47EC-985A-C2CE4AA4A517}" type="presOf" srcId="{05C87925-44BC-453E-8032-7E073DF36EE6}" destId="{4C6A1210-5935-4813-8473-EFE13B23927A}" srcOrd="0" destOrd="0" presId="urn:microsoft.com/office/officeart/2005/8/layout/cycle2"/>
    <dgm:cxn modelId="{36FF7480-CBC6-4569-B8C3-5DB019E715F0}" type="presOf" srcId="{1BF7569D-7E5D-42F1-9CCD-D9C9FB68DB30}" destId="{C6977CC4-9AD0-44C1-97B6-2F057A11C9E7}" srcOrd="1" destOrd="0" presId="urn:microsoft.com/office/officeart/2005/8/layout/cycle2"/>
    <dgm:cxn modelId="{8F76407B-CD98-4C04-B919-88B0260098C3}" type="presOf" srcId="{914E57CF-4E4D-4D32-85EB-CAF47158A0AF}" destId="{B774809C-8095-4B98-8980-D0D4A282F463}" srcOrd="0" destOrd="0" presId="urn:microsoft.com/office/officeart/2005/8/layout/cycle2"/>
    <dgm:cxn modelId="{2A2CAC58-EDD8-4944-94B8-D11C6146CCBB}" type="presOf" srcId="{34197E78-2A9D-4D22-B47A-76CE00C3FFA1}" destId="{528031E4-F427-47AA-AA88-5C5890D00067}" srcOrd="0" destOrd="0" presId="urn:microsoft.com/office/officeart/2005/8/layout/cycle2"/>
    <dgm:cxn modelId="{F1F5B045-0B3E-40C2-BA55-E06EC7EDD0EA}" srcId="{3AA68749-1871-46CF-B540-769CD05A5F24}" destId="{05C87925-44BC-453E-8032-7E073DF36EE6}" srcOrd="3" destOrd="0" parTransId="{07F075FA-12BF-46F1-85BB-3DE126084E1F}" sibTransId="{E22502BB-79B5-4882-960D-2C4D34D67D49}"/>
    <dgm:cxn modelId="{EF557B49-E255-4FA4-B875-0C97B868FDBE}" type="presOf" srcId="{FDE5E688-E121-4B09-99DA-775830CF0B89}" destId="{74B44CA2-5EBE-4023-B4A5-0F1BD64F4C38}" srcOrd="0" destOrd="0" presId="urn:microsoft.com/office/officeart/2005/8/layout/cycle2"/>
    <dgm:cxn modelId="{03C4A5E9-61A0-48E9-8B50-08684179E71B}" type="presOf" srcId="{1BF7569D-7E5D-42F1-9CCD-D9C9FB68DB30}" destId="{3196CB6A-3668-4CA1-9D0A-28D6D8E56E2F}" srcOrd="0" destOrd="0" presId="urn:microsoft.com/office/officeart/2005/8/layout/cycle2"/>
    <dgm:cxn modelId="{D3F2369F-C2B7-40ED-9EB8-31AC1634C7DD}" srcId="{3AA68749-1871-46CF-B540-769CD05A5F24}" destId="{FDE5E688-E121-4B09-99DA-775830CF0B89}" srcOrd="0" destOrd="0" parTransId="{F4F99A98-0DD7-47D0-9CC3-D56F99DEFF67}" sibTransId="{1BF7569D-7E5D-42F1-9CCD-D9C9FB68DB30}"/>
    <dgm:cxn modelId="{227C7196-1C89-41C3-BDC6-56ACBA7CB8C8}" type="presOf" srcId="{0C0B266D-7F0E-406C-8FF7-932EA9B1656A}" destId="{FCCA636A-E2CC-435D-9E0C-C6D5DA8CC5C6}" srcOrd="0" destOrd="0" presId="urn:microsoft.com/office/officeart/2005/8/layout/cycle2"/>
    <dgm:cxn modelId="{841FAAAE-B07E-478A-8D2F-EAE0A9875561}" type="presOf" srcId="{9C86927A-D75B-4921-97A9-2816E8FC0D72}" destId="{34F9CCE9-BDE1-498E-9101-C7F61E35D9FD}" srcOrd="0" destOrd="0" presId="urn:microsoft.com/office/officeart/2005/8/layout/cycle2"/>
    <dgm:cxn modelId="{F1CD9810-75BA-4D95-94A0-48DD51A000AD}" type="presOf" srcId="{8FBAA618-1200-46E1-A962-E1372074DE4A}" destId="{CE95CFD8-CBA8-4AD3-9CD1-4D0CDECE3987}" srcOrd="0" destOrd="0" presId="urn:microsoft.com/office/officeart/2005/8/layout/cycle2"/>
    <dgm:cxn modelId="{25323CC5-C29F-4061-AAE1-88E075C563D3}" type="presOf" srcId="{8FBAA618-1200-46E1-A962-E1372074DE4A}" destId="{2393E05F-532B-44E6-B4C4-7CD27E9E0C92}" srcOrd="1" destOrd="0" presId="urn:microsoft.com/office/officeart/2005/8/layout/cycle2"/>
    <dgm:cxn modelId="{72993603-2F2A-4A22-AA34-82AAC66888FC}" type="presOf" srcId="{9C86927A-D75B-4921-97A9-2816E8FC0D72}" destId="{7C87B9B4-BA9D-46A0-82C1-994F4E499248}" srcOrd="1" destOrd="0" presId="urn:microsoft.com/office/officeart/2005/8/layout/cycle2"/>
    <dgm:cxn modelId="{0009236B-B599-439A-845F-B6D0AC2DEFBF}" srcId="{3AA68749-1871-46CF-B540-769CD05A5F24}" destId="{34197E78-2A9D-4D22-B47A-76CE00C3FFA1}" srcOrd="1" destOrd="0" parTransId="{16CCD495-6198-459E-A998-1A11E8DE491C}" sibTransId="{9C86927A-D75B-4921-97A9-2816E8FC0D72}"/>
    <dgm:cxn modelId="{1AB3C07C-531C-40C0-9290-A165926500A8}" type="presOf" srcId="{E22502BB-79B5-4882-960D-2C4D34D67D49}" destId="{88714097-D3DB-4DF5-8BF0-41EBD05983A1}" srcOrd="1" destOrd="0" presId="urn:microsoft.com/office/officeart/2005/8/layout/cycle2"/>
    <dgm:cxn modelId="{D7DEF441-CA20-45C1-9A48-5D3136B2D7B7}" type="presOf" srcId="{E22502BB-79B5-4882-960D-2C4D34D67D49}" destId="{D2202F55-7B37-4A98-9E58-54A0C95FA616}" srcOrd="0" destOrd="0" presId="urn:microsoft.com/office/officeart/2005/8/layout/cycle2"/>
    <dgm:cxn modelId="{3B0C4C62-444B-4131-ACB6-25E0A11C3842}" type="presOf" srcId="{914E57CF-4E4D-4D32-85EB-CAF47158A0AF}" destId="{DB309E7D-83A3-4771-92C7-C1E3F028C911}" srcOrd="1" destOrd="0" presId="urn:microsoft.com/office/officeart/2005/8/layout/cycle2"/>
    <dgm:cxn modelId="{50596203-B9EC-4D23-93AD-5BFFB3500BE0}" srcId="{3AA68749-1871-46CF-B540-769CD05A5F24}" destId="{1BD19D99-867E-4E0B-86E4-9223EC7E1CB7}" srcOrd="2" destOrd="0" parTransId="{BFE36C96-28B6-432C-BEBF-26B4E75E817A}" sibTransId="{914E57CF-4E4D-4D32-85EB-CAF47158A0AF}"/>
    <dgm:cxn modelId="{2EFE1E3D-A681-431E-A45E-F1B118E0F8B6}" type="presParOf" srcId="{A399199B-1EDC-4491-98FF-719D3CEC3248}" destId="{74B44CA2-5EBE-4023-B4A5-0F1BD64F4C38}" srcOrd="0" destOrd="0" presId="urn:microsoft.com/office/officeart/2005/8/layout/cycle2"/>
    <dgm:cxn modelId="{2E5D266A-43F2-4CBC-975D-DD8BAF820CBC}" type="presParOf" srcId="{A399199B-1EDC-4491-98FF-719D3CEC3248}" destId="{3196CB6A-3668-4CA1-9D0A-28D6D8E56E2F}" srcOrd="1" destOrd="0" presId="urn:microsoft.com/office/officeart/2005/8/layout/cycle2"/>
    <dgm:cxn modelId="{1859AA31-40AC-4F97-9652-E243FC66DA67}" type="presParOf" srcId="{3196CB6A-3668-4CA1-9D0A-28D6D8E56E2F}" destId="{C6977CC4-9AD0-44C1-97B6-2F057A11C9E7}" srcOrd="0" destOrd="0" presId="urn:microsoft.com/office/officeart/2005/8/layout/cycle2"/>
    <dgm:cxn modelId="{1FEFFE90-CE43-42CE-AE8F-72AE19C39F64}" type="presParOf" srcId="{A399199B-1EDC-4491-98FF-719D3CEC3248}" destId="{528031E4-F427-47AA-AA88-5C5890D00067}" srcOrd="2" destOrd="0" presId="urn:microsoft.com/office/officeart/2005/8/layout/cycle2"/>
    <dgm:cxn modelId="{ABA53507-3A40-4221-9D3D-18259F3AFD28}" type="presParOf" srcId="{A399199B-1EDC-4491-98FF-719D3CEC3248}" destId="{34F9CCE9-BDE1-498E-9101-C7F61E35D9FD}" srcOrd="3" destOrd="0" presId="urn:microsoft.com/office/officeart/2005/8/layout/cycle2"/>
    <dgm:cxn modelId="{523207BF-CD95-4DE3-80F2-33A81CF3E59F}" type="presParOf" srcId="{34F9CCE9-BDE1-498E-9101-C7F61E35D9FD}" destId="{7C87B9B4-BA9D-46A0-82C1-994F4E499248}" srcOrd="0" destOrd="0" presId="urn:microsoft.com/office/officeart/2005/8/layout/cycle2"/>
    <dgm:cxn modelId="{E46AD262-C810-4E81-AEDE-2BBD8744621B}" type="presParOf" srcId="{A399199B-1EDC-4491-98FF-719D3CEC3248}" destId="{2766FC2B-A19C-494A-8051-EEE6C21BABB2}" srcOrd="4" destOrd="0" presId="urn:microsoft.com/office/officeart/2005/8/layout/cycle2"/>
    <dgm:cxn modelId="{C5EB4281-DDC7-4407-B387-BABF89129FB8}" type="presParOf" srcId="{A399199B-1EDC-4491-98FF-719D3CEC3248}" destId="{B774809C-8095-4B98-8980-D0D4A282F463}" srcOrd="5" destOrd="0" presId="urn:microsoft.com/office/officeart/2005/8/layout/cycle2"/>
    <dgm:cxn modelId="{5EA08562-4D4A-4E55-A223-6D9990618BE5}" type="presParOf" srcId="{B774809C-8095-4B98-8980-D0D4A282F463}" destId="{DB309E7D-83A3-4771-92C7-C1E3F028C911}" srcOrd="0" destOrd="0" presId="urn:microsoft.com/office/officeart/2005/8/layout/cycle2"/>
    <dgm:cxn modelId="{D86504F1-42B1-4A51-B69D-C158BE14F73F}" type="presParOf" srcId="{A399199B-1EDC-4491-98FF-719D3CEC3248}" destId="{4C6A1210-5935-4813-8473-EFE13B23927A}" srcOrd="6" destOrd="0" presId="urn:microsoft.com/office/officeart/2005/8/layout/cycle2"/>
    <dgm:cxn modelId="{FF243EA9-8646-43F5-AB34-45EA9B8D30A5}" type="presParOf" srcId="{A399199B-1EDC-4491-98FF-719D3CEC3248}" destId="{D2202F55-7B37-4A98-9E58-54A0C95FA616}" srcOrd="7" destOrd="0" presId="urn:microsoft.com/office/officeart/2005/8/layout/cycle2"/>
    <dgm:cxn modelId="{AFCBCBEE-038E-4159-91B3-EBE9B3C84E8D}" type="presParOf" srcId="{D2202F55-7B37-4A98-9E58-54A0C95FA616}" destId="{88714097-D3DB-4DF5-8BF0-41EBD05983A1}" srcOrd="0" destOrd="0" presId="urn:microsoft.com/office/officeart/2005/8/layout/cycle2"/>
    <dgm:cxn modelId="{DE3F62D5-4C80-4DA3-A4BA-91239017F418}" type="presParOf" srcId="{A399199B-1EDC-4491-98FF-719D3CEC3248}" destId="{FCCA636A-E2CC-435D-9E0C-C6D5DA8CC5C6}" srcOrd="8" destOrd="0" presId="urn:microsoft.com/office/officeart/2005/8/layout/cycle2"/>
    <dgm:cxn modelId="{D7E83726-B3D9-46AD-87F2-780002FBE386}" type="presParOf" srcId="{A399199B-1EDC-4491-98FF-719D3CEC3248}" destId="{CE95CFD8-CBA8-4AD3-9CD1-4D0CDECE3987}" srcOrd="9" destOrd="0" presId="urn:microsoft.com/office/officeart/2005/8/layout/cycle2"/>
    <dgm:cxn modelId="{1C922018-87CA-4222-9EC6-7519A2C5FBEB}" type="presParOf" srcId="{CE95CFD8-CBA8-4AD3-9CD1-4D0CDECE3987}" destId="{2393E05F-532B-44E6-B4C4-7CD27E9E0C9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5E6598-F84E-4A98-A606-29E4AFB42AFC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1561CE4-E304-48F6-BA2F-8684A0866F6C}">
      <dgm:prSet phldrT="[Текст]"/>
      <dgm:spPr>
        <a:solidFill>
          <a:schemeClr val="bg2">
            <a:lumMod val="75000"/>
          </a:schemeClr>
        </a:solidFill>
        <a:ln>
          <a:solidFill>
            <a:srgbClr val="FFFF00"/>
          </a:solidFill>
        </a:ln>
      </dgm:spPr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Музыкотерапия</a:t>
          </a:r>
          <a:endParaRPr lang="ru-RU" dirty="0">
            <a:solidFill>
              <a:srgbClr val="FFFF00"/>
            </a:solidFill>
          </a:endParaRPr>
        </a:p>
      </dgm:t>
    </dgm:pt>
    <dgm:pt modelId="{F9E53D53-C6E2-4907-957A-7EBF81C1F461}" type="parTrans" cxnId="{B3183F95-2ECD-4625-BDE4-BC1BD1762E90}">
      <dgm:prSet/>
      <dgm:spPr/>
      <dgm:t>
        <a:bodyPr/>
        <a:lstStyle/>
        <a:p>
          <a:endParaRPr lang="ru-RU"/>
        </a:p>
      </dgm:t>
    </dgm:pt>
    <dgm:pt modelId="{8ED6D46B-B799-4CD7-AE1D-C4967D9E019B}" type="sibTrans" cxnId="{B3183F95-2ECD-4625-BDE4-BC1BD1762E90}">
      <dgm:prSet/>
      <dgm:spPr/>
      <dgm:t>
        <a:bodyPr/>
        <a:lstStyle/>
        <a:p>
          <a:endParaRPr lang="ru-RU"/>
        </a:p>
      </dgm:t>
    </dgm:pt>
    <dgm:pt modelId="{F3ADD5ED-5F6C-4FD9-B467-DF9806DC12D4}">
      <dgm:prSet phldrT="[Текст]" phldr="1"/>
      <dgm:spPr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rgbClr val="FFFF00"/>
          </a:solidFill>
        </a:ln>
      </dgm:spPr>
      <dgm:t>
        <a:bodyPr/>
        <a:lstStyle/>
        <a:p>
          <a:endParaRPr lang="ru-RU" dirty="0"/>
        </a:p>
      </dgm:t>
    </dgm:pt>
    <dgm:pt modelId="{211465E0-AF57-4156-904B-FEC63B950FFA}" type="parTrans" cxnId="{8122C540-5E7A-48CD-9BA8-5A9FCDC98F44}">
      <dgm:prSet/>
      <dgm:spPr>
        <a:ln>
          <a:solidFill>
            <a:srgbClr val="FFFF00"/>
          </a:solidFill>
        </a:ln>
      </dgm:spPr>
      <dgm:t>
        <a:bodyPr/>
        <a:lstStyle/>
        <a:p>
          <a:endParaRPr lang="ru-RU"/>
        </a:p>
      </dgm:t>
    </dgm:pt>
    <dgm:pt modelId="{267A8144-EF93-4148-9449-662DB472B8A0}" type="sibTrans" cxnId="{8122C540-5E7A-48CD-9BA8-5A9FCDC98F44}">
      <dgm:prSet/>
      <dgm:spPr/>
      <dgm:t>
        <a:bodyPr/>
        <a:lstStyle/>
        <a:p>
          <a:endParaRPr lang="ru-RU"/>
        </a:p>
      </dgm:t>
    </dgm:pt>
    <dgm:pt modelId="{A97E7988-5216-4A85-A77E-E37FEB728408}">
      <dgm:prSet phldrT="[Текст]" phldr="1"/>
      <dgm:spPr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rgbClr val="FFFF00"/>
          </a:solidFill>
        </a:ln>
      </dgm:spPr>
      <dgm:t>
        <a:bodyPr/>
        <a:lstStyle/>
        <a:p>
          <a:endParaRPr lang="ru-RU" dirty="0"/>
        </a:p>
      </dgm:t>
    </dgm:pt>
    <dgm:pt modelId="{186B16E1-68CF-474E-8741-4CCD39CB8CF2}" type="parTrans" cxnId="{3FC4743F-6EE2-4F0D-8BC8-38A4BC6F9C2F}">
      <dgm:prSet/>
      <dgm:spPr>
        <a:ln>
          <a:solidFill>
            <a:srgbClr val="FFFF00"/>
          </a:solidFill>
        </a:ln>
      </dgm:spPr>
      <dgm:t>
        <a:bodyPr/>
        <a:lstStyle/>
        <a:p>
          <a:endParaRPr lang="ru-RU"/>
        </a:p>
      </dgm:t>
    </dgm:pt>
    <dgm:pt modelId="{EF02F5CD-D4A2-47A1-B997-6E1A4F5DF38D}" type="sibTrans" cxnId="{3FC4743F-6EE2-4F0D-8BC8-38A4BC6F9C2F}">
      <dgm:prSet/>
      <dgm:spPr/>
      <dgm:t>
        <a:bodyPr/>
        <a:lstStyle/>
        <a:p>
          <a:endParaRPr lang="ru-RU"/>
        </a:p>
      </dgm:t>
    </dgm:pt>
    <dgm:pt modelId="{F5877D80-2C31-477C-A4D7-AC2FD9916E98}">
      <dgm:prSet phldrT="[Текст]" custT="1"/>
      <dgm:spPr>
        <a:solidFill>
          <a:schemeClr val="bg2">
            <a:lumMod val="75000"/>
          </a:schemeClr>
        </a:solidFill>
        <a:ln>
          <a:solidFill>
            <a:srgbClr val="FFFF00"/>
          </a:solidFill>
        </a:ln>
      </dgm:spPr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Программы для музыкотерапии:</a:t>
          </a:r>
        </a:p>
        <a:p>
          <a:pPr algn="ctr"/>
          <a:r>
            <a:rPr lang="ru-RU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«успокоительная»</a:t>
          </a:r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 </a:t>
          </a:r>
          <a:r>
            <a: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-                        при синдроме повышенной нервно-рефлекторной возбудимости</a:t>
          </a:r>
        </a:p>
        <a:p>
          <a:pPr algn="ctr"/>
          <a:r>
            <a:rPr lang="ru-RU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«активизирующая» </a:t>
          </a:r>
          <a:r>
            <a: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-                  при синдроме угнетения центральной нервной системы</a:t>
          </a:r>
          <a:endParaRPr lang="ru-RU" sz="2000" b="1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ea typeface="Calibri"/>
            <a:cs typeface="Times New Roman"/>
          </a:endParaRPr>
        </a:p>
        <a:p>
          <a:pPr algn="ctr"/>
          <a:r>
            <a:rPr lang="ru-RU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«смешанного типа» </a:t>
          </a:r>
          <a:r>
            <a: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-                  при чередовании эпизодов возбуждения и вялости</a:t>
          </a:r>
          <a:endParaRPr lang="ru-RU" sz="2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19541D77-D8BC-46AC-AC1A-CF99DF5652F2}" type="parTrans" cxnId="{E0C6460F-8F00-46D2-BBE6-E34CB9E8BC69}">
      <dgm:prSet/>
      <dgm:spPr>
        <a:ln>
          <a:solidFill>
            <a:srgbClr val="FFFF00"/>
          </a:solidFill>
        </a:ln>
      </dgm:spPr>
      <dgm:t>
        <a:bodyPr/>
        <a:lstStyle/>
        <a:p>
          <a:endParaRPr lang="ru-RU"/>
        </a:p>
      </dgm:t>
    </dgm:pt>
    <dgm:pt modelId="{77A072D4-C15E-4335-9A0D-96A97A8E4EA4}" type="sibTrans" cxnId="{E0C6460F-8F00-46D2-BBE6-E34CB9E8BC69}">
      <dgm:prSet/>
      <dgm:spPr/>
      <dgm:t>
        <a:bodyPr/>
        <a:lstStyle/>
        <a:p>
          <a:endParaRPr lang="ru-RU"/>
        </a:p>
      </dgm:t>
    </dgm:pt>
    <dgm:pt modelId="{8EF6C2FB-ECA7-477C-9FEE-154F61FD556C}" type="pres">
      <dgm:prSet presAssocID="{2F5E6598-F84E-4A98-A606-29E4AFB42AF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346BE7-9711-4CC6-9B47-A852CAF14919}" type="pres">
      <dgm:prSet presAssocID="{D1561CE4-E304-48F6-BA2F-8684A0866F6C}" presName="centerShape" presStyleLbl="node0" presStyleIdx="0" presStyleCnt="1" custScaleX="203059" custScaleY="55271" custLinFactNeighborX="40391" custLinFactNeighborY="-51742"/>
      <dgm:spPr/>
      <dgm:t>
        <a:bodyPr/>
        <a:lstStyle/>
        <a:p>
          <a:endParaRPr lang="ru-RU"/>
        </a:p>
      </dgm:t>
    </dgm:pt>
    <dgm:pt modelId="{6DC57186-55CB-4944-BDED-3639CBDD421D}" type="pres">
      <dgm:prSet presAssocID="{211465E0-AF57-4156-904B-FEC63B950FFA}" presName="Name9" presStyleLbl="parChTrans1D2" presStyleIdx="0" presStyleCnt="3"/>
      <dgm:spPr/>
      <dgm:t>
        <a:bodyPr/>
        <a:lstStyle/>
        <a:p>
          <a:endParaRPr lang="ru-RU"/>
        </a:p>
      </dgm:t>
    </dgm:pt>
    <dgm:pt modelId="{4D01EFBB-C457-479B-AB56-6AB8B3BF4411}" type="pres">
      <dgm:prSet presAssocID="{211465E0-AF57-4156-904B-FEC63B950FFA}" presName="connTx" presStyleLbl="parChTrans1D2" presStyleIdx="0" presStyleCnt="3"/>
      <dgm:spPr/>
      <dgm:t>
        <a:bodyPr/>
        <a:lstStyle/>
        <a:p>
          <a:endParaRPr lang="ru-RU"/>
        </a:p>
      </dgm:t>
    </dgm:pt>
    <dgm:pt modelId="{2A22DB0D-76FF-452E-8776-0314FBF460B0}" type="pres">
      <dgm:prSet presAssocID="{F3ADD5ED-5F6C-4FD9-B467-DF9806DC12D4}" presName="node" presStyleLbl="node1" presStyleIdx="0" presStyleCnt="3" custScaleX="87349" custScaleY="91892" custRadScaleRad="142127" custRadScaleInc="-1145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5B6874-08C4-4FE9-91BB-2974190FF380}" type="pres">
      <dgm:prSet presAssocID="{186B16E1-68CF-474E-8741-4CCD39CB8CF2}" presName="Name9" presStyleLbl="parChTrans1D2" presStyleIdx="1" presStyleCnt="3"/>
      <dgm:spPr/>
      <dgm:t>
        <a:bodyPr/>
        <a:lstStyle/>
        <a:p>
          <a:endParaRPr lang="ru-RU"/>
        </a:p>
      </dgm:t>
    </dgm:pt>
    <dgm:pt modelId="{78E2D6FE-B885-4190-B356-5B2BAA2A0E51}" type="pres">
      <dgm:prSet presAssocID="{186B16E1-68CF-474E-8741-4CCD39CB8CF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AE0D4DD3-243E-4DB0-8851-D435351B8DBC}" type="pres">
      <dgm:prSet presAssocID="{A97E7988-5216-4A85-A77E-E37FEB728408}" presName="node" presStyleLbl="node1" presStyleIdx="1" presStyleCnt="3" custScaleX="84835" custScaleY="86835" custRadScaleRad="156560" custRadScaleInc="2054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9C773D-EAD0-426F-9BE5-D4D4B481D101}" type="pres">
      <dgm:prSet presAssocID="{19541D77-D8BC-46AC-AC1A-CF99DF5652F2}" presName="Name9" presStyleLbl="parChTrans1D2" presStyleIdx="2" presStyleCnt="3"/>
      <dgm:spPr/>
      <dgm:t>
        <a:bodyPr/>
        <a:lstStyle/>
        <a:p>
          <a:endParaRPr lang="ru-RU"/>
        </a:p>
      </dgm:t>
    </dgm:pt>
    <dgm:pt modelId="{676EF5A8-0433-420D-8C6B-D7E4DF034546}" type="pres">
      <dgm:prSet presAssocID="{19541D77-D8BC-46AC-AC1A-CF99DF5652F2}" presName="connTx" presStyleLbl="parChTrans1D2" presStyleIdx="2" presStyleCnt="3"/>
      <dgm:spPr/>
      <dgm:t>
        <a:bodyPr/>
        <a:lstStyle/>
        <a:p>
          <a:endParaRPr lang="ru-RU"/>
        </a:p>
      </dgm:t>
    </dgm:pt>
    <dgm:pt modelId="{F283ABB2-61A1-4D98-8E37-6684131B2E10}" type="pres">
      <dgm:prSet presAssocID="{F5877D80-2C31-477C-A4D7-AC2FD9916E98}" presName="node" presStyleLbl="node1" presStyleIdx="2" presStyleCnt="3" custScaleX="222808" custScaleY="213710" custRadScaleRad="51281" custRadScaleInc="-2049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17EA67-C856-4664-A699-2483936ED76F}" type="presOf" srcId="{A97E7988-5216-4A85-A77E-E37FEB728408}" destId="{AE0D4DD3-243E-4DB0-8851-D435351B8DBC}" srcOrd="0" destOrd="0" presId="urn:microsoft.com/office/officeart/2005/8/layout/radial1"/>
    <dgm:cxn modelId="{EF87407F-DAD6-4A7F-B442-AAB12492B0D4}" type="presOf" srcId="{F3ADD5ED-5F6C-4FD9-B467-DF9806DC12D4}" destId="{2A22DB0D-76FF-452E-8776-0314FBF460B0}" srcOrd="0" destOrd="0" presId="urn:microsoft.com/office/officeart/2005/8/layout/radial1"/>
    <dgm:cxn modelId="{F78C2DB7-13B9-48F8-83FD-5110E0F0CF25}" type="presOf" srcId="{D1561CE4-E304-48F6-BA2F-8684A0866F6C}" destId="{C2346BE7-9711-4CC6-9B47-A852CAF14919}" srcOrd="0" destOrd="0" presId="urn:microsoft.com/office/officeart/2005/8/layout/radial1"/>
    <dgm:cxn modelId="{A3C90DC1-CB55-4209-B160-EFD58A10278F}" type="presOf" srcId="{19541D77-D8BC-46AC-AC1A-CF99DF5652F2}" destId="{676EF5A8-0433-420D-8C6B-D7E4DF034546}" srcOrd="1" destOrd="0" presId="urn:microsoft.com/office/officeart/2005/8/layout/radial1"/>
    <dgm:cxn modelId="{B3183F95-2ECD-4625-BDE4-BC1BD1762E90}" srcId="{2F5E6598-F84E-4A98-A606-29E4AFB42AFC}" destId="{D1561CE4-E304-48F6-BA2F-8684A0866F6C}" srcOrd="0" destOrd="0" parTransId="{F9E53D53-C6E2-4907-957A-7EBF81C1F461}" sibTransId="{8ED6D46B-B799-4CD7-AE1D-C4967D9E019B}"/>
    <dgm:cxn modelId="{8122C540-5E7A-48CD-9BA8-5A9FCDC98F44}" srcId="{D1561CE4-E304-48F6-BA2F-8684A0866F6C}" destId="{F3ADD5ED-5F6C-4FD9-B467-DF9806DC12D4}" srcOrd="0" destOrd="0" parTransId="{211465E0-AF57-4156-904B-FEC63B950FFA}" sibTransId="{267A8144-EF93-4148-9449-662DB472B8A0}"/>
    <dgm:cxn modelId="{3FC4743F-6EE2-4F0D-8BC8-38A4BC6F9C2F}" srcId="{D1561CE4-E304-48F6-BA2F-8684A0866F6C}" destId="{A97E7988-5216-4A85-A77E-E37FEB728408}" srcOrd="1" destOrd="0" parTransId="{186B16E1-68CF-474E-8741-4CCD39CB8CF2}" sibTransId="{EF02F5CD-D4A2-47A1-B997-6E1A4F5DF38D}"/>
    <dgm:cxn modelId="{95E45483-9C3D-4C32-BA35-02D17C731E2E}" type="presOf" srcId="{19541D77-D8BC-46AC-AC1A-CF99DF5652F2}" destId="{389C773D-EAD0-426F-9BE5-D4D4B481D101}" srcOrd="0" destOrd="0" presId="urn:microsoft.com/office/officeart/2005/8/layout/radial1"/>
    <dgm:cxn modelId="{90A1225E-E85D-4A13-97F2-5553CD72F160}" type="presOf" srcId="{F5877D80-2C31-477C-A4D7-AC2FD9916E98}" destId="{F283ABB2-61A1-4D98-8E37-6684131B2E10}" srcOrd="0" destOrd="0" presId="urn:microsoft.com/office/officeart/2005/8/layout/radial1"/>
    <dgm:cxn modelId="{8196B6BA-1699-4A91-95C9-592373DAEED1}" type="presOf" srcId="{2F5E6598-F84E-4A98-A606-29E4AFB42AFC}" destId="{8EF6C2FB-ECA7-477C-9FEE-154F61FD556C}" srcOrd="0" destOrd="0" presId="urn:microsoft.com/office/officeart/2005/8/layout/radial1"/>
    <dgm:cxn modelId="{E0C6460F-8F00-46D2-BBE6-E34CB9E8BC69}" srcId="{D1561CE4-E304-48F6-BA2F-8684A0866F6C}" destId="{F5877D80-2C31-477C-A4D7-AC2FD9916E98}" srcOrd="2" destOrd="0" parTransId="{19541D77-D8BC-46AC-AC1A-CF99DF5652F2}" sibTransId="{77A072D4-C15E-4335-9A0D-96A97A8E4EA4}"/>
    <dgm:cxn modelId="{732D1582-D98E-4CB5-98F4-52A12E571F9C}" type="presOf" srcId="{211465E0-AF57-4156-904B-FEC63B950FFA}" destId="{6DC57186-55CB-4944-BDED-3639CBDD421D}" srcOrd="0" destOrd="0" presId="urn:microsoft.com/office/officeart/2005/8/layout/radial1"/>
    <dgm:cxn modelId="{DE315670-FBDD-4798-8687-C72BB9164FB8}" type="presOf" srcId="{211465E0-AF57-4156-904B-FEC63B950FFA}" destId="{4D01EFBB-C457-479B-AB56-6AB8B3BF4411}" srcOrd="1" destOrd="0" presId="urn:microsoft.com/office/officeart/2005/8/layout/radial1"/>
    <dgm:cxn modelId="{4BE49543-07BB-494B-8060-8D45B41EA66C}" type="presOf" srcId="{186B16E1-68CF-474E-8741-4CCD39CB8CF2}" destId="{78E2D6FE-B885-4190-B356-5B2BAA2A0E51}" srcOrd="1" destOrd="0" presId="urn:microsoft.com/office/officeart/2005/8/layout/radial1"/>
    <dgm:cxn modelId="{450C48D9-E959-44FD-A747-92FCC57B7EC3}" type="presOf" srcId="{186B16E1-68CF-474E-8741-4CCD39CB8CF2}" destId="{375B6874-08C4-4FE9-91BB-2974190FF380}" srcOrd="0" destOrd="0" presId="urn:microsoft.com/office/officeart/2005/8/layout/radial1"/>
    <dgm:cxn modelId="{B6FE69A8-7442-47F7-99EB-9B2249012E71}" type="presParOf" srcId="{8EF6C2FB-ECA7-477C-9FEE-154F61FD556C}" destId="{C2346BE7-9711-4CC6-9B47-A852CAF14919}" srcOrd="0" destOrd="0" presId="urn:microsoft.com/office/officeart/2005/8/layout/radial1"/>
    <dgm:cxn modelId="{FC35E847-25C7-4389-8DD4-BBA96C5B0378}" type="presParOf" srcId="{8EF6C2FB-ECA7-477C-9FEE-154F61FD556C}" destId="{6DC57186-55CB-4944-BDED-3639CBDD421D}" srcOrd="1" destOrd="0" presId="urn:microsoft.com/office/officeart/2005/8/layout/radial1"/>
    <dgm:cxn modelId="{46C88BD2-62A8-4968-A5B8-9122A7A2D11B}" type="presParOf" srcId="{6DC57186-55CB-4944-BDED-3639CBDD421D}" destId="{4D01EFBB-C457-479B-AB56-6AB8B3BF4411}" srcOrd="0" destOrd="0" presId="urn:microsoft.com/office/officeart/2005/8/layout/radial1"/>
    <dgm:cxn modelId="{8BE57D0B-9D08-44E0-82E3-CAE062BB0D84}" type="presParOf" srcId="{8EF6C2FB-ECA7-477C-9FEE-154F61FD556C}" destId="{2A22DB0D-76FF-452E-8776-0314FBF460B0}" srcOrd="2" destOrd="0" presId="urn:microsoft.com/office/officeart/2005/8/layout/radial1"/>
    <dgm:cxn modelId="{D712A8E5-61F5-4D35-AA6F-AA5857CCEC00}" type="presParOf" srcId="{8EF6C2FB-ECA7-477C-9FEE-154F61FD556C}" destId="{375B6874-08C4-4FE9-91BB-2974190FF380}" srcOrd="3" destOrd="0" presId="urn:microsoft.com/office/officeart/2005/8/layout/radial1"/>
    <dgm:cxn modelId="{4B4361EA-752E-4064-AA76-8496AE274CD3}" type="presParOf" srcId="{375B6874-08C4-4FE9-91BB-2974190FF380}" destId="{78E2D6FE-B885-4190-B356-5B2BAA2A0E51}" srcOrd="0" destOrd="0" presId="urn:microsoft.com/office/officeart/2005/8/layout/radial1"/>
    <dgm:cxn modelId="{2E078650-22AD-4E03-A362-E9273D4EC4B8}" type="presParOf" srcId="{8EF6C2FB-ECA7-477C-9FEE-154F61FD556C}" destId="{AE0D4DD3-243E-4DB0-8851-D435351B8DBC}" srcOrd="4" destOrd="0" presId="urn:microsoft.com/office/officeart/2005/8/layout/radial1"/>
    <dgm:cxn modelId="{CAD5F777-582C-4E3E-8ACE-50C603929B00}" type="presParOf" srcId="{8EF6C2FB-ECA7-477C-9FEE-154F61FD556C}" destId="{389C773D-EAD0-426F-9BE5-D4D4B481D101}" srcOrd="5" destOrd="0" presId="urn:microsoft.com/office/officeart/2005/8/layout/radial1"/>
    <dgm:cxn modelId="{F89FBC98-05FC-4749-BE29-82F7C66019BD}" type="presParOf" srcId="{389C773D-EAD0-426F-9BE5-D4D4B481D101}" destId="{676EF5A8-0433-420D-8C6B-D7E4DF034546}" srcOrd="0" destOrd="0" presId="urn:microsoft.com/office/officeart/2005/8/layout/radial1"/>
    <dgm:cxn modelId="{9DD3205C-74E4-4FD1-9164-7E5980958C4B}" type="presParOf" srcId="{8EF6C2FB-ECA7-477C-9FEE-154F61FD556C}" destId="{F283ABB2-61A1-4D98-8E37-6684131B2E10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3CF33-89BB-4904-A1F7-797E1C080FBC}">
      <dsp:nvSpPr>
        <dsp:cNvPr id="0" name=""/>
        <dsp:cNvSpPr/>
      </dsp:nvSpPr>
      <dsp:spPr>
        <a:xfrm>
          <a:off x="2477216" y="2318055"/>
          <a:ext cx="4089967" cy="2529318"/>
        </a:xfrm>
        <a:prstGeom prst="ellipse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БУЗОО</a:t>
          </a: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«Городской клинический перинатальный центр»</a:t>
          </a:r>
          <a:endParaRPr lang="ru-RU" sz="28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cs typeface="Times New Roman" pitchFamily="18" charset="0"/>
          </a:endParaRPr>
        </a:p>
      </dsp:txBody>
      <dsp:txXfrm>
        <a:off x="3076178" y="2688465"/>
        <a:ext cx="2892043" cy="1788498"/>
      </dsp:txXfrm>
    </dsp:sp>
    <dsp:sp modelId="{7C683457-10A4-4E55-A7CA-7F74F8CBA5C2}">
      <dsp:nvSpPr>
        <dsp:cNvPr id="0" name=""/>
        <dsp:cNvSpPr/>
      </dsp:nvSpPr>
      <dsp:spPr>
        <a:xfrm rot="12747675">
          <a:off x="2164124" y="2015828"/>
          <a:ext cx="733106" cy="60007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0800000">
        <a:off x="2330084" y="2184156"/>
        <a:ext cx="553082" cy="360047"/>
      </dsp:txXfrm>
    </dsp:sp>
    <dsp:sp modelId="{CD378DE7-D4B7-4C22-ACB4-B2FD1EBA6F28}">
      <dsp:nvSpPr>
        <dsp:cNvPr id="0" name=""/>
        <dsp:cNvSpPr/>
      </dsp:nvSpPr>
      <dsp:spPr>
        <a:xfrm>
          <a:off x="107503" y="517811"/>
          <a:ext cx="2008890" cy="1791149"/>
        </a:xfrm>
        <a:prstGeom prst="ellipse">
          <a:avLst/>
        </a:prstGeom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401698" y="780119"/>
        <a:ext cx="1420500" cy="1266533"/>
      </dsp:txXfrm>
    </dsp:sp>
    <dsp:sp modelId="{F771D824-5462-4DBE-ABE9-23CCB73A1F88}">
      <dsp:nvSpPr>
        <dsp:cNvPr id="0" name=""/>
        <dsp:cNvSpPr/>
      </dsp:nvSpPr>
      <dsp:spPr>
        <a:xfrm rot="19793775">
          <a:off x="6220342" y="2093158"/>
          <a:ext cx="707143" cy="60007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6232483" y="2258321"/>
        <a:ext cx="527119" cy="360047"/>
      </dsp:txXfrm>
    </dsp:sp>
    <dsp:sp modelId="{45D0DE63-1FB8-4C88-B379-62E8BF128987}">
      <dsp:nvSpPr>
        <dsp:cNvPr id="0" name=""/>
        <dsp:cNvSpPr/>
      </dsp:nvSpPr>
      <dsp:spPr>
        <a:xfrm>
          <a:off x="6999789" y="661833"/>
          <a:ext cx="2036706" cy="1788096"/>
        </a:xfrm>
        <a:prstGeom prst="ellipse">
          <a:avLst/>
        </a:prstGeom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 dirty="0"/>
        </a:p>
      </dsp:txBody>
      <dsp:txXfrm>
        <a:off x="7298058" y="923694"/>
        <a:ext cx="1440168" cy="1264374"/>
      </dsp:txXfrm>
    </dsp:sp>
    <dsp:sp modelId="{CFE8D55A-57D1-4588-BE3A-32ED1183757F}">
      <dsp:nvSpPr>
        <dsp:cNvPr id="0" name=""/>
        <dsp:cNvSpPr/>
      </dsp:nvSpPr>
      <dsp:spPr>
        <a:xfrm rot="1919842">
          <a:off x="6183637" y="4572946"/>
          <a:ext cx="807276" cy="60007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6197312" y="4645266"/>
        <a:ext cx="627252" cy="360047"/>
      </dsp:txXfrm>
    </dsp:sp>
    <dsp:sp modelId="{4D39B014-F11D-417A-9C2C-45ACFC694F79}">
      <dsp:nvSpPr>
        <dsp:cNvPr id="0" name=""/>
        <dsp:cNvSpPr/>
      </dsp:nvSpPr>
      <dsp:spPr>
        <a:xfrm>
          <a:off x="7083006" y="4897192"/>
          <a:ext cx="1953489" cy="1791608"/>
        </a:xfrm>
        <a:prstGeom prst="ellipse">
          <a:avLst/>
        </a:prstGeom>
        <a:blipFill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7369088" y="5159567"/>
        <a:ext cx="1381325" cy="1266858"/>
      </dsp:txXfrm>
    </dsp:sp>
    <dsp:sp modelId="{5375C6EE-8E52-4A75-8738-7EA770C2DFAD}">
      <dsp:nvSpPr>
        <dsp:cNvPr id="0" name=""/>
        <dsp:cNvSpPr/>
      </dsp:nvSpPr>
      <dsp:spPr>
        <a:xfrm rot="8825029">
          <a:off x="2147018" y="4574540"/>
          <a:ext cx="758998" cy="60007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0800000">
        <a:off x="2312592" y="4645642"/>
        <a:ext cx="578974" cy="360047"/>
      </dsp:txXfrm>
    </dsp:sp>
    <dsp:sp modelId="{64F11990-8942-477D-896D-6C8BBAFE3AB2}">
      <dsp:nvSpPr>
        <dsp:cNvPr id="0" name=""/>
        <dsp:cNvSpPr/>
      </dsp:nvSpPr>
      <dsp:spPr>
        <a:xfrm>
          <a:off x="107510" y="4888579"/>
          <a:ext cx="1980228" cy="1821930"/>
        </a:xfrm>
        <a:prstGeom prst="ellipse">
          <a:avLst/>
        </a:prstGeom>
        <a:blipFill rotWithShape="0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397508" y="5155394"/>
        <a:ext cx="1400232" cy="12883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B44CA2-5EBE-4023-B4A5-0F1BD64F4C38}">
      <dsp:nvSpPr>
        <dsp:cNvPr id="0" name=""/>
        <dsp:cNvSpPr/>
      </dsp:nvSpPr>
      <dsp:spPr>
        <a:xfrm>
          <a:off x="6732237" y="2060842"/>
          <a:ext cx="2071599" cy="2071599"/>
        </a:xfrm>
        <a:prstGeom prst="ellipse">
          <a:avLst/>
        </a:prstGeom>
        <a:blipFill dpi="0"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800" kern="1200" dirty="0"/>
        </a:p>
      </dsp:txBody>
      <dsp:txXfrm>
        <a:off x="7035616" y="2364221"/>
        <a:ext cx="1464841" cy="1464841"/>
      </dsp:txXfrm>
    </dsp:sp>
    <dsp:sp modelId="{3196CB6A-3668-4CA1-9D0A-28D6D8E56E2F}">
      <dsp:nvSpPr>
        <dsp:cNvPr id="0" name=""/>
        <dsp:cNvSpPr/>
      </dsp:nvSpPr>
      <dsp:spPr>
        <a:xfrm rot="7647926">
          <a:off x="6508159" y="4002130"/>
          <a:ext cx="596059" cy="699164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 rot="10800000">
        <a:off x="6651954" y="4070997"/>
        <a:ext cx="417241" cy="419498"/>
      </dsp:txXfrm>
    </dsp:sp>
    <dsp:sp modelId="{528031E4-F427-47AA-AA88-5C5890D00067}">
      <dsp:nvSpPr>
        <dsp:cNvPr id="0" name=""/>
        <dsp:cNvSpPr/>
      </dsp:nvSpPr>
      <dsp:spPr>
        <a:xfrm>
          <a:off x="4788019" y="4597763"/>
          <a:ext cx="2071599" cy="2071599"/>
        </a:xfrm>
        <a:prstGeom prst="ellipse">
          <a:avLst/>
        </a:prstGeom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800" kern="1200" dirty="0"/>
        </a:p>
      </dsp:txBody>
      <dsp:txXfrm>
        <a:off x="5091398" y="4901142"/>
        <a:ext cx="1464841" cy="1464841"/>
      </dsp:txXfrm>
    </dsp:sp>
    <dsp:sp modelId="{34F9CCE9-BDE1-498E-9101-C7F61E35D9FD}">
      <dsp:nvSpPr>
        <dsp:cNvPr id="0" name=""/>
        <dsp:cNvSpPr/>
      </dsp:nvSpPr>
      <dsp:spPr>
        <a:xfrm rot="10691835">
          <a:off x="4625726" y="5319878"/>
          <a:ext cx="115086" cy="699164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 rot="10800000">
        <a:off x="4660243" y="5459168"/>
        <a:ext cx="80560" cy="419498"/>
      </dsp:txXfrm>
    </dsp:sp>
    <dsp:sp modelId="{2766FC2B-A19C-494A-8051-EEE6C21BABB2}">
      <dsp:nvSpPr>
        <dsp:cNvPr id="0" name=""/>
        <dsp:cNvSpPr/>
      </dsp:nvSpPr>
      <dsp:spPr>
        <a:xfrm>
          <a:off x="2500409" y="4669764"/>
          <a:ext cx="2071599" cy="2071599"/>
        </a:xfrm>
        <a:prstGeom prst="ellipse">
          <a:avLst/>
        </a:prstGeom>
        <a:blipFill dpi="0"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711"/>
          </a:stretch>
        </a:blip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803788" y="4973143"/>
        <a:ext cx="1464841" cy="1464841"/>
      </dsp:txXfrm>
    </dsp:sp>
    <dsp:sp modelId="{B774809C-8095-4B98-8980-D0D4A282F463}">
      <dsp:nvSpPr>
        <dsp:cNvPr id="0" name=""/>
        <dsp:cNvSpPr/>
      </dsp:nvSpPr>
      <dsp:spPr>
        <a:xfrm rot="13844946">
          <a:off x="2097985" y="4039734"/>
          <a:ext cx="725540" cy="699164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 rot="10800000">
        <a:off x="2269215" y="4260780"/>
        <a:ext cx="515791" cy="419498"/>
      </dsp:txXfrm>
    </dsp:sp>
    <dsp:sp modelId="{4C6A1210-5935-4813-8473-EFE13B23927A}">
      <dsp:nvSpPr>
        <dsp:cNvPr id="0" name=""/>
        <dsp:cNvSpPr/>
      </dsp:nvSpPr>
      <dsp:spPr>
        <a:xfrm>
          <a:off x="323518" y="2005467"/>
          <a:ext cx="2071599" cy="2071599"/>
        </a:xfrm>
        <a:prstGeom prst="ellipse">
          <a:avLst/>
        </a:prstGeom>
        <a:blipFill dpi="0" rotWithShape="0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800" kern="1200" dirty="0"/>
        </a:p>
      </dsp:txBody>
      <dsp:txXfrm>
        <a:off x="626897" y="2308846"/>
        <a:ext cx="1464841" cy="1464841"/>
      </dsp:txXfrm>
    </dsp:sp>
    <dsp:sp modelId="{D2202F55-7B37-4A98-9E58-54A0C95FA616}">
      <dsp:nvSpPr>
        <dsp:cNvPr id="0" name=""/>
        <dsp:cNvSpPr/>
      </dsp:nvSpPr>
      <dsp:spPr>
        <a:xfrm rot="20295137">
          <a:off x="2549942" y="2086470"/>
          <a:ext cx="653067" cy="699164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>
        <a:off x="2556914" y="2262599"/>
        <a:ext cx="457147" cy="419498"/>
      </dsp:txXfrm>
    </dsp:sp>
    <dsp:sp modelId="{FCCA636A-E2CC-435D-9E0C-C6D5DA8CC5C6}">
      <dsp:nvSpPr>
        <dsp:cNvPr id="0" name=""/>
        <dsp:cNvSpPr/>
      </dsp:nvSpPr>
      <dsp:spPr>
        <a:xfrm>
          <a:off x="3392169" y="781341"/>
          <a:ext cx="2071599" cy="2071599"/>
        </a:xfrm>
        <a:prstGeom prst="ellipse">
          <a:avLst/>
        </a:prstGeom>
        <a:blipFill dpi="0" rotWithShape="0"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r="187" b="754"/>
          </a:stretch>
        </a:blip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800" kern="1200" dirty="0"/>
        </a:p>
      </dsp:txBody>
      <dsp:txXfrm>
        <a:off x="3695548" y="1084720"/>
        <a:ext cx="1464841" cy="1464841"/>
      </dsp:txXfrm>
    </dsp:sp>
    <dsp:sp modelId="{CE95CFD8-CBA8-4AD3-9CD1-4D0CDECE3987}">
      <dsp:nvSpPr>
        <dsp:cNvPr id="0" name=""/>
        <dsp:cNvSpPr/>
      </dsp:nvSpPr>
      <dsp:spPr>
        <a:xfrm rot="1257639">
          <a:off x="5678052" y="2099232"/>
          <a:ext cx="797732" cy="699164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>
        <a:off x="5684992" y="2201549"/>
        <a:ext cx="587983" cy="4194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346BE7-9711-4CC6-9B47-A852CAF14919}">
      <dsp:nvSpPr>
        <dsp:cNvPr id="0" name=""/>
        <dsp:cNvSpPr/>
      </dsp:nvSpPr>
      <dsp:spPr>
        <a:xfrm>
          <a:off x="4623792" y="0"/>
          <a:ext cx="4520207" cy="1230363"/>
        </a:xfrm>
        <a:prstGeom prst="ellipse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solidFill>
                <a:srgbClr val="FFFF00"/>
              </a:solidFill>
            </a:rPr>
            <a:t>Музыкотерапия</a:t>
          </a:r>
          <a:endParaRPr lang="ru-RU" sz="3500" kern="1200" dirty="0">
            <a:solidFill>
              <a:srgbClr val="FFFF00"/>
            </a:solidFill>
          </a:endParaRPr>
        </a:p>
      </dsp:txBody>
      <dsp:txXfrm>
        <a:off x="5285761" y="180182"/>
        <a:ext cx="3196269" cy="869999"/>
      </dsp:txXfrm>
    </dsp:sp>
    <dsp:sp modelId="{6DC57186-55CB-4944-BDED-3639CBDD421D}">
      <dsp:nvSpPr>
        <dsp:cNvPr id="0" name=""/>
        <dsp:cNvSpPr/>
      </dsp:nvSpPr>
      <dsp:spPr>
        <a:xfrm rot="10016876">
          <a:off x="2414215" y="1306636"/>
          <a:ext cx="2785037" cy="43819"/>
        </a:xfrm>
        <a:custGeom>
          <a:avLst/>
          <a:gdLst/>
          <a:ahLst/>
          <a:cxnLst/>
          <a:rect l="0" t="0" r="0" b="0"/>
          <a:pathLst>
            <a:path>
              <a:moveTo>
                <a:pt x="0" y="21909"/>
              </a:moveTo>
              <a:lnTo>
                <a:pt x="2785037" y="21909"/>
              </a:lnTo>
            </a:path>
          </a:pathLst>
        </a:custGeom>
        <a:noFill/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10800000">
        <a:off x="3737108" y="1258920"/>
        <a:ext cx="139251" cy="139251"/>
      </dsp:txXfrm>
    </dsp:sp>
    <dsp:sp modelId="{2A22DB0D-76FF-452E-8776-0314FBF460B0}">
      <dsp:nvSpPr>
        <dsp:cNvPr id="0" name=""/>
        <dsp:cNvSpPr/>
      </dsp:nvSpPr>
      <dsp:spPr>
        <a:xfrm>
          <a:off x="528532" y="840348"/>
          <a:ext cx="1944437" cy="2045567"/>
        </a:xfrm>
        <a:prstGeom prst="ellipse">
          <a:avLst/>
        </a:prstGeom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/>
        </a:p>
      </dsp:txBody>
      <dsp:txXfrm>
        <a:off x="813288" y="1139914"/>
        <a:ext cx="1374925" cy="1446435"/>
      </dsp:txXfrm>
    </dsp:sp>
    <dsp:sp modelId="{375B6874-08C4-4FE9-91BB-2974190FF380}">
      <dsp:nvSpPr>
        <dsp:cNvPr id="0" name=""/>
        <dsp:cNvSpPr/>
      </dsp:nvSpPr>
      <dsp:spPr>
        <a:xfrm rot="8368239">
          <a:off x="1350117" y="2969450"/>
          <a:ext cx="5509030" cy="43819"/>
        </a:xfrm>
        <a:custGeom>
          <a:avLst/>
          <a:gdLst/>
          <a:ahLst/>
          <a:cxnLst/>
          <a:rect l="0" t="0" r="0" b="0"/>
          <a:pathLst>
            <a:path>
              <a:moveTo>
                <a:pt x="0" y="21909"/>
              </a:moveTo>
              <a:lnTo>
                <a:pt x="5509030" y="21909"/>
              </a:lnTo>
            </a:path>
          </a:pathLst>
        </a:custGeom>
        <a:noFill/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3966907" y="2853634"/>
        <a:ext cx="275451" cy="275451"/>
      </dsp:txXfrm>
    </dsp:sp>
    <dsp:sp modelId="{AE0D4DD3-243E-4DB0-8851-D435351B8DBC}">
      <dsp:nvSpPr>
        <dsp:cNvPr id="0" name=""/>
        <dsp:cNvSpPr/>
      </dsp:nvSpPr>
      <dsp:spPr>
        <a:xfrm>
          <a:off x="342071" y="4434436"/>
          <a:ext cx="1888474" cy="1932995"/>
        </a:xfrm>
        <a:prstGeom prst="ellipse">
          <a:avLst/>
        </a:prstGeom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618632" y="4717517"/>
        <a:ext cx="1335352" cy="1366833"/>
      </dsp:txXfrm>
    </dsp:sp>
    <dsp:sp modelId="{389C773D-EAD0-426F-9BE5-D4D4B481D101}">
      <dsp:nvSpPr>
        <dsp:cNvPr id="0" name=""/>
        <dsp:cNvSpPr/>
      </dsp:nvSpPr>
      <dsp:spPr>
        <a:xfrm rot="5620674">
          <a:off x="6614871" y="1423569"/>
          <a:ext cx="431307" cy="43819"/>
        </a:xfrm>
        <a:custGeom>
          <a:avLst/>
          <a:gdLst/>
          <a:ahLst/>
          <a:cxnLst/>
          <a:rect l="0" t="0" r="0" b="0"/>
          <a:pathLst>
            <a:path>
              <a:moveTo>
                <a:pt x="0" y="21909"/>
              </a:moveTo>
              <a:lnTo>
                <a:pt x="431307" y="21909"/>
              </a:lnTo>
            </a:path>
          </a:pathLst>
        </a:custGeom>
        <a:noFill/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6819742" y="1434696"/>
        <a:ext cx="21565" cy="21565"/>
      </dsp:txXfrm>
    </dsp:sp>
    <dsp:sp modelId="{F283ABB2-61A1-4D98-8E37-6684131B2E10}">
      <dsp:nvSpPr>
        <dsp:cNvPr id="0" name=""/>
        <dsp:cNvSpPr/>
      </dsp:nvSpPr>
      <dsp:spPr>
        <a:xfrm>
          <a:off x="4184167" y="1656180"/>
          <a:ext cx="4959830" cy="4757304"/>
        </a:xfrm>
        <a:prstGeom prst="ellipse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Программы для музыкотерапии: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«успокоительная»</a:t>
          </a: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 </a:t>
          </a:r>
          <a:r>
            <a:rPr lang="ru-RU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-                        при синдроме повышенной нервно-рефлекторной возбудимости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«активизирующая» </a:t>
          </a:r>
          <a:r>
            <a:rPr lang="ru-RU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-                  при синдроме угнетения центральной нервной системы</a:t>
          </a:r>
          <a:endParaRPr lang="ru-RU" sz="2000" b="1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ea typeface="Calibri"/>
            <a:cs typeface="Times New Roman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«смешанного типа» </a:t>
          </a:r>
          <a:r>
            <a:rPr lang="ru-RU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/>
              <a:cs typeface="Times New Roman"/>
            </a:rPr>
            <a:t>-                  при чередовании эпизодов возбуждения и вялости</a:t>
          </a:r>
          <a:endParaRPr lang="ru-RU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4910517" y="2352871"/>
        <a:ext cx="3507130" cy="33639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04F5C-0EA1-4526-BD87-6E58E96323C3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04AA9-85D1-47FE-9BDD-6D8732235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735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04F5C-0EA1-4526-BD87-6E58E96323C3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04AA9-85D1-47FE-9BDD-6D8732235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880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04F5C-0EA1-4526-BD87-6E58E96323C3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04AA9-85D1-47FE-9BDD-6D8732235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785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04F5C-0EA1-4526-BD87-6E58E96323C3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04AA9-85D1-47FE-9BDD-6D8732235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35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04F5C-0EA1-4526-BD87-6E58E96323C3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04AA9-85D1-47FE-9BDD-6D8732235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699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04F5C-0EA1-4526-BD87-6E58E96323C3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04AA9-85D1-47FE-9BDD-6D8732235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73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04F5C-0EA1-4526-BD87-6E58E96323C3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04AA9-85D1-47FE-9BDD-6D8732235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115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04F5C-0EA1-4526-BD87-6E58E96323C3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04AA9-85D1-47FE-9BDD-6D8732235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1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04F5C-0EA1-4526-BD87-6E58E96323C3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04AA9-85D1-47FE-9BDD-6D8732235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503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04F5C-0EA1-4526-BD87-6E58E96323C3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04AA9-85D1-47FE-9BDD-6D8732235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188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04F5C-0EA1-4526-BD87-6E58E96323C3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04AA9-85D1-47FE-9BDD-6D8732235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148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04F5C-0EA1-4526-BD87-6E58E96323C3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04AA9-85D1-47FE-9BDD-6D8732235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608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3.wdp"/><Relationship Id="rId7" Type="http://schemas.openxmlformats.org/officeDocument/2006/relationships/image" Target="../media/image4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microsoft.com/office/2007/relationships/hdphoto" Target="../media/hdphoto4.wdp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4708" y="5123555"/>
            <a:ext cx="9123212" cy="1617813"/>
          </a:xfrm>
        </p:spPr>
        <p:txBody>
          <a:bodyPr>
            <a:noAutofit/>
          </a:bodyPr>
          <a:lstStyle/>
          <a:p>
            <a:pPr algn="r">
              <a:lnSpc>
                <a:spcPct val="115000"/>
              </a:lnSpc>
              <a:spcBef>
                <a:spcPts val="0"/>
              </a:spcBef>
            </a:pPr>
            <a:r>
              <a:rPr lang="ru-RU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Ситникова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Ольга Николаевна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,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</a:p>
          <a:p>
            <a:pPr algn="r">
              <a:spcBef>
                <a:spcPts val="0"/>
              </a:spcBef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старшая медицинская сестра отделения патологии новорожденных и недоношенных детей № 3</a:t>
            </a:r>
          </a:p>
          <a:p>
            <a:pPr algn="r">
              <a:spcBef>
                <a:spcPts val="0"/>
              </a:spcBef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БУЗОО «Городской клинический перинатальный центр», г. Омск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-14708" y="1352927"/>
            <a:ext cx="9123212" cy="171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</a:pPr>
            <a:r>
              <a:rPr lang="ru-RU" sz="37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/>
                <a:cs typeface="Times New Roman"/>
              </a:rPr>
              <a:t>РЕАБИЛИТАЦИЯ </a:t>
            </a:r>
            <a:endParaRPr lang="en-US" sz="3700" b="1" dirty="0" smtClean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37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/>
                <a:cs typeface="Times New Roman"/>
              </a:rPr>
              <a:t>НОВОРОЖДЕННЫХ ДЕТЕЙ</a:t>
            </a:r>
          </a:p>
          <a:p>
            <a:pPr>
              <a:lnSpc>
                <a:spcPct val="115000"/>
              </a:lnSpc>
            </a:pPr>
            <a:r>
              <a:rPr lang="ru-RU" sz="37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/>
                <a:cs typeface="Times New Roman"/>
              </a:rPr>
              <a:t> С ПОРАЖЕНИЕМ ЦЕНТРАЛЬНОЙ НЕРВНОЙ СИСТЕМЫ</a:t>
            </a:r>
          </a:p>
        </p:txBody>
      </p:sp>
    </p:spTree>
    <p:extLst>
      <p:ext uri="{BB962C8B-B14F-4D97-AF65-F5344CB8AC3E}">
        <p14:creationId xmlns:p14="http://schemas.microsoft.com/office/powerpoint/2010/main" val="310735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893117120"/>
              </p:ext>
            </p:extLst>
          </p:nvPr>
        </p:nvGraphicFramePr>
        <p:xfrm>
          <a:off x="0" y="116632"/>
          <a:ext cx="9144000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-36512" y="332656"/>
            <a:ext cx="310324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tx1"/>
                </a:solidFill>
              </a:rPr>
              <a:t>Пение колыбельных песен</a:t>
            </a:r>
            <a:endParaRPr lang="ru-RU" sz="25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645024"/>
            <a:ext cx="24482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tx1"/>
                </a:solidFill>
              </a:rPr>
              <a:t>Использование магнитофонных записей</a:t>
            </a:r>
            <a:endParaRPr lang="ru-RU" sz="25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44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7504" y="188640"/>
            <a:ext cx="8981328" cy="14401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Основная задача массажа и лечебной гимнастики –  стимуляция и восстановление врожденных рефлексов </a:t>
            </a:r>
            <a:endParaRPr lang="ru-RU" sz="3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238" y="3681004"/>
            <a:ext cx="3472642" cy="306036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C:\Users\al\Desktop\фото работа\Изображение 039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71800" y="1844824"/>
            <a:ext cx="3528392" cy="304795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l\Desktop\фото работа\DSC0284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35862" y="3681004"/>
            <a:ext cx="3472642" cy="306036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93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-27384"/>
            <a:ext cx="8568952" cy="79208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Лечение положением </a:t>
            </a:r>
            <a:endParaRPr lang="ru-RU" sz="45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1412776"/>
            <a:ext cx="4536504" cy="64807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Воротник Шанца </a:t>
            </a:r>
            <a:endParaRPr lang="ru-RU" sz="36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3485212"/>
            <a:ext cx="3312368" cy="6638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Укладки «Варежки»</a:t>
            </a:r>
            <a:endParaRPr lang="ru-RU" sz="36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5661248"/>
            <a:ext cx="4536504" cy="64807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Лангеты «Сапожки»</a:t>
            </a:r>
            <a:endParaRPr lang="ru-RU" sz="36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037" y="1052736"/>
            <a:ext cx="4756003" cy="5701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481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6512" y="-99392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500" dirty="0" err="1" smtClean="0">
                <a:solidFill>
                  <a:srgbClr val="FFFF00"/>
                </a:solidFill>
                <a:cs typeface="Times New Roman" pitchFamily="18" charset="0"/>
              </a:rPr>
              <a:t>Гидрокинезотерапия</a:t>
            </a:r>
            <a:endParaRPr lang="ru-RU" sz="4500" dirty="0">
              <a:solidFill>
                <a:srgbClr val="FFFF00"/>
              </a:solidFill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0701" y="3717032"/>
            <a:ext cx="3913300" cy="2968625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 descr="C:\Users\al\Desktop\Рисунок1.bmp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96" y="1035424"/>
            <a:ext cx="2851432" cy="2635623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71800" y="1196752"/>
            <a:ext cx="6308381" cy="21176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  <a:buClr>
                <a:srgbClr val="4E67C8"/>
              </a:buClr>
              <a:buSzPct val="100000"/>
            </a:pP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Гидромассаж стоп </a:t>
            </a:r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в основе </a:t>
            </a:r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стимуляция кровообращения, активизация метаболических процессов, влияние пузырьков воздуха на рефлексогенные зоны стоп.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3789040"/>
            <a:ext cx="5230700" cy="296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  <a:buClr>
                <a:srgbClr val="4E67C8"/>
              </a:buClr>
              <a:buSzPct val="100000"/>
            </a:pP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Плавание</a:t>
            </a:r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- вызывает у детей </a:t>
            </a:r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ярко выраженные положительные </a:t>
            </a:r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эмоции, ведет </a:t>
            </a:r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 укреплению сердечно-сосудистой системы, </a:t>
            </a:r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а </a:t>
            </a:r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после занятия </a:t>
            </a:r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вызывает </a:t>
            </a:r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глубокие и стойкие реакции торможения – крепкий здоровый сон.</a:t>
            </a:r>
          </a:p>
        </p:txBody>
      </p:sp>
    </p:spTree>
    <p:extLst>
      <p:ext uri="{BB962C8B-B14F-4D97-AF65-F5344CB8AC3E}">
        <p14:creationId xmlns:p14="http://schemas.microsoft.com/office/powerpoint/2010/main" val="336296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807" y="1844824"/>
            <a:ext cx="4001161" cy="3262733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144016"/>
            <a:ext cx="9144000" cy="9807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Сухая иммерсия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815" y="5229200"/>
            <a:ext cx="4001161" cy="13457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использовался               в отделении до 2013 г., лечение получали                          57 детей в год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33209" y="5229200"/>
            <a:ext cx="4603287" cy="13457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массажной кровати «Сатурн» позволило увеличить количество пролеченных детей до 314 за 2013 г.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0799" y="980728"/>
            <a:ext cx="4001161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использованием стандартной ванны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4978" y="980728"/>
            <a:ext cx="435099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кровати «Сатурн»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0" name="Picture 4" descr="C:\Users\al\Desktop\фото работа\DSC0012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4978" y="1844824"/>
            <a:ext cx="4350990" cy="3262732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23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G:\фото (2)\DSC0286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773123"/>
            <a:ext cx="2816348" cy="211226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4935" y="4789706"/>
            <a:ext cx="1497145" cy="20956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69496" y="1126250"/>
            <a:ext cx="4790411" cy="3625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Раннее  комплексное  применение всех современных методов реабилитации детей                с поражением центральной нервной системы</a:t>
            </a:r>
          </a:p>
          <a:p>
            <a:pPr algn="r"/>
            <a:r>
              <a:rPr lang="ru-RU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способствует быстрой положительной динамике -                   96% детей выписаны                         со значительным улучшением</a:t>
            </a:r>
            <a:endParaRPr lang="ru-RU" sz="2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07563378"/>
              </p:ext>
            </p:extLst>
          </p:nvPr>
        </p:nvGraphicFramePr>
        <p:xfrm>
          <a:off x="69174" y="1052736"/>
          <a:ext cx="4211960" cy="4581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2051" name="Picture 3" descr="G:\фото (2)\DSC02864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787861"/>
            <a:ext cx="2808312" cy="210623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79512" y="-27384"/>
            <a:ext cx="8640960" cy="7699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Реабилитация детей с поражением </a:t>
            </a:r>
            <a:r>
              <a:rPr lang="ru-RU" sz="3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ЦНС</a:t>
            </a:r>
            <a:endParaRPr lang="ru-RU" sz="3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37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397422"/>
            <a:ext cx="6121408" cy="43204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5013176"/>
            <a:ext cx="849694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  <a:endParaRPr lang="ru-RU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42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99" b="7060"/>
          <a:stretch/>
        </p:blipFill>
        <p:spPr bwMode="auto">
          <a:xfrm>
            <a:off x="-5917" y="4464006"/>
            <a:ext cx="3425788" cy="2349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96" r="10048"/>
          <a:stretch/>
        </p:blipFill>
        <p:spPr bwMode="auto">
          <a:xfrm>
            <a:off x="3419871" y="4397776"/>
            <a:ext cx="2403297" cy="241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3169" y="4397776"/>
            <a:ext cx="3303555" cy="241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-22050" y="4423903"/>
            <a:ext cx="9166050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0" y="6831106"/>
            <a:ext cx="9144000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1643" y="2617496"/>
            <a:ext cx="911803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/>
                <a:cs typeface="Times New Roman" pitchFamily="18" charset="0"/>
              </a:rPr>
              <a:t>70%</a:t>
            </a:r>
          </a:p>
          <a:p>
            <a:pPr algn="ctr"/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/>
                <a:cs typeface="Times New Roman" pitchFamily="18" charset="0"/>
              </a:rPr>
              <a:t> детской инвалидности связаны с поражением </a:t>
            </a:r>
          </a:p>
          <a:p>
            <a:pPr algn="ctr"/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/>
                <a:cs typeface="Times New Roman" pitchFamily="18" charset="0"/>
              </a:rPr>
              <a:t>нервной системы в перинатальном периоде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-5251" y="30714"/>
            <a:ext cx="9166050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13" b="11570"/>
          <a:stretch/>
        </p:blipFill>
        <p:spPr bwMode="auto">
          <a:xfrm>
            <a:off x="2826" y="71518"/>
            <a:ext cx="3489054" cy="233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70766"/>
            <a:ext cx="2403297" cy="2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702"/>
          <a:stretch/>
        </p:blipFill>
        <p:spPr bwMode="auto">
          <a:xfrm>
            <a:off x="5823169" y="75610"/>
            <a:ext cx="3317002" cy="2333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-25879" y="2422632"/>
            <a:ext cx="9166050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872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8856984" cy="79208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FF00"/>
                </a:solidFill>
              </a:rPr>
              <a:t>                Бюджетное учреждение здравоохранения Омской области</a:t>
            </a:r>
          </a:p>
          <a:p>
            <a:pPr algn="ctr"/>
            <a:r>
              <a:rPr lang="ru-RU" sz="2200" b="1" dirty="0" smtClean="0">
                <a:solidFill>
                  <a:srgbClr val="FFFF00"/>
                </a:solidFill>
              </a:rPr>
              <a:t>                     «Городской клинический перинатальный центр»</a:t>
            </a:r>
            <a:endParaRPr lang="ru-RU" sz="22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5" y="980728"/>
            <a:ext cx="4464496" cy="43204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Акушерский стационар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980728"/>
            <a:ext cx="4392488" cy="43204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Педиатрический стационар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988840"/>
            <a:ext cx="2520280" cy="57606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Родильный дом №2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780928"/>
            <a:ext cx="2520280" cy="50405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Родильный дом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№4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501008"/>
            <a:ext cx="2520280" cy="57606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Родильный дом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№5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855" y="4293096"/>
            <a:ext cx="2535945" cy="50405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Клинический родильный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дом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№6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855" y="5013176"/>
            <a:ext cx="2535945" cy="60161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Областной перинатальный центр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6742" y="5877272"/>
            <a:ext cx="2555058" cy="64807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Больница скорой медицинской помощи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al\Desktop\фото работа\логотип стационара.jpg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859" y="201340"/>
            <a:ext cx="1116000" cy="7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824700" y="1988840"/>
            <a:ext cx="3096344" cy="64807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Выездная реанимационно-консультативная бригада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24700" y="2852936"/>
            <a:ext cx="3096344" cy="64807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Выездная фельдшерская бригада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24700" y="3754780"/>
            <a:ext cx="3096344" cy="72008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Центр дистанционного консультирования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24700" y="4820171"/>
            <a:ext cx="2880320" cy="72008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ЖЕНСКИЕ КОНСУЛЬТАЦИИ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43773" y="5877272"/>
            <a:ext cx="2880320" cy="64807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ДЕТСКИЕ ПОЛИКЛИНИКИ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9" name="Прямая соединительная линия 18"/>
          <p:cNvCxnSpPr>
            <a:stCxn id="5" idx="3"/>
          </p:cNvCxnSpPr>
          <p:nvPr/>
        </p:nvCxnSpPr>
        <p:spPr>
          <a:xfrm>
            <a:off x="2771800" y="2276872"/>
            <a:ext cx="36004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6" idx="3"/>
          </p:cNvCxnSpPr>
          <p:nvPr/>
        </p:nvCxnSpPr>
        <p:spPr>
          <a:xfrm>
            <a:off x="2771800" y="3032956"/>
            <a:ext cx="36004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7" idx="3"/>
          </p:cNvCxnSpPr>
          <p:nvPr/>
        </p:nvCxnSpPr>
        <p:spPr>
          <a:xfrm>
            <a:off x="2771800" y="3789040"/>
            <a:ext cx="36004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8" idx="3"/>
          </p:cNvCxnSpPr>
          <p:nvPr/>
        </p:nvCxnSpPr>
        <p:spPr>
          <a:xfrm>
            <a:off x="2771800" y="4545124"/>
            <a:ext cx="36004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9" idx="3"/>
          </p:cNvCxnSpPr>
          <p:nvPr/>
        </p:nvCxnSpPr>
        <p:spPr>
          <a:xfrm flipV="1">
            <a:off x="2771800" y="5313983"/>
            <a:ext cx="360040" cy="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10" idx="3"/>
          </p:cNvCxnSpPr>
          <p:nvPr/>
        </p:nvCxnSpPr>
        <p:spPr>
          <a:xfrm>
            <a:off x="2771800" y="6201308"/>
            <a:ext cx="36004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131840" y="2276872"/>
            <a:ext cx="0" cy="3924436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3" name="Прямая соединительная линия 3072"/>
          <p:cNvCxnSpPr>
            <a:stCxn id="11" idx="3"/>
          </p:cNvCxnSpPr>
          <p:nvPr/>
        </p:nvCxnSpPr>
        <p:spPr>
          <a:xfrm>
            <a:off x="6921044" y="2312876"/>
            <a:ext cx="19428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6" name="Прямая соединительная линия 3075"/>
          <p:cNvCxnSpPr>
            <a:stCxn id="12" idx="3"/>
          </p:cNvCxnSpPr>
          <p:nvPr/>
        </p:nvCxnSpPr>
        <p:spPr>
          <a:xfrm>
            <a:off x="6921044" y="3176972"/>
            <a:ext cx="19428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0" name="Прямая соединительная линия 3079"/>
          <p:cNvCxnSpPr>
            <a:stCxn id="14" idx="3"/>
          </p:cNvCxnSpPr>
          <p:nvPr/>
        </p:nvCxnSpPr>
        <p:spPr>
          <a:xfrm>
            <a:off x="6705020" y="5180211"/>
            <a:ext cx="410304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2" name="Прямая соединительная линия 3081"/>
          <p:cNvCxnSpPr>
            <a:stCxn id="15" idx="3"/>
          </p:cNvCxnSpPr>
          <p:nvPr/>
        </p:nvCxnSpPr>
        <p:spPr>
          <a:xfrm>
            <a:off x="6724093" y="6201308"/>
            <a:ext cx="391231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4" name="Прямая соединительная линия 3083"/>
          <p:cNvCxnSpPr/>
          <p:nvPr/>
        </p:nvCxnSpPr>
        <p:spPr>
          <a:xfrm>
            <a:off x="4572000" y="1412776"/>
            <a:ext cx="0" cy="216024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6" name="Прямая соединительная линия 3085"/>
          <p:cNvCxnSpPr/>
          <p:nvPr/>
        </p:nvCxnSpPr>
        <p:spPr>
          <a:xfrm>
            <a:off x="4572000" y="1628800"/>
            <a:ext cx="2543324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8" name="Прямая соединительная линия 3087"/>
          <p:cNvCxnSpPr/>
          <p:nvPr/>
        </p:nvCxnSpPr>
        <p:spPr>
          <a:xfrm>
            <a:off x="7115324" y="1628800"/>
            <a:ext cx="0" cy="457250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0" name="Прямая соединительная линия 3089"/>
          <p:cNvCxnSpPr>
            <a:stCxn id="11" idx="1"/>
          </p:cNvCxnSpPr>
          <p:nvPr/>
        </p:nvCxnSpPr>
        <p:spPr>
          <a:xfrm flipH="1">
            <a:off x="3514924" y="2312876"/>
            <a:ext cx="309776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2" name="Прямая соединительная линия 3091"/>
          <p:cNvCxnSpPr>
            <a:stCxn id="12" idx="1"/>
          </p:cNvCxnSpPr>
          <p:nvPr/>
        </p:nvCxnSpPr>
        <p:spPr>
          <a:xfrm flipH="1">
            <a:off x="3514924" y="3176972"/>
            <a:ext cx="309776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4" name="Прямая соединительная линия 3093"/>
          <p:cNvCxnSpPr>
            <a:stCxn id="13" idx="1"/>
          </p:cNvCxnSpPr>
          <p:nvPr/>
        </p:nvCxnSpPr>
        <p:spPr>
          <a:xfrm flipH="1">
            <a:off x="3514924" y="4114820"/>
            <a:ext cx="309776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6" name="Прямая соединительная линия 3095"/>
          <p:cNvCxnSpPr/>
          <p:nvPr/>
        </p:nvCxnSpPr>
        <p:spPr>
          <a:xfrm>
            <a:off x="3514924" y="2312876"/>
            <a:ext cx="0" cy="1801944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0" name="Прямая соединительная линия 3099"/>
          <p:cNvCxnSpPr/>
          <p:nvPr/>
        </p:nvCxnSpPr>
        <p:spPr>
          <a:xfrm flipH="1">
            <a:off x="3131840" y="3501008"/>
            <a:ext cx="383084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G:\DCIM\101MSDCF\DSC0015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4816" y="1781227"/>
            <a:ext cx="1547664" cy="2063551"/>
          </a:xfrm>
          <a:prstGeom prst="rect">
            <a:avLst/>
          </a:prstGeom>
          <a:noFill/>
          <a:ln w="571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5" descr="G:\DCIM\101MSDCF\DSC0015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6829" y="4257006"/>
            <a:ext cx="1563638" cy="2084851"/>
          </a:xfrm>
          <a:prstGeom prst="rect">
            <a:avLst/>
          </a:prstGeom>
          <a:noFill/>
          <a:ln w="571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66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95156435"/>
              </p:ext>
            </p:extLst>
          </p:nvPr>
        </p:nvGraphicFramePr>
        <p:xfrm>
          <a:off x="0" y="30852"/>
          <a:ext cx="9036496" cy="67105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96" y="7348"/>
            <a:ext cx="2771004" cy="469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Акушерский стационар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72008"/>
            <a:ext cx="3419872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Педиатрический стационар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(соматический корпус)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52728" y="3933056"/>
            <a:ext cx="269979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Педиатрический стационар (</a:t>
            </a:r>
            <a:r>
              <a:rPr lang="ru-RU" sz="2000" b="1" dirty="0" err="1" smtClean="0">
                <a:solidFill>
                  <a:srgbClr val="FFFF00"/>
                </a:solidFill>
              </a:rPr>
              <a:t>инфекц</a:t>
            </a:r>
            <a:r>
              <a:rPr lang="ru-RU" sz="2000" b="1" dirty="0" smtClean="0">
                <a:solidFill>
                  <a:srgbClr val="FFFF00"/>
                </a:solidFill>
              </a:rPr>
              <a:t>. корпус)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36512" y="4077072"/>
            <a:ext cx="22322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Консультативная поликлиника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34577" y="548680"/>
            <a:ext cx="4889751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Шесть 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тделений патологии новорожденных                                                       и недоношенных детей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ОРИТ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Две выездные бригады (врачебная                  и фельдшерская)</a:t>
            </a:r>
            <a:endParaRPr lang="ru-RU" sz="20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71800" y="5157192"/>
            <a:ext cx="4464496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Отделение послеродовой реабилитации женщин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 err="1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КДЛ</a:t>
            </a:r>
            <a:endParaRPr lang="ru-RU" sz="20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Отделение лучевой диагностики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 err="1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ФТО</a:t>
            </a:r>
            <a:endParaRPr lang="ru-RU" sz="20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940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l\Desktop\фото работа\1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3745" y="-26240"/>
            <a:ext cx="1475810" cy="196774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l\Desktop\фото работа\IMG_7880_!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782" y="-17593"/>
            <a:ext cx="1481057" cy="196201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al\Desktop\фото работа\SDC18804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2581" y="-27384"/>
            <a:ext cx="2362817" cy="195909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l\Desktop\фото работа\S6302094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7593"/>
            <a:ext cx="2344107" cy="197546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l\Desktop\фото работа\IMG_7952_1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1524" y="-17593"/>
            <a:ext cx="1481057" cy="196201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51520" y="1844824"/>
            <a:ext cx="864096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Отделение патологии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новорожденных и недоношенных детей № 3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3212976"/>
            <a:ext cx="8856984" cy="3240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Aft>
                <a:spcPts val="180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Оказание специализированной диагностической и медицинской помощи детям первых двух месяцев жизни с перинатальным поражением нервной системы любого генеза, уровня и 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глубины.</a:t>
            </a:r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lvl="0" indent="-342900">
              <a:spcAft>
                <a:spcPts val="180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Проведение комплексной терапии и ранней реабилитации детям с патологией нервной 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системы.</a:t>
            </a:r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lvl="0" indent="-342900">
              <a:spcAft>
                <a:spcPts val="180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Лечение сопутствующих 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заболеваний.</a:t>
            </a:r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lvl="0" indent="-342900">
              <a:spcAft>
                <a:spcPts val="180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Послеродовая реабилитация матерей, находящихся с детьми в 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отделении.</a:t>
            </a:r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4263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cs typeface="Times New Roman" pitchFamily="18" charset="0"/>
              </a:rPr>
              <a:t>С 2011 г. по 2013 г. пролечено 1539 детей,</a:t>
            </a:r>
            <a:br>
              <a:rPr lang="ru-RU" sz="3200" dirty="0" smtClean="0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sz="3200" dirty="0" smtClean="0">
                <a:solidFill>
                  <a:srgbClr val="FFFF00"/>
                </a:solidFill>
                <a:cs typeface="Times New Roman" pitchFamily="18" charset="0"/>
              </a:rPr>
              <a:t>из них недоношенных 311 чел. (20,2%)</a:t>
            </a:r>
            <a:endParaRPr lang="ru-RU" sz="3200" dirty="0">
              <a:solidFill>
                <a:srgbClr val="FFFF00"/>
              </a:solidFill>
              <a:cs typeface="Times New Roman" pitchFamily="18" charset="0"/>
            </a:endParaRPr>
          </a:p>
        </p:txBody>
      </p:sp>
      <p:graphicFrame>
        <p:nvGraphicFramePr>
          <p:cNvPr id="5" name="Объект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754610"/>
              </p:ext>
            </p:extLst>
          </p:nvPr>
        </p:nvGraphicFramePr>
        <p:xfrm>
          <a:off x="107504" y="1052736"/>
          <a:ext cx="8928992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3528" y="5733256"/>
            <a:ext cx="871296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Основным заболеванием является </a:t>
            </a:r>
            <a:r>
              <a:rPr lang="ru-RU" sz="2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гипоксически</a:t>
            </a:r>
            <a:r>
              <a:rPr lang="ru-RU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-ишемическое поражение центральной нервной системы – 72,5% от общего количества детей</a:t>
            </a:r>
            <a:endParaRPr lang="ru-RU" sz="2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40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781490"/>
            <a:ext cx="7632848" cy="4680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Aft>
                <a:spcPts val="1800"/>
              </a:spcAft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Раннее начало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реабилитации.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spcAft>
                <a:spcPts val="1800"/>
              </a:spcAft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Индивидуальный подход к каждому ребенку,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в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зависимости от возраста, степени зрелости, тяжести основной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патологии.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spcAft>
                <a:spcPts val="1800"/>
              </a:spcAft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ru-RU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Этапность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преемственность между различными этапами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реабилитации.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spcAft>
                <a:spcPts val="1800"/>
              </a:spcAft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Обязательное участие матери в реабилитации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ребенка.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spcAft>
                <a:spcPts val="1800"/>
              </a:spcAft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Строгое соблюдение лечебно-охранительного режима в стационаре, создание комфортной окружающей среды, психологическая коррекция состояния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матери.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36512" y="332656"/>
            <a:ext cx="91440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cs typeface="Times New Roman" pitchFamily="18" charset="0"/>
              </a:rPr>
              <a:t>Принципы реабилитации детей с поражением центральной нервной системы</a:t>
            </a:r>
            <a:endParaRPr lang="ru-RU" sz="32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pic>
        <p:nvPicPr>
          <p:cNvPr id="12" name="Picture 2" descr="C:\Users\al\Desktop\фото работа\гуля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55270" y="1412776"/>
            <a:ext cx="1882958" cy="198629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al\Desktop\фото работа\SDC1877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 bwMode="auto">
          <a:xfrm>
            <a:off x="7188467" y="4333379"/>
            <a:ext cx="1861847" cy="161590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71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4863964"/>
              </p:ext>
            </p:extLst>
          </p:nvPr>
        </p:nvGraphicFramePr>
        <p:xfrm>
          <a:off x="0" y="0"/>
          <a:ext cx="903649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Овал 6"/>
          <p:cNvSpPr/>
          <p:nvPr/>
        </p:nvSpPr>
        <p:spPr>
          <a:xfrm>
            <a:off x="2411760" y="2996952"/>
            <a:ext cx="4320480" cy="1656184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>
                <a:solidFill>
                  <a:schemeClr val="bg2">
                    <a:lumMod val="75000"/>
                  </a:schemeClr>
                </a:solidFill>
              </a:rPr>
              <a:t>Особенности лечебно-охранительного режима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4624"/>
            <a:ext cx="8640960" cy="54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отделения по принципу «Мать и Дитя»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16216" y="908720"/>
            <a:ext cx="25922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 от шума, яркого света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48264" y="5001054"/>
            <a:ext cx="2016224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 от боли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836712"/>
            <a:ext cx="2376264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Мягкая </a:t>
            </a:r>
            <a:r>
              <a:rPr lang="ru-RU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нейросенсорная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стимуляция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496" y="4941168"/>
            <a:ext cx="25922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Предотвращение потерь тепла и перегрева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733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609782" y="1435720"/>
            <a:ext cx="4410490" cy="107991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«Свободное» вскармливание</a:t>
            </a:r>
            <a:endParaRPr lang="ru-RU" sz="3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026" name="Picture 2" descr="H:\DCIM\Camera\IMG23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1268760"/>
            <a:ext cx="2664296" cy="3552394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07504" y="5301208"/>
            <a:ext cx="9036496" cy="1224136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Основная наша задача: </a:t>
            </a:r>
          </a:p>
          <a:p>
            <a:pPr algn="ctr"/>
            <a:r>
              <a:rPr lang="ru-RU" sz="3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чтобы каждая мама научилась кормить свое дитя,  выбирая грудное вскармливание!</a:t>
            </a:r>
            <a:endParaRPr lang="ru-RU" sz="3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3356992"/>
            <a:ext cx="3925107" cy="10801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Современные лечебные смеси</a:t>
            </a:r>
            <a:endParaRPr lang="ru-RU" sz="3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3870" y="1340768"/>
            <a:ext cx="2672626" cy="3588967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73179" y="44624"/>
            <a:ext cx="8087253" cy="88779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Вскармливание новорожденного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52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552</Words>
  <Application>Microsoft Office PowerPoint</Application>
  <PresentationFormat>Экран (4:3)</PresentationFormat>
  <Paragraphs>96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 2011 г. по 2013 г. пролечено 1539 детей, из них недоношенных 311 чел. (20,2%)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</dc:creator>
  <cp:lastModifiedBy>Sveta</cp:lastModifiedBy>
  <cp:revision>94</cp:revision>
  <dcterms:created xsi:type="dcterms:W3CDTF">2014-09-22T08:15:44Z</dcterms:created>
  <dcterms:modified xsi:type="dcterms:W3CDTF">2015-09-13T10:12:54Z</dcterms:modified>
</cp:coreProperties>
</file>