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  <p:sldMasterId id="2147483725" r:id="rId2"/>
    <p:sldMasterId id="2147483782" r:id="rId3"/>
    <p:sldMasterId id="2147483797" r:id="rId4"/>
    <p:sldMasterId id="2147483839" r:id="rId5"/>
    <p:sldMasterId id="2147483854" r:id="rId6"/>
    <p:sldMasterId id="2147483866" r:id="rId7"/>
    <p:sldMasterId id="2147483881" r:id="rId8"/>
    <p:sldMasterId id="2147483926" r:id="rId9"/>
  </p:sldMasterIdLst>
  <p:notesMasterIdLst>
    <p:notesMasterId r:id="rId35"/>
  </p:notesMasterIdLst>
  <p:sldIdLst>
    <p:sldId id="256" r:id="rId10"/>
    <p:sldId id="274" r:id="rId11"/>
    <p:sldId id="258" r:id="rId12"/>
    <p:sldId id="259" r:id="rId13"/>
    <p:sldId id="260" r:id="rId14"/>
    <p:sldId id="273" r:id="rId15"/>
    <p:sldId id="276" r:id="rId16"/>
    <p:sldId id="261" r:id="rId17"/>
    <p:sldId id="279" r:id="rId18"/>
    <p:sldId id="281" r:id="rId19"/>
    <p:sldId id="282" r:id="rId20"/>
    <p:sldId id="278" r:id="rId21"/>
    <p:sldId id="283" r:id="rId22"/>
    <p:sldId id="280" r:id="rId23"/>
    <p:sldId id="284" r:id="rId24"/>
    <p:sldId id="266" r:id="rId25"/>
    <p:sldId id="287" r:id="rId26"/>
    <p:sldId id="288" r:id="rId27"/>
    <p:sldId id="289" r:id="rId28"/>
    <p:sldId id="291" r:id="rId29"/>
    <p:sldId id="290" r:id="rId30"/>
    <p:sldId id="295" r:id="rId31"/>
    <p:sldId id="292" r:id="rId32"/>
    <p:sldId id="293" r:id="rId33"/>
    <p:sldId id="294" r:id="rId34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3399"/>
    <a:srgbClr val="000066"/>
    <a:srgbClr val="990000"/>
    <a:srgbClr val="FF3300"/>
    <a:srgbClr val="9999FF"/>
    <a:srgbClr val="CCFF33"/>
    <a:srgbClr val="000B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26" autoAdjust="0"/>
    <p:restoredTop sz="88810" autoAdjust="0"/>
  </p:normalViewPr>
  <p:slideViewPr>
    <p:cSldViewPr>
      <p:cViewPr>
        <p:scale>
          <a:sx n="66" d="100"/>
          <a:sy n="66" d="100"/>
        </p:scale>
        <p:origin x="-118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868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AAE4D-1454-4C0C-8F2A-27B719DA6641}" type="doc">
      <dgm:prSet loTypeId="urn:microsoft.com/office/officeart/2008/layout/VerticalCurvedList" loCatId="list" qsTypeId="urn:microsoft.com/office/officeart/2005/8/quickstyle/simple1#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2010522-771E-4F4C-A202-3829A42B2925}">
      <dgm:prSet phldrT="[Текст]"/>
      <dgm:spPr/>
      <dgm:t>
        <a:bodyPr/>
        <a:lstStyle/>
        <a:p>
          <a:r>
            <a:rPr lang="ru-RU" altLang="ru-RU" b="1" dirty="0" smtClean="0"/>
            <a:t>Сбор статистической информации о суицидах.</a:t>
          </a:r>
          <a:endParaRPr lang="ru-RU" dirty="0"/>
        </a:p>
      </dgm:t>
    </dgm:pt>
    <dgm:pt modelId="{FC276CBD-2FF7-438B-B19B-3C93E397C88A}" type="parTrans" cxnId="{882E628F-0619-4C7C-8616-DC204EAA9750}">
      <dgm:prSet/>
      <dgm:spPr/>
      <dgm:t>
        <a:bodyPr/>
        <a:lstStyle/>
        <a:p>
          <a:endParaRPr lang="ru-RU"/>
        </a:p>
      </dgm:t>
    </dgm:pt>
    <dgm:pt modelId="{8728AF70-C7FF-473B-A7D5-0324DCF90090}" type="sibTrans" cxnId="{882E628F-0619-4C7C-8616-DC204EAA9750}">
      <dgm:prSet/>
      <dgm:spPr/>
      <dgm:t>
        <a:bodyPr/>
        <a:lstStyle/>
        <a:p>
          <a:endParaRPr lang="ru-RU"/>
        </a:p>
      </dgm:t>
    </dgm:pt>
    <dgm:pt modelId="{F2D46BBC-A1A7-4676-AB65-62A08225FD86}">
      <dgm:prSet phldrT="[Текст]"/>
      <dgm:spPr/>
      <dgm:t>
        <a:bodyPr/>
        <a:lstStyle/>
        <a:p>
          <a:r>
            <a:rPr lang="ru-RU" altLang="ru-RU" b="1" dirty="0" smtClean="0"/>
            <a:t>Оказание антикризисной помощи населению г. Омска и области.</a:t>
          </a:r>
          <a:endParaRPr lang="ru-RU" dirty="0"/>
        </a:p>
      </dgm:t>
    </dgm:pt>
    <dgm:pt modelId="{05CAA97F-FC45-4931-A7D4-C9C1920EC250}" type="parTrans" cxnId="{F03A6764-F98D-4B5F-9B2C-2DCE82C9224A}">
      <dgm:prSet/>
      <dgm:spPr/>
      <dgm:t>
        <a:bodyPr/>
        <a:lstStyle/>
        <a:p>
          <a:endParaRPr lang="ru-RU"/>
        </a:p>
      </dgm:t>
    </dgm:pt>
    <dgm:pt modelId="{C94A2EBA-ACFA-48F0-BEAD-4F313669F3E8}" type="sibTrans" cxnId="{F03A6764-F98D-4B5F-9B2C-2DCE82C9224A}">
      <dgm:prSet/>
      <dgm:spPr/>
      <dgm:t>
        <a:bodyPr/>
        <a:lstStyle/>
        <a:p>
          <a:endParaRPr lang="ru-RU"/>
        </a:p>
      </dgm:t>
    </dgm:pt>
    <dgm:pt modelId="{A3F6A50F-B2A1-4AA4-8E6A-39C48AF60906}">
      <dgm:prSet phldrT="[Текст]"/>
      <dgm:spPr/>
      <dgm:t>
        <a:bodyPr/>
        <a:lstStyle/>
        <a:p>
          <a:r>
            <a:rPr lang="ru-RU" b="1" dirty="0" smtClean="0"/>
            <a:t>Профилактика суицидов.</a:t>
          </a:r>
          <a:endParaRPr lang="ru-RU" b="1" dirty="0"/>
        </a:p>
      </dgm:t>
    </dgm:pt>
    <dgm:pt modelId="{CA2C2FBF-ADE1-482F-BA4E-C12D291B8F20}" type="parTrans" cxnId="{5F751878-6D95-4BE8-B8DC-F3D061B46C67}">
      <dgm:prSet/>
      <dgm:spPr/>
      <dgm:t>
        <a:bodyPr/>
        <a:lstStyle/>
        <a:p>
          <a:endParaRPr lang="ru-RU"/>
        </a:p>
      </dgm:t>
    </dgm:pt>
    <dgm:pt modelId="{24DB18B2-20FE-4A39-8790-C1C6BCDC6CAF}" type="sibTrans" cxnId="{5F751878-6D95-4BE8-B8DC-F3D061B46C67}">
      <dgm:prSet/>
      <dgm:spPr/>
      <dgm:t>
        <a:bodyPr/>
        <a:lstStyle/>
        <a:p>
          <a:endParaRPr lang="ru-RU"/>
        </a:p>
      </dgm:t>
    </dgm:pt>
    <dgm:pt modelId="{08BE330F-867C-45E4-8D4B-378C0323DE66}" type="pres">
      <dgm:prSet presAssocID="{B83AAE4D-1454-4C0C-8F2A-27B719DA664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89503F8-9C9D-431C-9073-C9932A9F227F}" type="pres">
      <dgm:prSet presAssocID="{B83AAE4D-1454-4C0C-8F2A-27B719DA6641}" presName="Name1" presStyleCnt="0"/>
      <dgm:spPr/>
    </dgm:pt>
    <dgm:pt modelId="{0679F5BC-6497-4803-A79C-B4F8F91F9799}" type="pres">
      <dgm:prSet presAssocID="{B83AAE4D-1454-4C0C-8F2A-27B719DA6641}" presName="cycle" presStyleCnt="0"/>
      <dgm:spPr/>
    </dgm:pt>
    <dgm:pt modelId="{F5D11D77-FDCC-4EE6-8C19-C242AD79B19E}" type="pres">
      <dgm:prSet presAssocID="{B83AAE4D-1454-4C0C-8F2A-27B719DA6641}" presName="srcNode" presStyleLbl="node1" presStyleIdx="0" presStyleCnt="3"/>
      <dgm:spPr/>
    </dgm:pt>
    <dgm:pt modelId="{85406BBE-EDC1-4402-97D9-0F5EC36C4DC1}" type="pres">
      <dgm:prSet presAssocID="{B83AAE4D-1454-4C0C-8F2A-27B719DA6641}" presName="conn" presStyleLbl="parChTrans1D2" presStyleIdx="0" presStyleCnt="1"/>
      <dgm:spPr/>
      <dgm:t>
        <a:bodyPr/>
        <a:lstStyle/>
        <a:p>
          <a:endParaRPr lang="ru-RU"/>
        </a:p>
      </dgm:t>
    </dgm:pt>
    <dgm:pt modelId="{9ABD0987-31CE-42FD-9641-68366EA11241}" type="pres">
      <dgm:prSet presAssocID="{B83AAE4D-1454-4C0C-8F2A-27B719DA6641}" presName="extraNode" presStyleLbl="node1" presStyleIdx="0" presStyleCnt="3"/>
      <dgm:spPr/>
    </dgm:pt>
    <dgm:pt modelId="{9D60E246-B019-438D-8EC7-11D693CFC6A6}" type="pres">
      <dgm:prSet presAssocID="{B83AAE4D-1454-4C0C-8F2A-27B719DA6641}" presName="dstNode" presStyleLbl="node1" presStyleIdx="0" presStyleCnt="3"/>
      <dgm:spPr/>
    </dgm:pt>
    <dgm:pt modelId="{00353B16-1C32-4884-A3AB-825379C757C3}" type="pres">
      <dgm:prSet presAssocID="{32010522-771E-4F4C-A202-3829A42B2925}" presName="text_1" presStyleLbl="node1" presStyleIdx="0" presStyleCnt="3" custLinFactNeighborX="815" custLinFactNeighborY="-6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795CB-3211-4E0C-9784-6384DC440257}" type="pres">
      <dgm:prSet presAssocID="{32010522-771E-4F4C-A202-3829A42B2925}" presName="accent_1" presStyleCnt="0"/>
      <dgm:spPr/>
    </dgm:pt>
    <dgm:pt modelId="{24A8A34E-B875-464D-8566-FA02A248A6D6}" type="pres">
      <dgm:prSet presAssocID="{32010522-771E-4F4C-A202-3829A42B2925}" presName="accentRepeatNode" presStyleLbl="solidFgAcc1" presStyleIdx="0" presStyleCnt="3"/>
      <dgm:spPr/>
    </dgm:pt>
    <dgm:pt modelId="{FB94A1A8-1647-4542-AEB9-F2217B5AF37C}" type="pres">
      <dgm:prSet presAssocID="{F2D46BBC-A1A7-4676-AB65-62A08225FD8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22B74-175C-4EA4-93B3-A5B86C5190A8}" type="pres">
      <dgm:prSet presAssocID="{F2D46BBC-A1A7-4676-AB65-62A08225FD86}" presName="accent_2" presStyleCnt="0"/>
      <dgm:spPr/>
    </dgm:pt>
    <dgm:pt modelId="{EDB1449B-8A75-44F4-8AF3-E36EDCCC1992}" type="pres">
      <dgm:prSet presAssocID="{F2D46BBC-A1A7-4676-AB65-62A08225FD86}" presName="accentRepeatNode" presStyleLbl="solidFgAcc1" presStyleIdx="1" presStyleCnt="3"/>
      <dgm:spPr/>
    </dgm:pt>
    <dgm:pt modelId="{2C8FC007-8447-4B7D-9782-D11019E3B575}" type="pres">
      <dgm:prSet presAssocID="{A3F6A50F-B2A1-4AA4-8E6A-39C48AF609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803E3-6A11-43EC-973C-77C7A508B2E3}" type="pres">
      <dgm:prSet presAssocID="{A3F6A50F-B2A1-4AA4-8E6A-39C48AF60906}" presName="accent_3" presStyleCnt="0"/>
      <dgm:spPr/>
    </dgm:pt>
    <dgm:pt modelId="{B24C0ADE-562E-4DE8-B974-0BCF2FBBF060}" type="pres">
      <dgm:prSet presAssocID="{A3F6A50F-B2A1-4AA4-8E6A-39C48AF60906}" presName="accentRepeatNode" presStyleLbl="solidFgAcc1" presStyleIdx="2" presStyleCnt="3"/>
      <dgm:spPr/>
    </dgm:pt>
  </dgm:ptLst>
  <dgm:cxnLst>
    <dgm:cxn modelId="{C1268298-86C0-4BE6-8C3F-1882B5FCEB46}" type="presOf" srcId="{A3F6A50F-B2A1-4AA4-8E6A-39C48AF60906}" destId="{2C8FC007-8447-4B7D-9782-D11019E3B575}" srcOrd="0" destOrd="0" presId="urn:microsoft.com/office/officeart/2008/layout/VerticalCurvedList"/>
    <dgm:cxn modelId="{F03A6764-F98D-4B5F-9B2C-2DCE82C9224A}" srcId="{B83AAE4D-1454-4C0C-8F2A-27B719DA6641}" destId="{F2D46BBC-A1A7-4676-AB65-62A08225FD86}" srcOrd="1" destOrd="0" parTransId="{05CAA97F-FC45-4931-A7D4-C9C1920EC250}" sibTransId="{C94A2EBA-ACFA-48F0-BEAD-4F313669F3E8}"/>
    <dgm:cxn modelId="{973377B7-90E2-45D0-9B7D-9BD2086DA497}" type="presOf" srcId="{B83AAE4D-1454-4C0C-8F2A-27B719DA6641}" destId="{08BE330F-867C-45E4-8D4B-378C0323DE66}" srcOrd="0" destOrd="0" presId="urn:microsoft.com/office/officeart/2008/layout/VerticalCurvedList"/>
    <dgm:cxn modelId="{3DC62131-6DC7-4433-A47A-38D329100F7C}" type="presOf" srcId="{F2D46BBC-A1A7-4676-AB65-62A08225FD86}" destId="{FB94A1A8-1647-4542-AEB9-F2217B5AF37C}" srcOrd="0" destOrd="0" presId="urn:microsoft.com/office/officeart/2008/layout/VerticalCurvedList"/>
    <dgm:cxn modelId="{882E628F-0619-4C7C-8616-DC204EAA9750}" srcId="{B83AAE4D-1454-4C0C-8F2A-27B719DA6641}" destId="{32010522-771E-4F4C-A202-3829A42B2925}" srcOrd="0" destOrd="0" parTransId="{FC276CBD-2FF7-438B-B19B-3C93E397C88A}" sibTransId="{8728AF70-C7FF-473B-A7D5-0324DCF90090}"/>
    <dgm:cxn modelId="{4103A86A-D344-4BD1-B4CA-2E4E40CB06CB}" type="presOf" srcId="{32010522-771E-4F4C-A202-3829A42B2925}" destId="{00353B16-1C32-4884-A3AB-825379C757C3}" srcOrd="0" destOrd="0" presId="urn:microsoft.com/office/officeart/2008/layout/VerticalCurvedList"/>
    <dgm:cxn modelId="{5F751878-6D95-4BE8-B8DC-F3D061B46C67}" srcId="{B83AAE4D-1454-4C0C-8F2A-27B719DA6641}" destId="{A3F6A50F-B2A1-4AA4-8E6A-39C48AF60906}" srcOrd="2" destOrd="0" parTransId="{CA2C2FBF-ADE1-482F-BA4E-C12D291B8F20}" sibTransId="{24DB18B2-20FE-4A39-8790-C1C6BCDC6CAF}"/>
    <dgm:cxn modelId="{98443AEF-5EE8-4476-BAB8-3DFF149B4567}" type="presOf" srcId="{8728AF70-C7FF-473B-A7D5-0324DCF90090}" destId="{85406BBE-EDC1-4402-97D9-0F5EC36C4DC1}" srcOrd="0" destOrd="0" presId="urn:microsoft.com/office/officeart/2008/layout/VerticalCurvedList"/>
    <dgm:cxn modelId="{2E38FB77-9658-4C8D-B5AF-C83636A1766F}" type="presParOf" srcId="{08BE330F-867C-45E4-8D4B-378C0323DE66}" destId="{289503F8-9C9D-431C-9073-C9932A9F227F}" srcOrd="0" destOrd="0" presId="urn:microsoft.com/office/officeart/2008/layout/VerticalCurvedList"/>
    <dgm:cxn modelId="{5AC5728B-ED76-4FA2-BBC6-A8C512CC489E}" type="presParOf" srcId="{289503F8-9C9D-431C-9073-C9932A9F227F}" destId="{0679F5BC-6497-4803-A79C-B4F8F91F9799}" srcOrd="0" destOrd="0" presId="urn:microsoft.com/office/officeart/2008/layout/VerticalCurvedList"/>
    <dgm:cxn modelId="{AAB32AF7-9646-4808-AFDF-7318630D9C64}" type="presParOf" srcId="{0679F5BC-6497-4803-A79C-B4F8F91F9799}" destId="{F5D11D77-FDCC-4EE6-8C19-C242AD79B19E}" srcOrd="0" destOrd="0" presId="urn:microsoft.com/office/officeart/2008/layout/VerticalCurvedList"/>
    <dgm:cxn modelId="{377F690B-F8E7-4D9B-BC14-F4E1A2F679B4}" type="presParOf" srcId="{0679F5BC-6497-4803-A79C-B4F8F91F9799}" destId="{85406BBE-EDC1-4402-97D9-0F5EC36C4DC1}" srcOrd="1" destOrd="0" presId="urn:microsoft.com/office/officeart/2008/layout/VerticalCurvedList"/>
    <dgm:cxn modelId="{37930BC3-2702-4EDC-A53D-9C4D84389CC7}" type="presParOf" srcId="{0679F5BC-6497-4803-A79C-B4F8F91F9799}" destId="{9ABD0987-31CE-42FD-9641-68366EA11241}" srcOrd="2" destOrd="0" presId="urn:microsoft.com/office/officeart/2008/layout/VerticalCurvedList"/>
    <dgm:cxn modelId="{48A0B694-0431-451A-92D7-F6292790CA14}" type="presParOf" srcId="{0679F5BC-6497-4803-A79C-B4F8F91F9799}" destId="{9D60E246-B019-438D-8EC7-11D693CFC6A6}" srcOrd="3" destOrd="0" presId="urn:microsoft.com/office/officeart/2008/layout/VerticalCurvedList"/>
    <dgm:cxn modelId="{635C34A2-B526-4754-9211-C9F5D5A748CC}" type="presParOf" srcId="{289503F8-9C9D-431C-9073-C9932A9F227F}" destId="{00353B16-1C32-4884-A3AB-825379C757C3}" srcOrd="1" destOrd="0" presId="urn:microsoft.com/office/officeart/2008/layout/VerticalCurvedList"/>
    <dgm:cxn modelId="{9536FE7A-FAE3-41DF-ABFE-9CDECC39AE49}" type="presParOf" srcId="{289503F8-9C9D-431C-9073-C9932A9F227F}" destId="{863795CB-3211-4E0C-9784-6384DC440257}" srcOrd="2" destOrd="0" presId="urn:microsoft.com/office/officeart/2008/layout/VerticalCurvedList"/>
    <dgm:cxn modelId="{17CA1D26-D4E2-4547-B51F-E8D01F91C180}" type="presParOf" srcId="{863795CB-3211-4E0C-9784-6384DC440257}" destId="{24A8A34E-B875-464D-8566-FA02A248A6D6}" srcOrd="0" destOrd="0" presId="urn:microsoft.com/office/officeart/2008/layout/VerticalCurvedList"/>
    <dgm:cxn modelId="{04573068-CEC9-4247-8D11-7BF982F0EC0C}" type="presParOf" srcId="{289503F8-9C9D-431C-9073-C9932A9F227F}" destId="{FB94A1A8-1647-4542-AEB9-F2217B5AF37C}" srcOrd="3" destOrd="0" presId="urn:microsoft.com/office/officeart/2008/layout/VerticalCurvedList"/>
    <dgm:cxn modelId="{5727FEC5-C632-4EEC-9F9A-1BE07205DF7E}" type="presParOf" srcId="{289503F8-9C9D-431C-9073-C9932A9F227F}" destId="{2CD22B74-175C-4EA4-93B3-A5B86C5190A8}" srcOrd="4" destOrd="0" presId="urn:microsoft.com/office/officeart/2008/layout/VerticalCurvedList"/>
    <dgm:cxn modelId="{04F7EA36-3A28-4923-A323-7885BE81F47F}" type="presParOf" srcId="{2CD22B74-175C-4EA4-93B3-A5B86C5190A8}" destId="{EDB1449B-8A75-44F4-8AF3-E36EDCCC1992}" srcOrd="0" destOrd="0" presId="urn:microsoft.com/office/officeart/2008/layout/VerticalCurvedList"/>
    <dgm:cxn modelId="{0DA3B91F-15CB-47A6-A409-893ADA49E1CA}" type="presParOf" srcId="{289503F8-9C9D-431C-9073-C9932A9F227F}" destId="{2C8FC007-8447-4B7D-9782-D11019E3B575}" srcOrd="5" destOrd="0" presId="urn:microsoft.com/office/officeart/2008/layout/VerticalCurvedList"/>
    <dgm:cxn modelId="{DE20723F-5ED2-4959-866F-7BBA8410CC45}" type="presParOf" srcId="{289503F8-9C9D-431C-9073-C9932A9F227F}" destId="{9CB803E3-6A11-43EC-973C-77C7A508B2E3}" srcOrd="6" destOrd="0" presId="urn:microsoft.com/office/officeart/2008/layout/VerticalCurvedList"/>
    <dgm:cxn modelId="{D50F94E8-920F-4C7A-8970-31351B8A1F89}" type="presParOf" srcId="{9CB803E3-6A11-43EC-973C-77C7A508B2E3}" destId="{B24C0ADE-562E-4DE8-B974-0BCF2FBBF0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83F57C-5F0C-4048-973F-0EADCB1108D7}" type="doc">
      <dgm:prSet loTypeId="urn:microsoft.com/office/officeart/2005/8/layout/list1" loCatId="list" qsTypeId="urn:microsoft.com/office/officeart/2005/8/quickstyle/simple1#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E1862FA-1C99-458F-BE23-58B3F50AC3A8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ДОСТУПНОСТЬ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4879994-0C0A-4E5F-9F2B-327C7002C103}" type="parTrans" cxnId="{EDC7DEED-2319-4163-B348-C9633FA32961}">
      <dgm:prSet/>
      <dgm:spPr/>
      <dgm:t>
        <a:bodyPr/>
        <a:lstStyle/>
        <a:p>
          <a:endParaRPr lang="ru-RU"/>
        </a:p>
      </dgm:t>
    </dgm:pt>
    <dgm:pt modelId="{9E668E53-18CD-479A-B18E-B06F3A9E10BE}" type="sibTrans" cxnId="{EDC7DEED-2319-4163-B348-C9633FA32961}">
      <dgm:prSet/>
      <dgm:spPr/>
      <dgm:t>
        <a:bodyPr/>
        <a:lstStyle/>
        <a:p>
          <a:endParaRPr lang="ru-RU"/>
        </a:p>
      </dgm:t>
    </dgm:pt>
    <dgm:pt modelId="{28F455D1-F3C0-4BA8-AFA7-44258873BD47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ctr"/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АНОНИМНОСТЬ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DB65B25-1955-4CB2-8855-D1EBE441530B}" type="parTrans" cxnId="{E2E3E033-62E6-4CF8-A206-70E43547113B}">
      <dgm:prSet/>
      <dgm:spPr/>
      <dgm:t>
        <a:bodyPr/>
        <a:lstStyle/>
        <a:p>
          <a:endParaRPr lang="ru-RU"/>
        </a:p>
      </dgm:t>
    </dgm:pt>
    <dgm:pt modelId="{5596B01B-495F-4F36-81BB-B19F8413CFB0}" type="sibTrans" cxnId="{E2E3E033-62E6-4CF8-A206-70E43547113B}">
      <dgm:prSet/>
      <dgm:spPr/>
      <dgm:t>
        <a:bodyPr/>
        <a:lstStyle/>
        <a:p>
          <a:endParaRPr lang="ru-RU"/>
        </a:p>
      </dgm:t>
    </dgm:pt>
    <dgm:pt modelId="{A788BE17-40FA-4DC7-9E44-26709C48C78A}">
      <dgm:prSet phldrT="[Текст]" custT="1"/>
      <dgm:spPr>
        <a:solidFill>
          <a:srgbClr val="CC0000"/>
        </a:solidFill>
      </dgm:spPr>
      <dgm:t>
        <a:bodyPr/>
        <a:lstStyle/>
        <a:p>
          <a:pPr algn="ctr"/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ПРЕЕМСТВЕННОСТЬ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747603B-A89E-4081-8B7B-431D9B3142B5}" type="parTrans" cxnId="{922165F8-397D-474E-89E6-90108FE123A0}">
      <dgm:prSet/>
      <dgm:spPr/>
      <dgm:t>
        <a:bodyPr/>
        <a:lstStyle/>
        <a:p>
          <a:endParaRPr lang="ru-RU"/>
        </a:p>
      </dgm:t>
    </dgm:pt>
    <dgm:pt modelId="{DB70A9DE-9F94-4949-A3A7-378D2D2FE41D}" type="sibTrans" cxnId="{922165F8-397D-474E-89E6-90108FE123A0}">
      <dgm:prSet/>
      <dgm:spPr/>
      <dgm:t>
        <a:bodyPr/>
        <a:lstStyle/>
        <a:p>
          <a:endParaRPr lang="ru-RU"/>
        </a:p>
      </dgm:t>
    </dgm:pt>
    <dgm:pt modelId="{BE0B7CA6-39C8-4D59-AEF8-750670E3AA19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БЕЗОТЛАГАТЕЛЬНОСТЬ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EB3D9EB-0DCA-40D5-9B59-07BC131F4717}" type="parTrans" cxnId="{92B53179-1726-430B-B9B7-1A8C1E4E5298}">
      <dgm:prSet/>
      <dgm:spPr/>
      <dgm:t>
        <a:bodyPr/>
        <a:lstStyle/>
        <a:p>
          <a:endParaRPr lang="ru-RU"/>
        </a:p>
      </dgm:t>
    </dgm:pt>
    <dgm:pt modelId="{A4D5FE6E-D277-459C-9743-9A00AD26976F}" type="sibTrans" cxnId="{92B53179-1726-430B-B9B7-1A8C1E4E5298}">
      <dgm:prSet/>
      <dgm:spPr/>
      <dgm:t>
        <a:bodyPr/>
        <a:lstStyle/>
        <a:p>
          <a:endParaRPr lang="ru-RU"/>
        </a:p>
      </dgm:t>
    </dgm:pt>
    <dgm:pt modelId="{8E016E48-EA5A-4316-AF3F-E5B446EB44F6}" type="pres">
      <dgm:prSet presAssocID="{0583F57C-5F0C-4048-973F-0EADCB1108D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C0E510-907B-4A01-93CE-05436542DE86}" type="pres">
      <dgm:prSet presAssocID="{AE1862FA-1C99-458F-BE23-58B3F50AC3A8}" presName="parentLin" presStyleCnt="0"/>
      <dgm:spPr/>
    </dgm:pt>
    <dgm:pt modelId="{763C8F80-61D1-4E97-BD5E-5515E0655FDF}" type="pres">
      <dgm:prSet presAssocID="{AE1862FA-1C99-458F-BE23-58B3F50AC3A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0FEB40F-A3E6-4864-981C-1E7706AD5B4F}" type="pres">
      <dgm:prSet presAssocID="{AE1862FA-1C99-458F-BE23-58B3F50AC3A8}" presName="parentText" presStyleLbl="node1" presStyleIdx="0" presStyleCnt="4" custScaleX="1249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E5AE0A-6F71-49D0-98CF-A7A29717629A}" type="pres">
      <dgm:prSet presAssocID="{AE1862FA-1C99-458F-BE23-58B3F50AC3A8}" presName="negativeSpace" presStyleCnt="0"/>
      <dgm:spPr/>
    </dgm:pt>
    <dgm:pt modelId="{1E7107C4-D3A6-4A50-8040-A624F938F451}" type="pres">
      <dgm:prSet presAssocID="{AE1862FA-1C99-458F-BE23-58B3F50AC3A8}" presName="childText" presStyleLbl="conFgAcc1" presStyleIdx="0" presStyleCnt="4">
        <dgm:presLayoutVars>
          <dgm:bulletEnabled val="1"/>
        </dgm:presLayoutVars>
      </dgm:prSet>
      <dgm:spPr/>
    </dgm:pt>
    <dgm:pt modelId="{49703243-2782-4A54-93B8-050EEE68EC8E}" type="pres">
      <dgm:prSet presAssocID="{9E668E53-18CD-479A-B18E-B06F3A9E10BE}" presName="spaceBetweenRectangles" presStyleCnt="0"/>
      <dgm:spPr/>
    </dgm:pt>
    <dgm:pt modelId="{7E48151A-D13B-4FC3-818C-AE2019C82106}" type="pres">
      <dgm:prSet presAssocID="{28F455D1-F3C0-4BA8-AFA7-44258873BD47}" presName="parentLin" presStyleCnt="0"/>
      <dgm:spPr/>
    </dgm:pt>
    <dgm:pt modelId="{F4FF313A-3A37-4973-8D6B-E35E089F8BC7}" type="pres">
      <dgm:prSet presAssocID="{28F455D1-F3C0-4BA8-AFA7-44258873BD4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E72595E-5235-4C54-BAFB-53BA0A0EF9AD}" type="pres">
      <dgm:prSet presAssocID="{28F455D1-F3C0-4BA8-AFA7-44258873BD47}" presName="parentText" presStyleLbl="node1" presStyleIdx="1" presStyleCnt="4" custScaleX="1240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9EFE9-CC63-4B3C-8ADA-694FF090B616}" type="pres">
      <dgm:prSet presAssocID="{28F455D1-F3C0-4BA8-AFA7-44258873BD47}" presName="negativeSpace" presStyleCnt="0"/>
      <dgm:spPr/>
    </dgm:pt>
    <dgm:pt modelId="{9D0CF841-A835-41E8-9E54-F67023432A8B}" type="pres">
      <dgm:prSet presAssocID="{28F455D1-F3C0-4BA8-AFA7-44258873BD47}" presName="childText" presStyleLbl="conFgAcc1" presStyleIdx="1" presStyleCnt="4">
        <dgm:presLayoutVars>
          <dgm:bulletEnabled val="1"/>
        </dgm:presLayoutVars>
      </dgm:prSet>
      <dgm:spPr/>
    </dgm:pt>
    <dgm:pt modelId="{A4DA5EB8-0886-4C27-8136-F8E9B1F8FDA5}" type="pres">
      <dgm:prSet presAssocID="{5596B01B-495F-4F36-81BB-B19F8413CFB0}" presName="spaceBetweenRectangles" presStyleCnt="0"/>
      <dgm:spPr/>
    </dgm:pt>
    <dgm:pt modelId="{F94561AB-0843-4EC4-B6F5-E42CBB775986}" type="pres">
      <dgm:prSet presAssocID="{A788BE17-40FA-4DC7-9E44-26709C48C78A}" presName="parentLin" presStyleCnt="0"/>
      <dgm:spPr/>
    </dgm:pt>
    <dgm:pt modelId="{637129BB-B893-4E6C-82C7-61095BD823BE}" type="pres">
      <dgm:prSet presAssocID="{A788BE17-40FA-4DC7-9E44-26709C48C78A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60BE64F-88C5-45E7-B1BA-160C8B999378}" type="pres">
      <dgm:prSet presAssocID="{A788BE17-40FA-4DC7-9E44-26709C48C78A}" presName="parentText" presStyleLbl="node1" presStyleIdx="2" presStyleCnt="4" custScaleX="1240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DCD53-C041-4ADD-A340-0814C3B1CFA8}" type="pres">
      <dgm:prSet presAssocID="{A788BE17-40FA-4DC7-9E44-26709C48C78A}" presName="negativeSpace" presStyleCnt="0"/>
      <dgm:spPr/>
    </dgm:pt>
    <dgm:pt modelId="{25585E10-E25F-44D0-B10E-A5F5496806B9}" type="pres">
      <dgm:prSet presAssocID="{A788BE17-40FA-4DC7-9E44-26709C48C78A}" presName="childText" presStyleLbl="conFgAcc1" presStyleIdx="2" presStyleCnt="4">
        <dgm:presLayoutVars>
          <dgm:bulletEnabled val="1"/>
        </dgm:presLayoutVars>
      </dgm:prSet>
      <dgm:spPr/>
    </dgm:pt>
    <dgm:pt modelId="{09FAD78E-4EA9-4409-A925-0D125C3EEE4D}" type="pres">
      <dgm:prSet presAssocID="{DB70A9DE-9F94-4949-A3A7-378D2D2FE41D}" presName="spaceBetweenRectangles" presStyleCnt="0"/>
      <dgm:spPr/>
    </dgm:pt>
    <dgm:pt modelId="{B333F005-C58E-4157-9D9E-236D475B64AC}" type="pres">
      <dgm:prSet presAssocID="{BE0B7CA6-39C8-4D59-AEF8-750670E3AA19}" presName="parentLin" presStyleCnt="0"/>
      <dgm:spPr/>
    </dgm:pt>
    <dgm:pt modelId="{C2A94F1B-1939-4BD3-A56A-DCF9DA31BEBD}" type="pres">
      <dgm:prSet presAssocID="{BE0B7CA6-39C8-4D59-AEF8-750670E3AA1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C464EC58-D033-4D1B-9979-028CF47F1975}" type="pres">
      <dgm:prSet presAssocID="{BE0B7CA6-39C8-4D59-AEF8-750670E3AA19}" presName="parentText" presStyleLbl="node1" presStyleIdx="3" presStyleCnt="4" custScaleX="1240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50240-3807-4C28-A251-E2BB3C09D1C1}" type="pres">
      <dgm:prSet presAssocID="{BE0B7CA6-39C8-4D59-AEF8-750670E3AA19}" presName="negativeSpace" presStyleCnt="0"/>
      <dgm:spPr/>
    </dgm:pt>
    <dgm:pt modelId="{C6F3E9CC-3C04-4D6D-8843-29ED09F5B6BD}" type="pres">
      <dgm:prSet presAssocID="{BE0B7CA6-39C8-4D59-AEF8-750670E3AA1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495B4D3A-7405-4129-8611-970F1A9580CB}" type="presOf" srcId="{0583F57C-5F0C-4048-973F-0EADCB1108D7}" destId="{8E016E48-EA5A-4316-AF3F-E5B446EB44F6}" srcOrd="0" destOrd="0" presId="urn:microsoft.com/office/officeart/2005/8/layout/list1"/>
    <dgm:cxn modelId="{922165F8-397D-474E-89E6-90108FE123A0}" srcId="{0583F57C-5F0C-4048-973F-0EADCB1108D7}" destId="{A788BE17-40FA-4DC7-9E44-26709C48C78A}" srcOrd="2" destOrd="0" parTransId="{5747603B-A89E-4081-8B7B-431D9B3142B5}" sibTransId="{DB70A9DE-9F94-4949-A3A7-378D2D2FE41D}"/>
    <dgm:cxn modelId="{7563F999-6F74-4840-A0A1-84F088D7B008}" type="presOf" srcId="{28F455D1-F3C0-4BA8-AFA7-44258873BD47}" destId="{F4FF313A-3A37-4973-8D6B-E35E089F8BC7}" srcOrd="0" destOrd="0" presId="urn:microsoft.com/office/officeart/2005/8/layout/list1"/>
    <dgm:cxn modelId="{BA49AB3B-F1AB-4919-AA1F-86B73655E601}" type="presOf" srcId="{AE1862FA-1C99-458F-BE23-58B3F50AC3A8}" destId="{C0FEB40F-A3E6-4864-981C-1E7706AD5B4F}" srcOrd="1" destOrd="0" presId="urn:microsoft.com/office/officeart/2005/8/layout/list1"/>
    <dgm:cxn modelId="{5CE74FFF-83BC-496B-91A3-DAA001B076AF}" type="presOf" srcId="{A788BE17-40FA-4DC7-9E44-26709C48C78A}" destId="{C60BE64F-88C5-45E7-B1BA-160C8B999378}" srcOrd="1" destOrd="0" presId="urn:microsoft.com/office/officeart/2005/8/layout/list1"/>
    <dgm:cxn modelId="{92B53179-1726-430B-B9B7-1A8C1E4E5298}" srcId="{0583F57C-5F0C-4048-973F-0EADCB1108D7}" destId="{BE0B7CA6-39C8-4D59-AEF8-750670E3AA19}" srcOrd="3" destOrd="0" parTransId="{AEB3D9EB-0DCA-40D5-9B59-07BC131F4717}" sibTransId="{A4D5FE6E-D277-459C-9743-9A00AD26976F}"/>
    <dgm:cxn modelId="{DB6E6D2C-B070-485B-8219-ACB7769A7CDE}" type="presOf" srcId="{BE0B7CA6-39C8-4D59-AEF8-750670E3AA19}" destId="{C2A94F1B-1939-4BD3-A56A-DCF9DA31BEBD}" srcOrd="0" destOrd="0" presId="urn:microsoft.com/office/officeart/2005/8/layout/list1"/>
    <dgm:cxn modelId="{46910C7D-957E-4163-8620-7BD1490216FF}" type="presOf" srcId="{A788BE17-40FA-4DC7-9E44-26709C48C78A}" destId="{637129BB-B893-4E6C-82C7-61095BD823BE}" srcOrd="0" destOrd="0" presId="urn:microsoft.com/office/officeart/2005/8/layout/list1"/>
    <dgm:cxn modelId="{EDC7DEED-2319-4163-B348-C9633FA32961}" srcId="{0583F57C-5F0C-4048-973F-0EADCB1108D7}" destId="{AE1862FA-1C99-458F-BE23-58B3F50AC3A8}" srcOrd="0" destOrd="0" parTransId="{E4879994-0C0A-4E5F-9F2B-327C7002C103}" sibTransId="{9E668E53-18CD-479A-B18E-B06F3A9E10BE}"/>
    <dgm:cxn modelId="{E2E3E033-62E6-4CF8-A206-70E43547113B}" srcId="{0583F57C-5F0C-4048-973F-0EADCB1108D7}" destId="{28F455D1-F3C0-4BA8-AFA7-44258873BD47}" srcOrd="1" destOrd="0" parTransId="{7DB65B25-1955-4CB2-8855-D1EBE441530B}" sibTransId="{5596B01B-495F-4F36-81BB-B19F8413CFB0}"/>
    <dgm:cxn modelId="{54121C89-886B-4A74-9D36-95B245F689D1}" type="presOf" srcId="{AE1862FA-1C99-458F-BE23-58B3F50AC3A8}" destId="{763C8F80-61D1-4E97-BD5E-5515E0655FDF}" srcOrd="0" destOrd="0" presId="urn:microsoft.com/office/officeart/2005/8/layout/list1"/>
    <dgm:cxn modelId="{899CAE72-E4C3-411C-B5D0-D010AB7641C8}" type="presOf" srcId="{28F455D1-F3C0-4BA8-AFA7-44258873BD47}" destId="{0E72595E-5235-4C54-BAFB-53BA0A0EF9AD}" srcOrd="1" destOrd="0" presId="urn:microsoft.com/office/officeart/2005/8/layout/list1"/>
    <dgm:cxn modelId="{F3FAB4B3-62A1-42AB-A782-355426B05D46}" type="presOf" srcId="{BE0B7CA6-39C8-4D59-AEF8-750670E3AA19}" destId="{C464EC58-D033-4D1B-9979-028CF47F1975}" srcOrd="1" destOrd="0" presId="urn:microsoft.com/office/officeart/2005/8/layout/list1"/>
    <dgm:cxn modelId="{D22CF348-27C9-4C10-86E9-9A502FDD48DC}" type="presParOf" srcId="{8E016E48-EA5A-4316-AF3F-E5B446EB44F6}" destId="{C2C0E510-907B-4A01-93CE-05436542DE86}" srcOrd="0" destOrd="0" presId="urn:microsoft.com/office/officeart/2005/8/layout/list1"/>
    <dgm:cxn modelId="{4EE0B120-D8C6-4EC9-8DC3-4E7E6A6A18C8}" type="presParOf" srcId="{C2C0E510-907B-4A01-93CE-05436542DE86}" destId="{763C8F80-61D1-4E97-BD5E-5515E0655FDF}" srcOrd="0" destOrd="0" presId="urn:microsoft.com/office/officeart/2005/8/layout/list1"/>
    <dgm:cxn modelId="{F5BDE0CD-B9AD-4CF8-8642-46DF1F102BF8}" type="presParOf" srcId="{C2C0E510-907B-4A01-93CE-05436542DE86}" destId="{C0FEB40F-A3E6-4864-981C-1E7706AD5B4F}" srcOrd="1" destOrd="0" presId="urn:microsoft.com/office/officeart/2005/8/layout/list1"/>
    <dgm:cxn modelId="{34E20F2E-E935-4628-9313-00B44F67FF7A}" type="presParOf" srcId="{8E016E48-EA5A-4316-AF3F-E5B446EB44F6}" destId="{CAE5AE0A-6F71-49D0-98CF-A7A29717629A}" srcOrd="1" destOrd="0" presId="urn:microsoft.com/office/officeart/2005/8/layout/list1"/>
    <dgm:cxn modelId="{CED6DB90-2A82-437B-BA0A-60620B8C6949}" type="presParOf" srcId="{8E016E48-EA5A-4316-AF3F-E5B446EB44F6}" destId="{1E7107C4-D3A6-4A50-8040-A624F938F451}" srcOrd="2" destOrd="0" presId="urn:microsoft.com/office/officeart/2005/8/layout/list1"/>
    <dgm:cxn modelId="{8F7FAB93-AB7E-48FD-86C2-7D9D0F7F6060}" type="presParOf" srcId="{8E016E48-EA5A-4316-AF3F-E5B446EB44F6}" destId="{49703243-2782-4A54-93B8-050EEE68EC8E}" srcOrd="3" destOrd="0" presId="urn:microsoft.com/office/officeart/2005/8/layout/list1"/>
    <dgm:cxn modelId="{3635F53B-50D1-42F6-A8D4-CA746241CA87}" type="presParOf" srcId="{8E016E48-EA5A-4316-AF3F-E5B446EB44F6}" destId="{7E48151A-D13B-4FC3-818C-AE2019C82106}" srcOrd="4" destOrd="0" presId="urn:microsoft.com/office/officeart/2005/8/layout/list1"/>
    <dgm:cxn modelId="{14F7A4E8-6F11-42DA-92E9-94DB529A9FC4}" type="presParOf" srcId="{7E48151A-D13B-4FC3-818C-AE2019C82106}" destId="{F4FF313A-3A37-4973-8D6B-E35E089F8BC7}" srcOrd="0" destOrd="0" presId="urn:microsoft.com/office/officeart/2005/8/layout/list1"/>
    <dgm:cxn modelId="{1CD6D165-EC97-4C98-9FFD-FA1D1337F4FC}" type="presParOf" srcId="{7E48151A-D13B-4FC3-818C-AE2019C82106}" destId="{0E72595E-5235-4C54-BAFB-53BA0A0EF9AD}" srcOrd="1" destOrd="0" presId="urn:microsoft.com/office/officeart/2005/8/layout/list1"/>
    <dgm:cxn modelId="{4FFC914B-8544-42FD-86F8-2550AD7C7C0E}" type="presParOf" srcId="{8E016E48-EA5A-4316-AF3F-E5B446EB44F6}" destId="{F239EFE9-CC63-4B3C-8ADA-694FF090B616}" srcOrd="5" destOrd="0" presId="urn:microsoft.com/office/officeart/2005/8/layout/list1"/>
    <dgm:cxn modelId="{12BD70AA-589E-42B8-8B37-B6440E52C224}" type="presParOf" srcId="{8E016E48-EA5A-4316-AF3F-E5B446EB44F6}" destId="{9D0CF841-A835-41E8-9E54-F67023432A8B}" srcOrd="6" destOrd="0" presId="urn:microsoft.com/office/officeart/2005/8/layout/list1"/>
    <dgm:cxn modelId="{E594055B-EEF1-48AF-AFE3-E3015084BAF3}" type="presParOf" srcId="{8E016E48-EA5A-4316-AF3F-E5B446EB44F6}" destId="{A4DA5EB8-0886-4C27-8136-F8E9B1F8FDA5}" srcOrd="7" destOrd="0" presId="urn:microsoft.com/office/officeart/2005/8/layout/list1"/>
    <dgm:cxn modelId="{32585247-B0DF-4BD1-8567-1F4663D25531}" type="presParOf" srcId="{8E016E48-EA5A-4316-AF3F-E5B446EB44F6}" destId="{F94561AB-0843-4EC4-B6F5-E42CBB775986}" srcOrd="8" destOrd="0" presId="urn:microsoft.com/office/officeart/2005/8/layout/list1"/>
    <dgm:cxn modelId="{EE3689A5-9528-45C8-9780-B40745A32BEE}" type="presParOf" srcId="{F94561AB-0843-4EC4-B6F5-E42CBB775986}" destId="{637129BB-B893-4E6C-82C7-61095BD823BE}" srcOrd="0" destOrd="0" presId="urn:microsoft.com/office/officeart/2005/8/layout/list1"/>
    <dgm:cxn modelId="{7134621E-A0F1-4F1F-A8B5-F4A2463D2DBF}" type="presParOf" srcId="{F94561AB-0843-4EC4-B6F5-E42CBB775986}" destId="{C60BE64F-88C5-45E7-B1BA-160C8B999378}" srcOrd="1" destOrd="0" presId="urn:microsoft.com/office/officeart/2005/8/layout/list1"/>
    <dgm:cxn modelId="{C5F44130-FDF3-4B4A-9CE8-0C1D854A79FE}" type="presParOf" srcId="{8E016E48-EA5A-4316-AF3F-E5B446EB44F6}" destId="{A41DCD53-C041-4ADD-A340-0814C3B1CFA8}" srcOrd="9" destOrd="0" presId="urn:microsoft.com/office/officeart/2005/8/layout/list1"/>
    <dgm:cxn modelId="{1ABF899E-3470-4C32-85F9-0949A4419E83}" type="presParOf" srcId="{8E016E48-EA5A-4316-AF3F-E5B446EB44F6}" destId="{25585E10-E25F-44D0-B10E-A5F5496806B9}" srcOrd="10" destOrd="0" presId="urn:microsoft.com/office/officeart/2005/8/layout/list1"/>
    <dgm:cxn modelId="{0C5D8206-9F5B-4B2D-9BE5-D1D4F9FA70AA}" type="presParOf" srcId="{8E016E48-EA5A-4316-AF3F-E5B446EB44F6}" destId="{09FAD78E-4EA9-4409-A925-0D125C3EEE4D}" srcOrd="11" destOrd="0" presId="urn:microsoft.com/office/officeart/2005/8/layout/list1"/>
    <dgm:cxn modelId="{443364B7-8280-4C36-8800-FDE7BF359454}" type="presParOf" srcId="{8E016E48-EA5A-4316-AF3F-E5B446EB44F6}" destId="{B333F005-C58E-4157-9D9E-236D475B64AC}" srcOrd="12" destOrd="0" presId="urn:microsoft.com/office/officeart/2005/8/layout/list1"/>
    <dgm:cxn modelId="{13189821-5472-49D6-8D1E-2C86FEC8FFB5}" type="presParOf" srcId="{B333F005-C58E-4157-9D9E-236D475B64AC}" destId="{C2A94F1B-1939-4BD3-A56A-DCF9DA31BEBD}" srcOrd="0" destOrd="0" presId="urn:microsoft.com/office/officeart/2005/8/layout/list1"/>
    <dgm:cxn modelId="{441F2892-2427-43BC-8208-46A369874BCE}" type="presParOf" srcId="{B333F005-C58E-4157-9D9E-236D475B64AC}" destId="{C464EC58-D033-4D1B-9979-028CF47F1975}" srcOrd="1" destOrd="0" presId="urn:microsoft.com/office/officeart/2005/8/layout/list1"/>
    <dgm:cxn modelId="{6EAF549C-B38A-45B9-A710-6A51068F9556}" type="presParOf" srcId="{8E016E48-EA5A-4316-AF3F-E5B446EB44F6}" destId="{5C750240-3807-4C28-A251-E2BB3C09D1C1}" srcOrd="13" destOrd="0" presId="urn:microsoft.com/office/officeart/2005/8/layout/list1"/>
    <dgm:cxn modelId="{E9BD4877-5B14-4673-8561-D323B588F5F7}" type="presParOf" srcId="{8E016E48-EA5A-4316-AF3F-E5B446EB44F6}" destId="{C6F3E9CC-3C04-4D6D-8843-29ED09F5B6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3AAE4D-1454-4C0C-8F2A-27B719DA6641}" type="doc">
      <dgm:prSet loTypeId="urn:microsoft.com/office/officeart/2008/layout/VerticalCurvedList" loCatId="list" qsTypeId="urn:microsoft.com/office/officeart/2005/8/quickstyle/simple1#6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2010522-771E-4F4C-A202-3829A42B2925}">
      <dgm:prSet phldrT="[Текст]"/>
      <dgm:spPr/>
      <dgm:t>
        <a:bodyPr/>
        <a:lstStyle/>
        <a:p>
          <a:r>
            <a:rPr lang="ru-RU" dirty="0" smtClean="0"/>
            <a:t>Еженедельно медицинская сестра принимает звонки о суицидах со станции скорой медицинской помощи.</a:t>
          </a:r>
          <a:endParaRPr lang="ru-RU" dirty="0"/>
        </a:p>
      </dgm:t>
    </dgm:pt>
    <dgm:pt modelId="{FC276CBD-2FF7-438B-B19B-3C93E397C88A}" type="parTrans" cxnId="{882E628F-0619-4C7C-8616-DC204EAA9750}">
      <dgm:prSet/>
      <dgm:spPr/>
      <dgm:t>
        <a:bodyPr/>
        <a:lstStyle/>
        <a:p>
          <a:endParaRPr lang="ru-RU"/>
        </a:p>
      </dgm:t>
    </dgm:pt>
    <dgm:pt modelId="{8728AF70-C7FF-473B-A7D5-0324DCF90090}" type="sibTrans" cxnId="{882E628F-0619-4C7C-8616-DC204EAA9750}">
      <dgm:prSet/>
      <dgm:spPr/>
      <dgm:t>
        <a:bodyPr/>
        <a:lstStyle/>
        <a:p>
          <a:endParaRPr lang="ru-RU"/>
        </a:p>
      </dgm:t>
    </dgm:pt>
    <dgm:pt modelId="{F2D46BBC-A1A7-4676-AB65-62A08225FD86}">
      <dgm:prSet phldrT="[Текст]"/>
      <dgm:spPr/>
      <dgm:t>
        <a:bodyPr/>
        <a:lstStyle/>
        <a:p>
          <a:r>
            <a:rPr lang="ru-RU" dirty="0" smtClean="0"/>
            <a:t>В течении всего месяца ведется сбор информации из                  32 районов области, УВД до 5 числа следующего месяца. </a:t>
          </a:r>
          <a:endParaRPr lang="ru-RU" dirty="0"/>
        </a:p>
      </dgm:t>
    </dgm:pt>
    <dgm:pt modelId="{05CAA97F-FC45-4931-A7D4-C9C1920EC250}" type="parTrans" cxnId="{F03A6764-F98D-4B5F-9B2C-2DCE82C9224A}">
      <dgm:prSet/>
      <dgm:spPr/>
      <dgm:t>
        <a:bodyPr/>
        <a:lstStyle/>
        <a:p>
          <a:endParaRPr lang="ru-RU"/>
        </a:p>
      </dgm:t>
    </dgm:pt>
    <dgm:pt modelId="{C94A2EBA-ACFA-48F0-BEAD-4F313669F3E8}" type="sibTrans" cxnId="{F03A6764-F98D-4B5F-9B2C-2DCE82C9224A}">
      <dgm:prSet/>
      <dgm:spPr/>
      <dgm:t>
        <a:bodyPr/>
        <a:lstStyle/>
        <a:p>
          <a:endParaRPr lang="ru-RU"/>
        </a:p>
      </dgm:t>
    </dgm:pt>
    <dgm:pt modelId="{A3F6A50F-B2A1-4AA4-8E6A-39C48AF60906}">
      <dgm:prSet phldrT="[Текст]"/>
      <dgm:spPr/>
      <dgm:t>
        <a:bodyPr/>
        <a:lstStyle/>
        <a:p>
          <a:r>
            <a:rPr lang="ru-RU" dirty="0" smtClean="0"/>
            <a:t>Два раза в месяц выезжают в бюро медицинской экспертизы, для сбора данных. </a:t>
          </a:r>
          <a:r>
            <a:rPr lang="ru-RU" b="1" dirty="0" smtClean="0"/>
            <a:t>.</a:t>
          </a:r>
          <a:endParaRPr lang="ru-RU" b="1" dirty="0"/>
        </a:p>
      </dgm:t>
    </dgm:pt>
    <dgm:pt modelId="{CA2C2FBF-ADE1-482F-BA4E-C12D291B8F20}" type="parTrans" cxnId="{5F751878-6D95-4BE8-B8DC-F3D061B46C67}">
      <dgm:prSet/>
      <dgm:spPr/>
      <dgm:t>
        <a:bodyPr/>
        <a:lstStyle/>
        <a:p>
          <a:endParaRPr lang="ru-RU"/>
        </a:p>
      </dgm:t>
    </dgm:pt>
    <dgm:pt modelId="{24DB18B2-20FE-4A39-8790-C1C6BCDC6CAF}" type="sibTrans" cxnId="{5F751878-6D95-4BE8-B8DC-F3D061B46C67}">
      <dgm:prSet/>
      <dgm:spPr/>
      <dgm:t>
        <a:bodyPr/>
        <a:lstStyle/>
        <a:p>
          <a:endParaRPr lang="ru-RU"/>
        </a:p>
      </dgm:t>
    </dgm:pt>
    <dgm:pt modelId="{08BE330F-867C-45E4-8D4B-378C0323DE66}" type="pres">
      <dgm:prSet presAssocID="{B83AAE4D-1454-4C0C-8F2A-27B719DA664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89503F8-9C9D-431C-9073-C9932A9F227F}" type="pres">
      <dgm:prSet presAssocID="{B83AAE4D-1454-4C0C-8F2A-27B719DA6641}" presName="Name1" presStyleCnt="0"/>
      <dgm:spPr/>
    </dgm:pt>
    <dgm:pt modelId="{0679F5BC-6497-4803-A79C-B4F8F91F9799}" type="pres">
      <dgm:prSet presAssocID="{B83AAE4D-1454-4C0C-8F2A-27B719DA6641}" presName="cycle" presStyleCnt="0"/>
      <dgm:spPr/>
    </dgm:pt>
    <dgm:pt modelId="{F5D11D77-FDCC-4EE6-8C19-C242AD79B19E}" type="pres">
      <dgm:prSet presAssocID="{B83AAE4D-1454-4C0C-8F2A-27B719DA6641}" presName="srcNode" presStyleLbl="node1" presStyleIdx="0" presStyleCnt="3"/>
      <dgm:spPr/>
    </dgm:pt>
    <dgm:pt modelId="{85406BBE-EDC1-4402-97D9-0F5EC36C4DC1}" type="pres">
      <dgm:prSet presAssocID="{B83AAE4D-1454-4C0C-8F2A-27B719DA6641}" presName="conn" presStyleLbl="parChTrans1D2" presStyleIdx="0" presStyleCnt="1"/>
      <dgm:spPr/>
      <dgm:t>
        <a:bodyPr/>
        <a:lstStyle/>
        <a:p>
          <a:endParaRPr lang="ru-RU"/>
        </a:p>
      </dgm:t>
    </dgm:pt>
    <dgm:pt modelId="{9ABD0987-31CE-42FD-9641-68366EA11241}" type="pres">
      <dgm:prSet presAssocID="{B83AAE4D-1454-4C0C-8F2A-27B719DA6641}" presName="extraNode" presStyleLbl="node1" presStyleIdx="0" presStyleCnt="3"/>
      <dgm:spPr/>
    </dgm:pt>
    <dgm:pt modelId="{9D60E246-B019-438D-8EC7-11D693CFC6A6}" type="pres">
      <dgm:prSet presAssocID="{B83AAE4D-1454-4C0C-8F2A-27B719DA6641}" presName="dstNode" presStyleLbl="node1" presStyleIdx="0" presStyleCnt="3"/>
      <dgm:spPr/>
    </dgm:pt>
    <dgm:pt modelId="{00353B16-1C32-4884-A3AB-825379C757C3}" type="pres">
      <dgm:prSet presAssocID="{32010522-771E-4F4C-A202-3829A42B2925}" presName="text_1" presStyleLbl="node1" presStyleIdx="0" presStyleCnt="3" custLinFactNeighborX="815" custLinFactNeighborY="-6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795CB-3211-4E0C-9784-6384DC440257}" type="pres">
      <dgm:prSet presAssocID="{32010522-771E-4F4C-A202-3829A42B2925}" presName="accent_1" presStyleCnt="0"/>
      <dgm:spPr/>
    </dgm:pt>
    <dgm:pt modelId="{24A8A34E-B875-464D-8566-FA02A248A6D6}" type="pres">
      <dgm:prSet presAssocID="{32010522-771E-4F4C-A202-3829A42B2925}" presName="accentRepeatNode" presStyleLbl="solidFgAcc1" presStyleIdx="0" presStyleCnt="3"/>
      <dgm:spPr/>
    </dgm:pt>
    <dgm:pt modelId="{FB94A1A8-1647-4542-AEB9-F2217B5AF37C}" type="pres">
      <dgm:prSet presAssocID="{F2D46BBC-A1A7-4676-AB65-62A08225FD8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22B74-175C-4EA4-93B3-A5B86C5190A8}" type="pres">
      <dgm:prSet presAssocID="{F2D46BBC-A1A7-4676-AB65-62A08225FD86}" presName="accent_2" presStyleCnt="0"/>
      <dgm:spPr/>
    </dgm:pt>
    <dgm:pt modelId="{EDB1449B-8A75-44F4-8AF3-E36EDCCC1992}" type="pres">
      <dgm:prSet presAssocID="{F2D46BBC-A1A7-4676-AB65-62A08225FD86}" presName="accentRepeatNode" presStyleLbl="solidFgAcc1" presStyleIdx="1" presStyleCnt="3"/>
      <dgm:spPr/>
    </dgm:pt>
    <dgm:pt modelId="{2C8FC007-8447-4B7D-9782-D11019E3B575}" type="pres">
      <dgm:prSet presAssocID="{A3F6A50F-B2A1-4AA4-8E6A-39C48AF609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803E3-6A11-43EC-973C-77C7A508B2E3}" type="pres">
      <dgm:prSet presAssocID="{A3F6A50F-B2A1-4AA4-8E6A-39C48AF60906}" presName="accent_3" presStyleCnt="0"/>
      <dgm:spPr/>
    </dgm:pt>
    <dgm:pt modelId="{B24C0ADE-562E-4DE8-B974-0BCF2FBBF060}" type="pres">
      <dgm:prSet presAssocID="{A3F6A50F-B2A1-4AA4-8E6A-39C48AF60906}" presName="accentRepeatNode" presStyleLbl="solidFgAcc1" presStyleIdx="2" presStyleCnt="3"/>
      <dgm:spPr/>
    </dgm:pt>
  </dgm:ptLst>
  <dgm:cxnLst>
    <dgm:cxn modelId="{3AB1658E-720F-407D-A3FB-F5861081D678}" type="presOf" srcId="{B83AAE4D-1454-4C0C-8F2A-27B719DA6641}" destId="{08BE330F-867C-45E4-8D4B-378C0323DE66}" srcOrd="0" destOrd="0" presId="urn:microsoft.com/office/officeart/2008/layout/VerticalCurvedList"/>
    <dgm:cxn modelId="{F03A6764-F98D-4B5F-9B2C-2DCE82C9224A}" srcId="{B83AAE4D-1454-4C0C-8F2A-27B719DA6641}" destId="{F2D46BBC-A1A7-4676-AB65-62A08225FD86}" srcOrd="1" destOrd="0" parTransId="{05CAA97F-FC45-4931-A7D4-C9C1920EC250}" sibTransId="{C94A2EBA-ACFA-48F0-BEAD-4F313669F3E8}"/>
    <dgm:cxn modelId="{793D0DFF-61FA-4AFF-86FE-6D9EDEB12545}" type="presOf" srcId="{8728AF70-C7FF-473B-A7D5-0324DCF90090}" destId="{85406BBE-EDC1-4402-97D9-0F5EC36C4DC1}" srcOrd="0" destOrd="0" presId="urn:microsoft.com/office/officeart/2008/layout/VerticalCurvedList"/>
    <dgm:cxn modelId="{0D5CA6DB-F8A4-49ED-8B97-529C4EC4F900}" type="presOf" srcId="{F2D46BBC-A1A7-4676-AB65-62A08225FD86}" destId="{FB94A1A8-1647-4542-AEB9-F2217B5AF37C}" srcOrd="0" destOrd="0" presId="urn:microsoft.com/office/officeart/2008/layout/VerticalCurvedList"/>
    <dgm:cxn modelId="{4911C6FB-B502-4C9F-96DE-62735E25EFC1}" type="presOf" srcId="{32010522-771E-4F4C-A202-3829A42B2925}" destId="{00353B16-1C32-4884-A3AB-825379C757C3}" srcOrd="0" destOrd="0" presId="urn:microsoft.com/office/officeart/2008/layout/VerticalCurvedList"/>
    <dgm:cxn modelId="{882E628F-0619-4C7C-8616-DC204EAA9750}" srcId="{B83AAE4D-1454-4C0C-8F2A-27B719DA6641}" destId="{32010522-771E-4F4C-A202-3829A42B2925}" srcOrd="0" destOrd="0" parTransId="{FC276CBD-2FF7-438B-B19B-3C93E397C88A}" sibTransId="{8728AF70-C7FF-473B-A7D5-0324DCF90090}"/>
    <dgm:cxn modelId="{93E06504-2AC7-40DF-AFEC-09E28C1205D8}" type="presOf" srcId="{A3F6A50F-B2A1-4AA4-8E6A-39C48AF60906}" destId="{2C8FC007-8447-4B7D-9782-D11019E3B575}" srcOrd="0" destOrd="0" presId="urn:microsoft.com/office/officeart/2008/layout/VerticalCurvedList"/>
    <dgm:cxn modelId="{5F751878-6D95-4BE8-B8DC-F3D061B46C67}" srcId="{B83AAE4D-1454-4C0C-8F2A-27B719DA6641}" destId="{A3F6A50F-B2A1-4AA4-8E6A-39C48AF60906}" srcOrd="2" destOrd="0" parTransId="{CA2C2FBF-ADE1-482F-BA4E-C12D291B8F20}" sibTransId="{24DB18B2-20FE-4A39-8790-C1C6BCDC6CAF}"/>
    <dgm:cxn modelId="{44EE8CCE-E3DD-46D7-A2BE-61764730A297}" type="presParOf" srcId="{08BE330F-867C-45E4-8D4B-378C0323DE66}" destId="{289503F8-9C9D-431C-9073-C9932A9F227F}" srcOrd="0" destOrd="0" presId="urn:microsoft.com/office/officeart/2008/layout/VerticalCurvedList"/>
    <dgm:cxn modelId="{433B83E7-56E6-4B9A-833D-FB9FD634DEEC}" type="presParOf" srcId="{289503F8-9C9D-431C-9073-C9932A9F227F}" destId="{0679F5BC-6497-4803-A79C-B4F8F91F9799}" srcOrd="0" destOrd="0" presId="urn:microsoft.com/office/officeart/2008/layout/VerticalCurvedList"/>
    <dgm:cxn modelId="{4DCA7305-FBB0-4CCC-BB13-4343E7C66438}" type="presParOf" srcId="{0679F5BC-6497-4803-A79C-B4F8F91F9799}" destId="{F5D11D77-FDCC-4EE6-8C19-C242AD79B19E}" srcOrd="0" destOrd="0" presId="urn:microsoft.com/office/officeart/2008/layout/VerticalCurvedList"/>
    <dgm:cxn modelId="{31E6E71A-6274-412C-976C-4E1A64B11F7C}" type="presParOf" srcId="{0679F5BC-6497-4803-A79C-B4F8F91F9799}" destId="{85406BBE-EDC1-4402-97D9-0F5EC36C4DC1}" srcOrd="1" destOrd="0" presId="urn:microsoft.com/office/officeart/2008/layout/VerticalCurvedList"/>
    <dgm:cxn modelId="{352E80A5-F6D1-4A85-A330-9680F035C156}" type="presParOf" srcId="{0679F5BC-6497-4803-A79C-B4F8F91F9799}" destId="{9ABD0987-31CE-42FD-9641-68366EA11241}" srcOrd="2" destOrd="0" presId="urn:microsoft.com/office/officeart/2008/layout/VerticalCurvedList"/>
    <dgm:cxn modelId="{51245E41-1CBC-4884-AB99-3E08264DCB8F}" type="presParOf" srcId="{0679F5BC-6497-4803-A79C-B4F8F91F9799}" destId="{9D60E246-B019-438D-8EC7-11D693CFC6A6}" srcOrd="3" destOrd="0" presId="urn:microsoft.com/office/officeart/2008/layout/VerticalCurvedList"/>
    <dgm:cxn modelId="{A0C3F2A0-1124-4AA1-A5A4-382DB7A44F08}" type="presParOf" srcId="{289503F8-9C9D-431C-9073-C9932A9F227F}" destId="{00353B16-1C32-4884-A3AB-825379C757C3}" srcOrd="1" destOrd="0" presId="urn:microsoft.com/office/officeart/2008/layout/VerticalCurvedList"/>
    <dgm:cxn modelId="{C6CCB99B-BEDF-4644-A171-7361E0859E68}" type="presParOf" srcId="{289503F8-9C9D-431C-9073-C9932A9F227F}" destId="{863795CB-3211-4E0C-9784-6384DC440257}" srcOrd="2" destOrd="0" presId="urn:microsoft.com/office/officeart/2008/layout/VerticalCurvedList"/>
    <dgm:cxn modelId="{33F57343-C541-4C47-A35A-8D04E8936892}" type="presParOf" srcId="{863795CB-3211-4E0C-9784-6384DC440257}" destId="{24A8A34E-B875-464D-8566-FA02A248A6D6}" srcOrd="0" destOrd="0" presId="urn:microsoft.com/office/officeart/2008/layout/VerticalCurvedList"/>
    <dgm:cxn modelId="{EDCBDFE2-262B-4A71-860C-7343B892BB11}" type="presParOf" srcId="{289503F8-9C9D-431C-9073-C9932A9F227F}" destId="{FB94A1A8-1647-4542-AEB9-F2217B5AF37C}" srcOrd="3" destOrd="0" presId="urn:microsoft.com/office/officeart/2008/layout/VerticalCurvedList"/>
    <dgm:cxn modelId="{6B064EDD-2CFA-4835-B302-70B5B9907212}" type="presParOf" srcId="{289503F8-9C9D-431C-9073-C9932A9F227F}" destId="{2CD22B74-175C-4EA4-93B3-A5B86C5190A8}" srcOrd="4" destOrd="0" presId="urn:microsoft.com/office/officeart/2008/layout/VerticalCurvedList"/>
    <dgm:cxn modelId="{BD4E7002-75D4-4271-8DCF-530A6C1E8297}" type="presParOf" srcId="{2CD22B74-175C-4EA4-93B3-A5B86C5190A8}" destId="{EDB1449B-8A75-44F4-8AF3-E36EDCCC1992}" srcOrd="0" destOrd="0" presId="urn:microsoft.com/office/officeart/2008/layout/VerticalCurvedList"/>
    <dgm:cxn modelId="{F042DAA1-D2F6-4437-AD16-1D7D91382321}" type="presParOf" srcId="{289503F8-9C9D-431C-9073-C9932A9F227F}" destId="{2C8FC007-8447-4B7D-9782-D11019E3B575}" srcOrd="5" destOrd="0" presId="urn:microsoft.com/office/officeart/2008/layout/VerticalCurvedList"/>
    <dgm:cxn modelId="{65501ABA-6E15-486D-9C60-319EC2D0AC8F}" type="presParOf" srcId="{289503F8-9C9D-431C-9073-C9932A9F227F}" destId="{9CB803E3-6A11-43EC-973C-77C7A508B2E3}" srcOrd="6" destOrd="0" presId="urn:microsoft.com/office/officeart/2008/layout/VerticalCurvedList"/>
    <dgm:cxn modelId="{82A6670B-2C75-4A5C-BEC1-557C15553722}" type="presParOf" srcId="{9CB803E3-6A11-43EC-973C-77C7A508B2E3}" destId="{B24C0ADE-562E-4DE8-B974-0BCF2FBBF0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68B45D-73F3-42DE-9B20-3BE4C01BD37F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FF3537E-4551-41AE-81D5-9C611A26F248}">
      <dgm:prSet phldrT="[Текст]"/>
      <dgm:spPr/>
      <dgm:t>
        <a:bodyPr/>
        <a:lstStyle/>
        <a:p>
          <a:pPr algn="just"/>
          <a:r>
            <a:rPr lang="ru-RU" alt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Ускорение сроков сдачи отчетов и предоставление их по запросу </a:t>
          </a:r>
          <a:r>
            <a:rPr lang="ru-RU" altLang="ru-RU" b="1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гос.учреждений</a:t>
          </a:r>
          <a:r>
            <a:rPr lang="ru-RU" alt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555729F-5181-4226-B3F5-5B82F5FE7F50}" type="parTrans" cxnId="{F8781F73-0191-4CFE-A7B8-BF2AA2A4ED52}">
      <dgm:prSet/>
      <dgm:spPr/>
      <dgm:t>
        <a:bodyPr/>
        <a:lstStyle/>
        <a:p>
          <a:endParaRPr lang="ru-RU"/>
        </a:p>
      </dgm:t>
    </dgm:pt>
    <dgm:pt modelId="{DB1FED83-4C69-4475-A7A3-B40D328614AF}" type="sibTrans" cxnId="{F8781F73-0191-4CFE-A7B8-BF2AA2A4ED52}">
      <dgm:prSet/>
      <dgm:spPr/>
      <dgm:t>
        <a:bodyPr/>
        <a:lstStyle/>
        <a:p>
          <a:endParaRPr lang="ru-RU"/>
        </a:p>
      </dgm:t>
    </dgm:pt>
    <dgm:pt modelId="{B0BCF290-B767-4525-B2D2-449D4AF6C8DA}">
      <dgm:prSet phldrT="[Текст]"/>
      <dgm:spPr/>
      <dgm:t>
        <a:bodyPr/>
        <a:lstStyle/>
        <a:p>
          <a:pPr algn="just"/>
          <a:r>
            <a:rPr lang="ru-RU" alt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Улучшение качества обработки статистической информации по суицидам и суицидальным попыткам города Омска и области. 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17D5767-78C3-4182-A0C4-263F244D2E77}" type="parTrans" cxnId="{1E8E0867-09EE-4336-957D-DF5D62C82CAD}">
      <dgm:prSet/>
      <dgm:spPr/>
      <dgm:t>
        <a:bodyPr/>
        <a:lstStyle/>
        <a:p>
          <a:endParaRPr lang="ru-RU"/>
        </a:p>
      </dgm:t>
    </dgm:pt>
    <dgm:pt modelId="{4530038B-A136-4951-96BC-50115D2A219A}" type="sibTrans" cxnId="{1E8E0867-09EE-4336-957D-DF5D62C82CAD}">
      <dgm:prSet/>
      <dgm:spPr/>
      <dgm:t>
        <a:bodyPr/>
        <a:lstStyle/>
        <a:p>
          <a:endParaRPr lang="ru-RU"/>
        </a:p>
      </dgm:t>
    </dgm:pt>
    <dgm:pt modelId="{DDA6DFD5-32F1-4A90-A228-83A87A19230F}">
      <dgm:prSet phldrT="[Текст]"/>
      <dgm:spPr/>
      <dgm:t>
        <a:bodyPr/>
        <a:lstStyle/>
        <a:p>
          <a:r>
            <a:rPr lang="ru-RU" alt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Повышение качества работы медицинской сестры амбулаторного приема.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DDBDFC2-96AF-4716-A09F-C8922AC35615}" type="sibTrans" cxnId="{EB05A2BD-23FB-4349-983A-9A15C325768B}">
      <dgm:prSet/>
      <dgm:spPr/>
      <dgm:t>
        <a:bodyPr/>
        <a:lstStyle/>
        <a:p>
          <a:endParaRPr lang="ru-RU"/>
        </a:p>
      </dgm:t>
    </dgm:pt>
    <dgm:pt modelId="{3F1C0AE5-A916-4868-AAA8-3344416CF9AA}" type="parTrans" cxnId="{EB05A2BD-23FB-4349-983A-9A15C325768B}">
      <dgm:prSet/>
      <dgm:spPr/>
      <dgm:t>
        <a:bodyPr/>
        <a:lstStyle/>
        <a:p>
          <a:endParaRPr lang="ru-RU"/>
        </a:p>
      </dgm:t>
    </dgm:pt>
    <dgm:pt modelId="{04519BC9-212F-4604-AA92-E5AE4708C395}" type="pres">
      <dgm:prSet presAssocID="{2D68B45D-73F3-42DE-9B20-3BE4C01BD37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7B42B14-4C5D-499D-A44A-7A2458F67EAA}" type="pres">
      <dgm:prSet presAssocID="{2D68B45D-73F3-42DE-9B20-3BE4C01BD37F}" presName="Name1" presStyleCnt="0"/>
      <dgm:spPr/>
    </dgm:pt>
    <dgm:pt modelId="{2EDC280F-C880-4706-88CB-18559BB80385}" type="pres">
      <dgm:prSet presAssocID="{2D68B45D-73F3-42DE-9B20-3BE4C01BD37F}" presName="cycle" presStyleCnt="0"/>
      <dgm:spPr/>
    </dgm:pt>
    <dgm:pt modelId="{F2F99542-09C6-4F5C-A0EF-8E48797C79F3}" type="pres">
      <dgm:prSet presAssocID="{2D68B45D-73F3-42DE-9B20-3BE4C01BD37F}" presName="srcNode" presStyleLbl="node1" presStyleIdx="0" presStyleCnt="3"/>
      <dgm:spPr/>
    </dgm:pt>
    <dgm:pt modelId="{FCC412C2-A3B1-4303-BB1A-F8E6FA4D2D59}" type="pres">
      <dgm:prSet presAssocID="{2D68B45D-73F3-42DE-9B20-3BE4C01BD37F}" presName="conn" presStyleLbl="parChTrans1D2" presStyleIdx="0" presStyleCnt="1"/>
      <dgm:spPr/>
      <dgm:t>
        <a:bodyPr/>
        <a:lstStyle/>
        <a:p>
          <a:endParaRPr lang="ru-RU"/>
        </a:p>
      </dgm:t>
    </dgm:pt>
    <dgm:pt modelId="{B002E750-DA9A-4392-9801-7B5EF100B3F5}" type="pres">
      <dgm:prSet presAssocID="{2D68B45D-73F3-42DE-9B20-3BE4C01BD37F}" presName="extraNode" presStyleLbl="node1" presStyleIdx="0" presStyleCnt="3"/>
      <dgm:spPr/>
    </dgm:pt>
    <dgm:pt modelId="{4D65398F-11C2-4F98-850C-581EED66CC72}" type="pres">
      <dgm:prSet presAssocID="{2D68B45D-73F3-42DE-9B20-3BE4C01BD37F}" presName="dstNode" presStyleLbl="node1" presStyleIdx="0" presStyleCnt="3"/>
      <dgm:spPr/>
    </dgm:pt>
    <dgm:pt modelId="{02041A54-5E91-40D7-B8F3-C1213C9CB6F9}" type="pres">
      <dgm:prSet presAssocID="{DDA6DFD5-32F1-4A90-A228-83A87A19230F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143CF-46B1-44D2-9A25-FD3C3FD1F175}" type="pres">
      <dgm:prSet presAssocID="{DDA6DFD5-32F1-4A90-A228-83A87A19230F}" presName="accent_1" presStyleCnt="0"/>
      <dgm:spPr/>
    </dgm:pt>
    <dgm:pt modelId="{4D391F80-FE91-4991-930C-1F8857B710A1}" type="pres">
      <dgm:prSet presAssocID="{DDA6DFD5-32F1-4A90-A228-83A87A19230F}" presName="accentRepeatNode" presStyleLbl="solidFgAcc1" presStyleIdx="0" presStyleCnt="3"/>
      <dgm:spPr/>
    </dgm:pt>
    <dgm:pt modelId="{AB4F7A0F-2117-4732-B06A-59C22567F5E4}" type="pres">
      <dgm:prSet presAssocID="{EFF3537E-4551-41AE-81D5-9C611A26F248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6676F-3DC4-485C-B6E1-11DF2DEB6ED4}" type="pres">
      <dgm:prSet presAssocID="{EFF3537E-4551-41AE-81D5-9C611A26F248}" presName="accent_2" presStyleCnt="0"/>
      <dgm:spPr/>
    </dgm:pt>
    <dgm:pt modelId="{524A1E41-D780-4282-9028-83D1529A253C}" type="pres">
      <dgm:prSet presAssocID="{EFF3537E-4551-41AE-81D5-9C611A26F248}" presName="accentRepeatNode" presStyleLbl="solidFgAcc1" presStyleIdx="1" presStyleCnt="3"/>
      <dgm:spPr/>
    </dgm:pt>
    <dgm:pt modelId="{D7657A6A-5E5A-4C0D-921C-519DA7C71343}" type="pres">
      <dgm:prSet presAssocID="{B0BCF290-B767-4525-B2D2-449D4AF6C8D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52075-2F42-4D5F-BD67-88975CD778AB}" type="pres">
      <dgm:prSet presAssocID="{B0BCF290-B767-4525-B2D2-449D4AF6C8DA}" presName="accent_3" presStyleCnt="0"/>
      <dgm:spPr/>
    </dgm:pt>
    <dgm:pt modelId="{9AD0B170-8081-4596-91B9-F59A53FD3B10}" type="pres">
      <dgm:prSet presAssocID="{B0BCF290-B767-4525-B2D2-449D4AF6C8DA}" presName="accentRepeatNode" presStyleLbl="solidFgAcc1" presStyleIdx="2" presStyleCnt="3"/>
      <dgm:spPr/>
    </dgm:pt>
  </dgm:ptLst>
  <dgm:cxnLst>
    <dgm:cxn modelId="{F00A81CD-D26F-4872-8B2C-986C8067F2A3}" type="presOf" srcId="{5DDBDFC2-96AF-4716-A09F-C8922AC35615}" destId="{FCC412C2-A3B1-4303-BB1A-F8E6FA4D2D59}" srcOrd="0" destOrd="0" presId="urn:microsoft.com/office/officeart/2008/layout/VerticalCurvedList"/>
    <dgm:cxn modelId="{F8781F73-0191-4CFE-A7B8-BF2AA2A4ED52}" srcId="{2D68B45D-73F3-42DE-9B20-3BE4C01BD37F}" destId="{EFF3537E-4551-41AE-81D5-9C611A26F248}" srcOrd="1" destOrd="0" parTransId="{A555729F-5181-4226-B3F5-5B82F5FE7F50}" sibTransId="{DB1FED83-4C69-4475-A7A3-B40D328614AF}"/>
    <dgm:cxn modelId="{A722E4F9-18CE-47AA-8F9A-57E53C8D8062}" type="presOf" srcId="{EFF3537E-4551-41AE-81D5-9C611A26F248}" destId="{AB4F7A0F-2117-4732-B06A-59C22567F5E4}" srcOrd="0" destOrd="0" presId="urn:microsoft.com/office/officeart/2008/layout/VerticalCurvedList"/>
    <dgm:cxn modelId="{FED43ED1-4BC8-487B-B02D-141315B750A5}" type="presOf" srcId="{B0BCF290-B767-4525-B2D2-449D4AF6C8DA}" destId="{D7657A6A-5E5A-4C0D-921C-519DA7C71343}" srcOrd="0" destOrd="0" presId="urn:microsoft.com/office/officeart/2008/layout/VerticalCurvedList"/>
    <dgm:cxn modelId="{EB05A2BD-23FB-4349-983A-9A15C325768B}" srcId="{2D68B45D-73F3-42DE-9B20-3BE4C01BD37F}" destId="{DDA6DFD5-32F1-4A90-A228-83A87A19230F}" srcOrd="0" destOrd="0" parTransId="{3F1C0AE5-A916-4868-AAA8-3344416CF9AA}" sibTransId="{5DDBDFC2-96AF-4716-A09F-C8922AC35615}"/>
    <dgm:cxn modelId="{1E8E0867-09EE-4336-957D-DF5D62C82CAD}" srcId="{2D68B45D-73F3-42DE-9B20-3BE4C01BD37F}" destId="{B0BCF290-B767-4525-B2D2-449D4AF6C8DA}" srcOrd="2" destOrd="0" parTransId="{117D5767-78C3-4182-A0C4-263F244D2E77}" sibTransId="{4530038B-A136-4951-96BC-50115D2A219A}"/>
    <dgm:cxn modelId="{04324931-227E-4D02-AB55-DC6F984DFB1A}" type="presOf" srcId="{DDA6DFD5-32F1-4A90-A228-83A87A19230F}" destId="{02041A54-5E91-40D7-B8F3-C1213C9CB6F9}" srcOrd="0" destOrd="0" presId="urn:microsoft.com/office/officeart/2008/layout/VerticalCurvedList"/>
    <dgm:cxn modelId="{78AD794E-A936-45BA-9022-060E49AA9699}" type="presOf" srcId="{2D68B45D-73F3-42DE-9B20-3BE4C01BD37F}" destId="{04519BC9-212F-4604-AA92-E5AE4708C395}" srcOrd="0" destOrd="0" presId="urn:microsoft.com/office/officeart/2008/layout/VerticalCurvedList"/>
    <dgm:cxn modelId="{BE44AB3F-2002-4F84-A618-5BD99CA51904}" type="presParOf" srcId="{04519BC9-212F-4604-AA92-E5AE4708C395}" destId="{77B42B14-4C5D-499D-A44A-7A2458F67EAA}" srcOrd="0" destOrd="0" presId="urn:microsoft.com/office/officeart/2008/layout/VerticalCurvedList"/>
    <dgm:cxn modelId="{9A52B70D-AEB1-48E8-88A5-03E98320F73C}" type="presParOf" srcId="{77B42B14-4C5D-499D-A44A-7A2458F67EAA}" destId="{2EDC280F-C880-4706-88CB-18559BB80385}" srcOrd="0" destOrd="0" presId="urn:microsoft.com/office/officeart/2008/layout/VerticalCurvedList"/>
    <dgm:cxn modelId="{39CE1189-46F6-47B7-909F-E86C3D386F74}" type="presParOf" srcId="{2EDC280F-C880-4706-88CB-18559BB80385}" destId="{F2F99542-09C6-4F5C-A0EF-8E48797C79F3}" srcOrd="0" destOrd="0" presId="urn:microsoft.com/office/officeart/2008/layout/VerticalCurvedList"/>
    <dgm:cxn modelId="{08B111F1-8AB7-4183-BF52-95AC8369CE80}" type="presParOf" srcId="{2EDC280F-C880-4706-88CB-18559BB80385}" destId="{FCC412C2-A3B1-4303-BB1A-F8E6FA4D2D59}" srcOrd="1" destOrd="0" presId="urn:microsoft.com/office/officeart/2008/layout/VerticalCurvedList"/>
    <dgm:cxn modelId="{1204B12B-0705-4E77-B517-0D5D594C3A96}" type="presParOf" srcId="{2EDC280F-C880-4706-88CB-18559BB80385}" destId="{B002E750-DA9A-4392-9801-7B5EF100B3F5}" srcOrd="2" destOrd="0" presId="urn:microsoft.com/office/officeart/2008/layout/VerticalCurvedList"/>
    <dgm:cxn modelId="{1818D3BB-43BA-4D67-A2FE-0A900D873407}" type="presParOf" srcId="{2EDC280F-C880-4706-88CB-18559BB80385}" destId="{4D65398F-11C2-4F98-850C-581EED66CC72}" srcOrd="3" destOrd="0" presId="urn:microsoft.com/office/officeart/2008/layout/VerticalCurvedList"/>
    <dgm:cxn modelId="{D8CEE337-D658-40B6-B081-63EDA3DD9A08}" type="presParOf" srcId="{77B42B14-4C5D-499D-A44A-7A2458F67EAA}" destId="{02041A54-5E91-40D7-B8F3-C1213C9CB6F9}" srcOrd="1" destOrd="0" presId="urn:microsoft.com/office/officeart/2008/layout/VerticalCurvedList"/>
    <dgm:cxn modelId="{1F1D6B24-2FC0-4913-B291-373C86F78F6D}" type="presParOf" srcId="{77B42B14-4C5D-499D-A44A-7A2458F67EAA}" destId="{FE5143CF-46B1-44D2-9A25-FD3C3FD1F175}" srcOrd="2" destOrd="0" presId="urn:microsoft.com/office/officeart/2008/layout/VerticalCurvedList"/>
    <dgm:cxn modelId="{48A45C10-2821-480F-8985-F4253ED3DB5A}" type="presParOf" srcId="{FE5143CF-46B1-44D2-9A25-FD3C3FD1F175}" destId="{4D391F80-FE91-4991-930C-1F8857B710A1}" srcOrd="0" destOrd="0" presId="urn:microsoft.com/office/officeart/2008/layout/VerticalCurvedList"/>
    <dgm:cxn modelId="{822D98FA-284F-4EC6-943C-09B22BF117DC}" type="presParOf" srcId="{77B42B14-4C5D-499D-A44A-7A2458F67EAA}" destId="{AB4F7A0F-2117-4732-B06A-59C22567F5E4}" srcOrd="3" destOrd="0" presId="urn:microsoft.com/office/officeart/2008/layout/VerticalCurvedList"/>
    <dgm:cxn modelId="{B6405259-AF62-42C3-9895-D94337EF2115}" type="presParOf" srcId="{77B42B14-4C5D-499D-A44A-7A2458F67EAA}" destId="{03D6676F-3DC4-485C-B6E1-11DF2DEB6ED4}" srcOrd="4" destOrd="0" presId="urn:microsoft.com/office/officeart/2008/layout/VerticalCurvedList"/>
    <dgm:cxn modelId="{44C78711-7CDD-4B3F-B3C5-1C1AD8933A83}" type="presParOf" srcId="{03D6676F-3DC4-485C-B6E1-11DF2DEB6ED4}" destId="{524A1E41-D780-4282-9028-83D1529A253C}" srcOrd="0" destOrd="0" presId="urn:microsoft.com/office/officeart/2008/layout/VerticalCurvedList"/>
    <dgm:cxn modelId="{72CEA256-9D36-4FCA-80EB-3A13D7FCE13E}" type="presParOf" srcId="{77B42B14-4C5D-499D-A44A-7A2458F67EAA}" destId="{D7657A6A-5E5A-4C0D-921C-519DA7C71343}" srcOrd="5" destOrd="0" presId="urn:microsoft.com/office/officeart/2008/layout/VerticalCurvedList"/>
    <dgm:cxn modelId="{EA18E732-71A3-47BB-A4D9-9C6ECB03C862}" type="presParOf" srcId="{77B42B14-4C5D-499D-A44A-7A2458F67EAA}" destId="{49652075-2F42-4D5F-BD67-88975CD778AB}" srcOrd="6" destOrd="0" presId="urn:microsoft.com/office/officeart/2008/layout/VerticalCurvedList"/>
    <dgm:cxn modelId="{B319EC13-7B8C-4022-A9A6-DC8F5F44D1CC}" type="presParOf" srcId="{49652075-2F42-4D5F-BD67-88975CD778AB}" destId="{9AD0B170-8081-4596-91B9-F59A53FD3B1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406BBE-EDC1-4402-97D9-0F5EC36C4DC1}">
      <dsp:nvSpPr>
        <dsp:cNvPr id="0" name=""/>
        <dsp:cNvSpPr/>
      </dsp:nvSpPr>
      <dsp:spPr>
        <a:xfrm>
          <a:off x="-5312393" y="-813628"/>
          <a:ext cx="6326256" cy="6326256"/>
        </a:xfrm>
        <a:prstGeom prst="blockArc">
          <a:avLst>
            <a:gd name="adj1" fmla="val 18900000"/>
            <a:gd name="adj2" fmla="val 2700000"/>
            <a:gd name="adj3" fmla="val 34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53B16-1C32-4884-A3AB-825379C757C3}">
      <dsp:nvSpPr>
        <dsp:cNvPr id="0" name=""/>
        <dsp:cNvSpPr/>
      </dsp:nvSpPr>
      <dsp:spPr>
        <a:xfrm>
          <a:off x="717067" y="411162"/>
          <a:ext cx="7969732" cy="939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96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/>
            <a:t>Сбор статистической информации о суицидах.</a:t>
          </a:r>
          <a:endParaRPr lang="ru-RU" sz="2800" kern="1200" dirty="0"/>
        </a:p>
      </dsp:txBody>
      <dsp:txXfrm>
        <a:off x="717067" y="411162"/>
        <a:ext cx="7969732" cy="939800"/>
      </dsp:txXfrm>
    </dsp:sp>
    <dsp:sp modelId="{24A8A34E-B875-464D-8566-FA02A248A6D6}">
      <dsp:nvSpPr>
        <dsp:cNvPr id="0" name=""/>
        <dsp:cNvSpPr/>
      </dsp:nvSpPr>
      <dsp:spPr>
        <a:xfrm>
          <a:off x="64846" y="352425"/>
          <a:ext cx="1174750" cy="11747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4A1A8-1647-4542-AEB9-F2217B5AF37C}">
      <dsp:nvSpPr>
        <dsp:cNvPr id="0" name=""/>
        <dsp:cNvSpPr/>
      </dsp:nvSpPr>
      <dsp:spPr>
        <a:xfrm>
          <a:off x="993838" y="1879600"/>
          <a:ext cx="7628115" cy="939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96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/>
            <a:t>Оказание антикризисной помощи населению г. Омска и области.</a:t>
          </a:r>
          <a:endParaRPr lang="ru-RU" sz="2800" kern="1200" dirty="0"/>
        </a:p>
      </dsp:txBody>
      <dsp:txXfrm>
        <a:off x="993838" y="1879600"/>
        <a:ext cx="7628115" cy="939800"/>
      </dsp:txXfrm>
    </dsp:sp>
    <dsp:sp modelId="{EDB1449B-8A75-44F4-8AF3-E36EDCCC1992}">
      <dsp:nvSpPr>
        <dsp:cNvPr id="0" name=""/>
        <dsp:cNvSpPr/>
      </dsp:nvSpPr>
      <dsp:spPr>
        <a:xfrm>
          <a:off x="406463" y="1762125"/>
          <a:ext cx="1174750" cy="11747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FC007-8447-4B7D-9782-D11019E3B575}">
      <dsp:nvSpPr>
        <dsp:cNvPr id="0" name=""/>
        <dsp:cNvSpPr/>
      </dsp:nvSpPr>
      <dsp:spPr>
        <a:xfrm>
          <a:off x="652221" y="3289300"/>
          <a:ext cx="7969732" cy="939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596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Профилактика суицидов.</a:t>
          </a:r>
          <a:endParaRPr lang="ru-RU" sz="2800" b="1" kern="1200" dirty="0"/>
        </a:p>
      </dsp:txBody>
      <dsp:txXfrm>
        <a:off x="652221" y="3289300"/>
        <a:ext cx="7969732" cy="939800"/>
      </dsp:txXfrm>
    </dsp:sp>
    <dsp:sp modelId="{B24C0ADE-562E-4DE8-B974-0BCF2FBBF060}">
      <dsp:nvSpPr>
        <dsp:cNvPr id="0" name=""/>
        <dsp:cNvSpPr/>
      </dsp:nvSpPr>
      <dsp:spPr>
        <a:xfrm>
          <a:off x="64846" y="3171824"/>
          <a:ext cx="1174750" cy="11747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7107C4-D3A6-4A50-8040-A624F938F451}">
      <dsp:nvSpPr>
        <dsp:cNvPr id="0" name=""/>
        <dsp:cNvSpPr/>
      </dsp:nvSpPr>
      <dsp:spPr>
        <a:xfrm>
          <a:off x="0" y="347020"/>
          <a:ext cx="4366260" cy="579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FEB40F-A3E6-4864-981C-1E7706AD5B4F}">
      <dsp:nvSpPr>
        <dsp:cNvPr id="0" name=""/>
        <dsp:cNvSpPr/>
      </dsp:nvSpPr>
      <dsp:spPr>
        <a:xfrm>
          <a:off x="218313" y="7539"/>
          <a:ext cx="3818368" cy="678960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524" tIns="0" rIns="11552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ДОСТУПНОСТЬ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1457" y="40683"/>
        <a:ext cx="3752080" cy="612672"/>
      </dsp:txXfrm>
    </dsp:sp>
    <dsp:sp modelId="{9D0CF841-A835-41E8-9E54-F67023432A8B}">
      <dsp:nvSpPr>
        <dsp:cNvPr id="0" name=""/>
        <dsp:cNvSpPr/>
      </dsp:nvSpPr>
      <dsp:spPr>
        <a:xfrm>
          <a:off x="0" y="1390300"/>
          <a:ext cx="4366260" cy="579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2595E-5235-4C54-BAFB-53BA0A0EF9AD}">
      <dsp:nvSpPr>
        <dsp:cNvPr id="0" name=""/>
        <dsp:cNvSpPr/>
      </dsp:nvSpPr>
      <dsp:spPr>
        <a:xfrm>
          <a:off x="218313" y="1050819"/>
          <a:ext cx="3791716" cy="678960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524" tIns="0" rIns="11552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АНОНИМНОСТЬ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1457" y="1083963"/>
        <a:ext cx="3725428" cy="612672"/>
      </dsp:txXfrm>
    </dsp:sp>
    <dsp:sp modelId="{25585E10-E25F-44D0-B10E-A5F5496806B9}">
      <dsp:nvSpPr>
        <dsp:cNvPr id="0" name=""/>
        <dsp:cNvSpPr/>
      </dsp:nvSpPr>
      <dsp:spPr>
        <a:xfrm>
          <a:off x="0" y="2433580"/>
          <a:ext cx="4366260" cy="579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0BE64F-88C5-45E7-B1BA-160C8B999378}">
      <dsp:nvSpPr>
        <dsp:cNvPr id="0" name=""/>
        <dsp:cNvSpPr/>
      </dsp:nvSpPr>
      <dsp:spPr>
        <a:xfrm>
          <a:off x="218313" y="2094100"/>
          <a:ext cx="3791716" cy="678960"/>
        </a:xfrm>
        <a:prstGeom prst="roundRect">
          <a:avLst/>
        </a:prstGeom>
        <a:solidFill>
          <a:srgbClr val="CC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524" tIns="0" rIns="11552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ПРЕЕМСТВЕННОСТЬ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1457" y="2127244"/>
        <a:ext cx="3725428" cy="612672"/>
      </dsp:txXfrm>
    </dsp:sp>
    <dsp:sp modelId="{C6F3E9CC-3C04-4D6D-8843-29ED09F5B6BD}">
      <dsp:nvSpPr>
        <dsp:cNvPr id="0" name=""/>
        <dsp:cNvSpPr/>
      </dsp:nvSpPr>
      <dsp:spPr>
        <a:xfrm>
          <a:off x="0" y="3476860"/>
          <a:ext cx="4366260" cy="579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64EC58-D033-4D1B-9979-028CF47F1975}">
      <dsp:nvSpPr>
        <dsp:cNvPr id="0" name=""/>
        <dsp:cNvSpPr/>
      </dsp:nvSpPr>
      <dsp:spPr>
        <a:xfrm>
          <a:off x="218313" y="3137380"/>
          <a:ext cx="3791716" cy="6789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524" tIns="0" rIns="11552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БЕЗОТЛАГАТЕЛЬНОСТЬ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1457" y="3170524"/>
        <a:ext cx="3725428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ru-RU" alt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ru-RU" altLang="ru-RU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10150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ru-RU" alt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52B0D50D-1C67-41EF-B5D8-8AD9B6C8C3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14579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71FF83-F949-4666-9927-A440567B800D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132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962025"/>
            <a:ext cx="4624387" cy="3468688"/>
          </a:xfrm>
          <a:solidFill>
            <a:srgbClr val="FFFFFF"/>
          </a:solidFill>
          <a:ln/>
        </p:spPr>
      </p:sp>
      <p:sp>
        <p:nvSpPr>
          <p:cNvPr id="132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4767263"/>
            <a:ext cx="4760913" cy="3849687"/>
          </a:xfrm>
        </p:spPr>
        <p:txBody>
          <a:bodyPr wrap="none" lIns="0" tIns="0" rIns="0" bIns="0" anchor="ctr"/>
          <a:lstStyle/>
          <a:p>
            <a:pPr eaLnBrk="1" hangingPunct="1"/>
            <a:endParaRPr lang="ru-RU" altLang="ru-RU" smtClean="0">
              <a:latin typeface="Arial" charset="0"/>
            </a:endParaRPr>
          </a:p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827D17-F6D6-4DBE-9F72-A2E33E479667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962025"/>
            <a:ext cx="4624387" cy="3468688"/>
          </a:xfrm>
          <a:solidFill>
            <a:srgbClr val="FFFFFF"/>
          </a:solidFill>
          <a:ln/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4767263"/>
            <a:ext cx="4760913" cy="3849687"/>
          </a:xfrm>
        </p:spPr>
        <p:txBody>
          <a:bodyPr wrap="none" lIns="0" tIns="0" rIns="0" bIns="0" anchor="ctr"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8F30C4-DEA5-477D-802A-6AE7F1E31DF7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361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962025"/>
            <a:ext cx="4624387" cy="3468688"/>
          </a:xfrm>
          <a:solidFill>
            <a:srgbClr val="FFFFFF"/>
          </a:solidFill>
          <a:ln/>
        </p:spPr>
      </p:sp>
      <p:sp>
        <p:nvSpPr>
          <p:cNvPr id="1361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4767263"/>
            <a:ext cx="4760913" cy="3765550"/>
          </a:xfrm>
        </p:spPr>
        <p:txBody>
          <a:bodyPr wrap="none" lIns="0" tIns="0" rIns="0" bIns="0" anchor="ctr"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35C97C-A2D3-45B6-BE86-E13C302CEAC2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160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962025"/>
            <a:ext cx="4624387" cy="3468688"/>
          </a:xfrm>
          <a:solidFill>
            <a:srgbClr val="FFFFFF"/>
          </a:solidFill>
          <a:ln/>
        </p:spPr>
      </p:sp>
      <p:sp>
        <p:nvSpPr>
          <p:cNvPr id="160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6800" y="4767263"/>
            <a:ext cx="4760913" cy="3849687"/>
          </a:xfrm>
        </p:spPr>
        <p:txBody>
          <a:bodyPr wrap="none" lIns="0" tIns="0" rIns="0" bIns="0" anchor="ctr"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ED735-5259-4925-A6DA-607F941202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FD477-44C7-492D-9EE7-E048686012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2154B-1354-4B31-9353-FE36B8A6AF6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6968D-67B3-4EAA-9052-7CA2AD29274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05D8F-B245-4C54-8082-14E149DC7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996F-5CFA-45A0-B759-8E3A10C0F0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0A5B1-03FF-4378-BB3B-70AD48746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89002-D4A9-407F-B501-2FA33C1425A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0B08-B131-47E7-B81D-6BFEEA905B1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845AF-6187-41C6-8F40-556122C9DB71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AFB57-C9E7-4172-8506-CE9F324CD30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3976A-0431-412E-B122-759394576C0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0A9B8-83AD-4C54-8340-B16373EF0F1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79ACF-2F38-4568-B3AC-AC7C447C9A6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12616-BD9B-426B-A96C-4781AF9B938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68BE-2E21-4029-8BDA-4A031DAACDC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F97C5-7F19-4C94-B61B-D592C741486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D731C-EF14-4CFF-9DF7-A0526E015805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E0532-AA5B-4767-AF7A-B06D8A119B3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45950-710B-4750-B3B9-1FF5E9B56A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52AAE-1006-4FF0-A1BC-B59DCE7EA27F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787B6-A310-4AD7-93A5-DDE3F00DAC0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A3DCF-E2CD-4689-B039-A2A5DCE32B5D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E6498-0CA0-4D24-8BFF-E82F57FBF8C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9A0B0-B715-41F4-813F-1D0CEE77C3B7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4817-E378-4CBB-A48C-E001D679B23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12E59-1349-4009-B235-D159C292B647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2A8C7-1874-465F-A716-5A724B4D242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BDA9-3308-482E-A605-59504A32EE22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A99CD-78CE-4DF2-B415-20D1E118D03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99315-B387-48DD-AC2A-2B49B2EA6B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95F16-F7A4-418E-A106-925840567F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9D8C8-E697-4431-B416-C7E3D3D957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3CE97-0D9C-499E-8F92-89B5DAC61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1B7D5-7E47-495C-8877-DC68A58F1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C0655-7D43-4264-A2FC-213885D576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8CB4D-21AA-4808-9F7B-D041109CF32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F6E24-1E7C-4E09-AB4C-7196564FA6D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9D73-F95C-4B02-8B4C-16AC84398906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716D8-586C-456D-98BD-6E72DE2AF81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FA757-7DBD-4A6F-B3D3-3C755F325E96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33DAD-3EA8-4B4E-A448-8771367C3A0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9A3F2-2717-4401-90CB-C07922BE2C13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A0B3B-D44F-4EAF-9A21-85901518027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F491-9C8E-4311-B994-EFE296591EC2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63E64-2AA9-4CB7-A310-E82C8448DA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FC7A4-61CC-4CEB-BFA4-E2005BFA0F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4937F-9023-4B4D-8462-1547A52B4E2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C9D4C-B1B8-429A-A765-64C1BB2242A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05240-D904-4044-8E00-354D2E25E020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0F4CE-1B13-42CC-8E45-C858E766343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009E6-18AE-4FFD-A9F9-C4CB1AAB745C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76280-BEFB-4314-AADE-115341A70CA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6352-8F50-4F23-BF5B-93CBEEE6F7ED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F21A9-F6C9-4154-B7F7-538666BB9BC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E80F-50F7-49F2-B688-0F910ADFE621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01658-31CB-4D43-ACEA-2A3C0216339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30DDB-CDD3-4BD6-A3D5-AA09E2CCB61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3C0CF-75B7-42C5-B593-DDC8EFACC29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C16E-7E20-4107-B1AE-86F0601B1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AA8D-F90E-474A-B6CA-173FF6D511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6870B-3D18-418E-B8AD-0305F751D7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0478-BEE5-4943-ACFA-C95B784890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95330-DF6E-4916-A7F6-B18D02276C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12D1F-E7A5-4EE2-99F4-ADB0D8DD6B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A268-B763-44BE-BF72-2F1E27048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6FEAC-E197-4CF4-B78A-62830C0588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E51B-3374-40BE-B379-E96C1578D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6CAE6-A440-4BDD-AD5B-DFE64BF0B1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588A1-60B8-47CF-9DC1-7D71C4B1A3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99B3F-92D5-4F2A-A4C8-E49FE81900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E7ADB-89BD-4997-904A-96DAF10D2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8176-5B9F-4265-973A-4DE42439EC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112C8-9202-4B6F-98DE-D898E01D5C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D1A9-66B8-4BBB-89DD-96D385476F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001D4-30F9-4858-8F01-09D785F51E24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83D45-4A52-41A2-BFFB-48D87AC5E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2F558-847B-41D0-B5A3-B8A471D87C2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F4F3C-0D20-49E5-85F2-9F52FE9A3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0B92-7F8F-430A-8000-A415C8A790BB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80804-0576-4A6E-B5F9-6BA57050A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B6D1B-0BA5-419E-84AF-67800D9C415D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5832A-6408-4975-A54F-B268AD443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97076-1023-41B3-87F3-98E45B30CB9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A6A4-3968-464E-BD65-670C392BE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5ECB-EA2C-492E-A95C-D6A0A505444D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81FF1-E43B-400F-9832-09C52C170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56546-CA65-4F2E-9C2D-B49F83522DF8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72C7-7127-4811-B053-B8A7C0A34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29DF9-FD89-4087-A7F9-2A9793039CFE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E90B2-0635-4B1F-A18E-BB7E15B35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BC499-3717-49A5-A888-A8118C553720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09B7-A2A5-4D0D-942E-68A5F6A02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0C36B-0B04-4B1A-8B56-3AA4E048B00B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D3437-5C19-4946-BDE0-5049D19BB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303-3994-439A-B614-AE5FDDCEE0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E2594-CDFB-4A7B-9593-EB2985450247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B986A-5C95-454C-A058-F88A2CEE5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70261-474F-46C5-A2B3-D068CB75B0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28D76-31FD-40A7-987D-DA74E3279B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84BC9-306A-4303-A2FF-8D98730270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9398-1174-4E9B-A938-186A4DFA2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72738-5EA7-4251-83C3-65F9F09172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BB65-E546-4162-AFDF-8490F91E0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FDC3-C2C7-40C1-BC91-5CE6F81A9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EFEC2-5D29-400F-96AA-CB8E99FD53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CBA85-95A8-4222-9A19-EA8358BD8E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CE9A4-A982-4F18-88EB-43A32E8BED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9A099-D61B-40ED-AC8E-3B5B20EE2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EAA1A-7BA8-47DE-A6F6-69E162BE5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149B9-0FE3-4219-9719-36DF4A1241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08B9-FED4-40C8-9D07-B66DE101C0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A8D3E-E12F-4AD6-8D8F-B778D6493E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57190-AA7A-4562-BB6E-83970A2B9F4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D6E10-54AA-401A-B777-606A5FA4AE9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4EAC5-B40E-4440-8428-C68FF5355DE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B0AC3-CDFB-4EC1-8BED-8FA6A66F520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5FBB4-A443-48BC-88E0-AE77888A62E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0FA71-C9A8-4E1B-B577-A0A4463DC42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C926-4A10-49B3-A1D6-A9F98112D14D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CA153-571B-46DF-8795-B988A2F0F49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52781-064C-4AC1-B99D-175E64027A9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12FE-FF68-4481-AA73-0431A3AE961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DA2B7-E8D2-48D6-A35E-FA0C717424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86A80-43F3-4887-B7C8-CC47FED6FBEA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BC1A1-7C6C-4A94-9072-B5E1529F149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8DC06-BEE4-4012-B990-103C44A06840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6C18C-14A5-4931-8FB6-5F0A1326D65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2DE2-D16A-4D3F-BF2B-0883AF65D0E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57C73-1E3E-45BB-9D65-86F27971BAC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5390-E30B-4A81-9675-0BF41CBC2090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EACA-1508-494D-9AA6-D04BB86D14D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6F011-8244-4C88-8DF8-2CF653EFDE3D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8C9FE-636B-4BC0-90FE-D18380377FB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EF603-BA4A-4F5F-A224-DD6FB1D74992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D8EB1-489F-4396-B7FD-33CECB08068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648B7-1E79-4404-B737-235D04BC12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D11F5-65C3-4E3D-97A2-2EA322D4C2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919AE-7813-4031-A908-57EF2ACAA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2934E-9AB8-40B1-8391-BFF2DCE0C8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3DD1B-74C4-46A2-B769-70A484C78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4AD99-1319-463D-B07D-14A169A5D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D00C-5C77-4383-A903-5C645F4D92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ADF7A-D27D-4574-A2FD-F5A3A4C7B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66D00-9BED-447D-9A5B-95D37FE812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A25BD-B13F-41A9-84A1-67FC0991D8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E31B6-15EC-4EA7-8CB1-7A6388BC20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83668-7866-4D03-8CF4-AA5FBE7DE5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2A8A3-B670-45B1-9528-83385368C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DC36-BFE0-4474-B994-7A99DC329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1B876-0A25-4395-9658-E7CC3E206B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86F82-C309-4674-B1A4-134E25CB79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828F2-7E09-4748-B2D0-D287DA20D193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5DCA-79DF-41CC-A3E3-7FF5B4DDB34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ACC2-D5A0-4109-833D-309F9708707A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5C5EC-EC9E-498E-B236-572859073B2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7985B-CD47-4775-A192-0D041D1DB89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5231F-94C2-4D84-8ECB-3A5C22E64F2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AE00A-BB19-41F1-A383-15AFEE007B2B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64466-A677-4BAC-8E31-9C580C922AF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42BB1-0283-49AE-BBDC-E17A7DB189C7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9D74B-65F6-4609-9B48-5CB4EEA9DDF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B4EB-367B-42FC-A02C-8B37ECC4F57E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A54C8-748E-4C9A-A739-1F90FD87E3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8AE54-D2EE-4F2D-8FAC-37244CA2CBA4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45CC8-4395-4390-B9E1-B0A742242A3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CDE57-9836-48C0-A5E9-82E204068BE8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876F-CC37-493B-8A2C-065337F7D37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D767-B58F-42C4-9062-7F08F3891E6F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7075E-771E-4A2E-8212-9A5D9257E7F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EC164-5E86-4189-B623-F2BEAC28A04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D6A44-0D16-4E72-9B66-A11D7AADFDF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803096-F9FB-4B39-BBC9-5CF43257C4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  <p:sldLayoutId id="214748395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1638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2BB685-FB1B-4853-A578-5F1447EB86CA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D067A8F-F58B-4937-92EF-5CA9CAFF14D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2EAFBE-CB22-4DFB-84AE-957846526E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8679" name="Рисунок 11" descr="19.jp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  <p:sldLayoutId id="2147483977" r:id="rId12"/>
    <p:sldLayoutId id="2147483978" r:id="rId13"/>
    <p:sldLayoutId id="214748397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40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868C2F-CB76-4BED-9394-B677FAC61FDD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B2016B-7FD2-4F70-8AE3-C847E2855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44039" name="Рисунок 11" descr="20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5632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648E60A-A7D2-4A90-A076-0AFA34B7DB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  <p:sldLayoutId id="2147484003" r:id="rId13"/>
    <p:sldLayoutId id="2147484004" r:id="rId14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7168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9E9AAC-B3AD-4B8C-8C17-BE1D3B9032C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EE081D3-3D80-49B1-81F5-D73F6DAD946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8397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5CBFA3D-188D-4555-B0AF-E771920A7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  <p:sldLayoutId id="2147484028" r:id="rId13"/>
    <p:sldLayoutId id="2147484029" r:id="rId14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9933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3E8B727-8816-42FC-AB6A-EEE7F6B1F159}" type="datetimeFigureOut">
              <a:rPr lang="uk-UA"/>
              <a:pPr>
                <a:defRPr/>
              </a:pPr>
              <a:t>22.10.2015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4F8E870-0EA3-41CA-AD43-3EF0508D96A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4" r:id="rId12"/>
    <p:sldLayoutId id="2147484045" r:id="rId13"/>
    <p:sldLayoutId id="214748404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 style du titre</a:t>
            </a:r>
            <a:endParaRPr lang="fr-CA" altLang="zh-CN" smtClean="0"/>
          </a:p>
        </p:txBody>
      </p:sp>
      <p:sp>
        <p:nvSpPr>
          <p:cNvPr id="11469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les styles du texte du masque</a:t>
            </a:r>
          </a:p>
          <a:p>
            <a:pPr lvl="1"/>
            <a:r>
              <a:rPr lang="fr-FR" altLang="zh-CN" smtClean="0"/>
              <a:t>Deuxième niveau</a:t>
            </a:r>
          </a:p>
          <a:p>
            <a:pPr lvl="2"/>
            <a:r>
              <a:rPr lang="fr-FR" altLang="zh-CN" smtClean="0"/>
              <a:t>Troisième niveau</a:t>
            </a:r>
          </a:p>
          <a:p>
            <a:pPr lvl="3"/>
            <a:r>
              <a:rPr lang="fr-FR" altLang="zh-CN" smtClean="0"/>
              <a:t>Quatrième niveau</a:t>
            </a:r>
          </a:p>
          <a:p>
            <a:pPr lvl="4"/>
            <a:r>
              <a:rPr lang="fr-FR" altLang="zh-CN" smtClean="0"/>
              <a:t>Cinquième niveau</a:t>
            </a:r>
            <a:endParaRPr lang="fr-CA" altLang="zh-C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66D4069-1318-4D78-8598-8CA6ED8F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  <p:sldLayoutId id="2147484041" r:id="rId12"/>
    <p:sldLayoutId id="2147484042" r:id="rId13"/>
    <p:sldLayoutId id="214748404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0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10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0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1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1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474663" y="2590800"/>
            <a:ext cx="8242300" cy="1524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0820" rIns="81639" bIns="40820"/>
          <a:lstStyle/>
          <a:p>
            <a:pPr algn="ctr" defTabSz="407988" hangingPunct="0">
              <a:buClr>
                <a:srgbClr val="000000"/>
              </a:buClr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ru-RU" altLang="ru-RU" sz="29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Электронная обработка статистической информации по суицидам </a:t>
            </a:r>
          </a:p>
          <a:p>
            <a:pPr algn="ctr" defTabSz="407988" hangingPunct="0">
              <a:buClr>
                <a:srgbClr val="000000"/>
              </a:buClr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r>
              <a:rPr lang="ru-RU" altLang="ru-RU" sz="29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в БУЗОО «КПБ им. Н. Н. Солодникова»</a:t>
            </a:r>
            <a:endParaRPr lang="de-DE" altLang="ru-RU" sz="2900" b="1">
              <a:solidFill>
                <a:srgbClr val="003399"/>
              </a:solidFill>
              <a:latin typeface="Tahoma" pitchFamily="34" charset="0"/>
              <a:cs typeface="Tahoma" pitchFamily="34" charset="0"/>
            </a:endParaRPr>
          </a:p>
          <a:p>
            <a:pPr algn="ctr" defTabSz="407988" hangingPunct="0">
              <a:buClr>
                <a:srgbClr val="000000"/>
              </a:buClr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endParaRPr lang="ru-RU" altLang="ru-RU" b="1">
              <a:solidFill>
                <a:srgbClr val="003399"/>
              </a:solidFill>
              <a:ea typeface="Arial Unicode MS"/>
              <a:cs typeface="Arial Unicode MS"/>
            </a:endParaRPr>
          </a:p>
          <a:p>
            <a:pPr algn="r" defTabSz="407988" hangingPunct="0">
              <a:buClr>
                <a:srgbClr val="000000"/>
              </a:buClr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</a:pPr>
            <a:endParaRPr lang="de-DE" altLang="ru-RU">
              <a:solidFill>
                <a:srgbClr val="003399"/>
              </a:solidFill>
              <a:ea typeface="Arial Unicode MS"/>
              <a:cs typeface="Arial Unicode MS"/>
            </a:endParaRPr>
          </a:p>
        </p:txBody>
      </p:sp>
      <p:sp>
        <p:nvSpPr>
          <p:cNvPr id="131074" name="Rectangle 5"/>
          <p:cNvSpPr>
            <a:spLocks noChangeArrowheads="1"/>
          </p:cNvSpPr>
          <p:nvPr/>
        </p:nvSpPr>
        <p:spPr bwMode="auto">
          <a:xfrm>
            <a:off x="4724400" y="4800600"/>
            <a:ext cx="487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Докладчик: </a:t>
            </a:r>
          </a:p>
          <a:p>
            <a:r>
              <a:rPr lang="ru-RU" altLang="ru-RU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старшая медицинская сестра отделения «Телефон доверия» с КМСПП </a:t>
            </a:r>
          </a:p>
          <a:p>
            <a:r>
              <a:rPr lang="ru-RU" altLang="ru-RU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Отрах С.В</a:t>
            </a:r>
          </a:p>
        </p:txBody>
      </p:sp>
      <p:grpSp>
        <p:nvGrpSpPr>
          <p:cNvPr id="131075" name="Группа 6"/>
          <p:cNvGrpSpPr>
            <a:grpSpLocks/>
          </p:cNvGrpSpPr>
          <p:nvPr/>
        </p:nvGrpSpPr>
        <p:grpSpPr bwMode="auto">
          <a:xfrm>
            <a:off x="0" y="533400"/>
            <a:ext cx="9159875" cy="1219200"/>
            <a:chOff x="130790" y="661403"/>
            <a:chExt cx="8848304" cy="1180192"/>
          </a:xfrm>
        </p:grpSpPr>
        <p:pic>
          <p:nvPicPr>
            <p:cNvPr id="131076" name="Рисунок 3" descr="31246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790" y="682388"/>
              <a:ext cx="1545609" cy="1159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077" name="Рисунок 4" descr="tel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0" y="682386"/>
              <a:ext cx="1579839" cy="1159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078" name="Рисунок 5" descr="gn458_b.jp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7856" y="682387"/>
              <a:ext cx="1545609" cy="1159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079" name="Picture 5" descr="https://content.schools.by/ozery/library/aaaaaaaaa_tlefon_20154271623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0333" y="661403"/>
              <a:ext cx="2218761" cy="1180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080" name="Picture 7" descr="http://ds1ishim.ru/sites/default/files/am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286" y="671836"/>
              <a:ext cx="1689650" cy="1169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8575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СТАТИСТИЧЕСКИЕ ДАННЫЕ «ТЕЛЕФОН ДОВЕРИЯ»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3363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838" y="609600"/>
            <a:ext cx="86963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8575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ОТЧЕТЫ ОТДЕЛЕНИЯ «ТЕЛЕФОН ДОВЕРИЯ»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438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4097338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7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85800"/>
            <a:ext cx="42957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Объект 3"/>
          <p:cNvGraphicFramePr>
            <a:graphicFrameLocks noChangeAspect="1"/>
          </p:cNvGraphicFramePr>
          <p:nvPr/>
        </p:nvGraphicFramePr>
        <p:xfrm>
          <a:off x="-685800" y="7162800"/>
          <a:ext cx="14652625" cy="144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Лист" r:id="rId3" imgW="11906282" imgH="11734822" progId="Excel.Sheet.8">
                  <p:embed/>
                </p:oleObj>
              </mc:Choice>
              <mc:Fallback>
                <p:oleObj name="Лист" r:id="rId3" imgW="11906282" imgH="11734822" progId="Excel.Sheet.8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6604"/>
                      <a:stretch>
                        <a:fillRect/>
                      </a:stretch>
                    </p:blipFill>
                    <p:spPr bwMode="auto">
                      <a:xfrm>
                        <a:off x="-685800" y="7162800"/>
                        <a:ext cx="14652625" cy="1443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585788"/>
            <a:ext cx="9334500" cy="120015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КАБИНЕТ 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МЕДИКО-СОЦИАЛЬНО ПСИХОЛОГИЧЕСКОЙ ПОМОЩИ</a:t>
            </a:r>
            <a:br>
              <a:rPr lang="ru-RU" altLang="ru-RU" sz="24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altLang="ru-RU" sz="240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4" name="Прямоугольник 10"/>
          <p:cNvSpPr>
            <a:spLocks noChangeArrowheads="1"/>
          </p:cNvSpPr>
          <p:nvPr/>
        </p:nvSpPr>
        <p:spPr bwMode="auto">
          <a:xfrm>
            <a:off x="228600" y="1600200"/>
            <a:ext cx="8675688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000">
                <a:latin typeface="Tahoma" pitchFamily="34" charset="0"/>
                <a:cs typeface="Tahoma" pitchFamily="34" charset="0"/>
              </a:rPr>
              <a:t>       </a:t>
            </a:r>
            <a:r>
              <a:rPr lang="ru-RU" altLang="ru-RU" sz="2000" b="1">
                <a:latin typeface="Tahoma" pitchFamily="34" charset="0"/>
                <a:cs typeface="Tahoma" pitchFamily="34" charset="0"/>
              </a:rPr>
              <a:t>Оказание Кризисной и медико – психологической помощи осуществляется в КМСПП, где ведется  прием пациентов, желающих решить свои психологические проблемы, а также страдающих фобиями и психогенными, невротическими депрессиями, реакции и развития сопряженные                                        с суицидальным риском. </a:t>
            </a:r>
          </a:p>
          <a:p>
            <a:pPr algn="just"/>
            <a:r>
              <a:rPr lang="ru-RU" altLang="ru-RU" sz="2000" b="1">
                <a:latin typeface="Tahoma" pitchFamily="34" charset="0"/>
                <a:cs typeface="Tahoma" pitchFamily="34" charset="0"/>
              </a:rPr>
              <a:t>       Ведется прием пациентов  по направлению консультантов «Телефона доверия», психиатра токсикоцентра БСМП №1, врачей общесоматической сети, самостоятельных обращений. В основном обращаются лица, не подлежащие наблюдению в ПНД и оказавшиеся в кризисных, конфликтных ситуациях.                   По их желанию помощь может оказываться анонимно.</a:t>
            </a:r>
          </a:p>
          <a:p>
            <a:pPr algn="just"/>
            <a:endParaRPr lang="ru-RU" altLang="ru-RU" sz="20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163" y="914400"/>
            <a:ext cx="5921375" cy="22669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-28575"/>
            <a:ext cx="91440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ПОДПРОГРАММА </a:t>
            </a:r>
            <a:r>
              <a:rPr lang="ru-RU" alt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СУИЦИДОЛОГИЯ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745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163" y="3511550"/>
            <a:ext cx="592137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-28575"/>
            <a:ext cx="91440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ПОДПРОГРАММА </a:t>
            </a:r>
            <a:r>
              <a:rPr lang="ru-RU" alt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СУИЦИДОЛОГИЯ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848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/>
          <a:stretch>
            <a:fillRect/>
          </a:stretch>
        </p:blipFill>
        <p:spPr bwMode="auto">
          <a:xfrm>
            <a:off x="762000" y="685800"/>
            <a:ext cx="79248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673100"/>
            <a:ext cx="7480300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915" name="Объект 1"/>
          <p:cNvGraphicFramePr>
            <a:graphicFrameLocks noGrp="1" noChangeAspect="1"/>
          </p:cNvGraphicFramePr>
          <p:nvPr/>
        </p:nvGraphicFramePr>
        <p:xfrm>
          <a:off x="4343400" y="1600200"/>
          <a:ext cx="4343400" cy="431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Лист" r:id="rId4" imgW="5343449" imgH="9087002" progId="Excel.Sheet.8">
                  <p:embed/>
                </p:oleObj>
              </mc:Choice>
              <mc:Fallback>
                <p:oleObj name="Лист" r:id="rId4" imgW="5343449" imgH="9087002" progId="Excel.Sheet.8">
                  <p:embed/>
                  <p:pic>
                    <p:nvPicPr>
                      <p:cNvPr id="0" name="Объект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2159"/>
                      <a:stretch>
                        <a:fillRect/>
                      </a:stretch>
                    </p:blipFill>
                    <p:spPr bwMode="auto">
                      <a:xfrm>
                        <a:off x="4343400" y="1600200"/>
                        <a:ext cx="4343400" cy="4314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6883"/>
            <a:ext cx="9144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МЕЖВЕДОМСТВЕННОЕ ВЗАИМОДЕЙСТВИЕ</a:t>
            </a:r>
          </a:p>
        </p:txBody>
      </p:sp>
      <p:grpSp>
        <p:nvGrpSpPr>
          <p:cNvPr id="151554" name="Группа 24"/>
          <p:cNvGrpSpPr>
            <a:grpSpLocks/>
          </p:cNvGrpSpPr>
          <p:nvPr/>
        </p:nvGrpSpPr>
        <p:grpSpPr bwMode="auto">
          <a:xfrm>
            <a:off x="182563" y="914400"/>
            <a:ext cx="8820150" cy="4876800"/>
            <a:chOff x="223684" y="1320271"/>
            <a:chExt cx="8694174" cy="453728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23684" y="1329133"/>
              <a:ext cx="2819817" cy="1064903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Токсикологический центр БСМП №1              г. Омска</a:t>
              </a: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162427" y="1320271"/>
              <a:ext cx="2819817" cy="106490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Медицинские организации                       г. Омска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6098041" y="1320271"/>
              <a:ext cx="2819817" cy="1064903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ЦРБ </a:t>
              </a:r>
            </a:p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Омской области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998272" y="3162066"/>
              <a:ext cx="7307738" cy="723720"/>
            </a:xfrm>
            <a:prstGeom prst="rect">
              <a:avLst/>
            </a:prstGeom>
            <a:solidFill>
              <a:schemeClr val="accent6"/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600"/>
                </a:spcBef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ОТДЕЛЕНИЕ «ТЕЛЕФОН ДОВЕРИЯ»  с КМСПП </a:t>
              </a:r>
            </a:p>
            <a:p>
              <a:pPr algn="ctr" eaLnBrk="1" hangingPunct="1">
                <a:spcBef>
                  <a:spcPts val="600"/>
                </a:spcBef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БУЗОО «КПБ им. Н.Н. СОЛОДНИКОВА»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223684" y="4792652"/>
              <a:ext cx="2819817" cy="1064902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Городская станция </a:t>
              </a:r>
            </a:p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скорой медицинской  помощи</a:t>
              </a: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162427" y="4782312"/>
              <a:ext cx="2819817" cy="1064903"/>
            </a:xfrm>
            <a:prstGeom prst="roundRect">
              <a:avLst/>
            </a:prstGeom>
            <a:solidFill>
              <a:srgbClr val="92D050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Подразделения</a:t>
              </a:r>
            </a:p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УВД Омска и </a:t>
              </a:r>
            </a:p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Омской области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166894" y="4792652"/>
              <a:ext cx="2682112" cy="1064902"/>
            </a:xfrm>
            <a:prstGeom prst="roundRect">
              <a:avLst/>
            </a:prstGeom>
            <a:solidFill>
              <a:srgbClr val="FFC000"/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altLang="ru-RU" sz="16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defRPr/>
              </a:pPr>
              <a:r>
                <a:rPr lang="ru-RU" altLang="ru-RU" b="1" smtClean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Бюро судебно-медицинской экспертизы</a:t>
              </a:r>
            </a:p>
            <a:p>
              <a:pPr algn="ctr" eaLnBrk="1" hangingPunct="1">
                <a:defRPr/>
              </a:pPr>
              <a:endParaRPr lang="ru-RU" altLang="ru-RU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24" name="Штриховая стрелка вправо 23"/>
            <p:cNvSpPr/>
            <p:nvPr/>
          </p:nvSpPr>
          <p:spPr>
            <a:xfrm rot="5400000">
              <a:off x="7195596" y="4111624"/>
              <a:ext cx="743579" cy="457200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Штриховая стрелка вправо 31"/>
            <p:cNvSpPr/>
            <p:nvPr/>
          </p:nvSpPr>
          <p:spPr>
            <a:xfrm rot="5400000">
              <a:off x="4280378" y="4123689"/>
              <a:ext cx="743579" cy="457200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Штриховая стрелка вправо 32"/>
            <p:cNvSpPr/>
            <p:nvPr/>
          </p:nvSpPr>
          <p:spPr>
            <a:xfrm rot="5400000">
              <a:off x="1838010" y="4111623"/>
              <a:ext cx="743579" cy="457200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Штриховая стрелка вправо 33"/>
            <p:cNvSpPr/>
            <p:nvPr/>
          </p:nvSpPr>
          <p:spPr>
            <a:xfrm rot="16200000">
              <a:off x="1687462" y="2525519"/>
              <a:ext cx="653844" cy="484974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Штриховая стрелка вправо 34"/>
            <p:cNvSpPr/>
            <p:nvPr/>
          </p:nvSpPr>
          <p:spPr>
            <a:xfrm rot="16200000">
              <a:off x="4218566" y="2504604"/>
              <a:ext cx="653844" cy="484974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Штриховая стрелка вправо 35"/>
            <p:cNvSpPr/>
            <p:nvPr/>
          </p:nvSpPr>
          <p:spPr>
            <a:xfrm rot="16200000">
              <a:off x="7181236" y="2535084"/>
              <a:ext cx="653844" cy="484974"/>
            </a:xfrm>
            <a:prstGeom prst="strip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C:\Users\User\Desktop\Новая папка\Фото-01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838200"/>
            <a:ext cx="6629400" cy="4972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838" y="1689100"/>
            <a:ext cx="83470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2" name="Прямоугольник 4"/>
          <p:cNvSpPr>
            <a:spLocks noChangeArrowheads="1"/>
          </p:cNvSpPr>
          <p:nvPr/>
        </p:nvSpPr>
        <p:spPr bwMode="auto">
          <a:xfrm>
            <a:off x="365125" y="762000"/>
            <a:ext cx="85645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400" b="1">
                <a:solidFill>
                  <a:srgbClr val="000066"/>
                </a:solidFill>
                <a:latin typeface="Tahoma" pitchFamily="34" charset="0"/>
                <a:cs typeface="Tahoma" pitchFamily="34" charset="0"/>
              </a:rPr>
              <a:t>ЭЛЕКТРОННЫЕ ПОДПРОГРАММЫ: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62400" y="4800600"/>
            <a:ext cx="2971800" cy="30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28600" y="838200"/>
          <a:ext cx="8686800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615950"/>
            <a:ext cx="8763000" cy="13843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СТРУКТУРА ОТДЕЛЕНИЯ </a:t>
            </a:r>
            <a:br>
              <a:rPr lang="ru-RU" altLang="ru-RU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altLang="ru-RU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«ТЕЛЕФОН ДОВЕРИЯ» С КМСПП </a:t>
            </a:r>
            <a:br>
              <a:rPr lang="ru-RU" altLang="ru-RU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altLang="ru-RU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БУЗОО «КПБ ИМ. Н.Н. СОЛОДНИКОВА»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12713" y="2773363"/>
            <a:ext cx="4078287" cy="3475037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u="sng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ТЕЛЕФОНЫ ДОВЕРИЯ</a:t>
            </a: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:</a:t>
            </a:r>
            <a:endParaRPr lang="ru-RU" altLang="ru-RU" sz="2000" b="1" u="sng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b="1" i="1" u="sng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i="1" smtClean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круглосуточный</a:t>
            </a:r>
            <a:r>
              <a:rPr lang="ru-RU" altLang="ru-RU" sz="2000" b="1" smtClean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                          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телефон экстренной медико-психологической          помощи</a:t>
            </a:r>
            <a:r>
              <a:rPr lang="en-US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:</a:t>
            </a:r>
            <a:endParaRPr lang="ru-RU" altLang="ru-RU" sz="20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Font typeface="Wingdings" pitchFamily="2" charset="2"/>
              <a:buChar char="q"/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городская линия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Font typeface="Wingdings" pitchFamily="2" charset="2"/>
              <a:buChar char="q"/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сотовые линии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i="1" smtClean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дневной</a:t>
            </a:r>
            <a:r>
              <a:rPr lang="ru-RU" altLang="ru-RU" sz="2000" b="1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психологический</a:t>
            </a:r>
          </a:p>
          <a:p>
            <a:pPr algn="ctr" eaLnBrk="1" hangingPunct="1">
              <a:defRPr/>
            </a:pPr>
            <a:endParaRPr lang="ru-RU" altLang="ru-RU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 flipH="1">
            <a:off x="4343400" y="2773363"/>
            <a:ext cx="4572000" cy="3475037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b="1" u="sng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b="1" u="sng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b="1" u="sng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u="sng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КАБИНЕТ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r>
              <a:rPr lang="ru-RU" altLang="ru-RU" sz="2000" b="1" u="sng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МЕДИКО-ПСИХОЛОГИЧЕСКОЙ ПОМОЩИ</a:t>
            </a:r>
            <a:endParaRPr lang="ru-RU" altLang="ru-RU" sz="2000" b="1" u="sng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z="2000" b="1" u="sng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eaLnBrk="1">
              <a:lnSpc>
                <a:spcPct val="93000"/>
              </a:lnSpc>
              <a:buClr>
                <a:srgbClr val="000000"/>
              </a:buClr>
              <a:buFont typeface="Wingdings" pitchFamily="2" charset="2"/>
              <a:buChar char="q"/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ул.</a:t>
            </a:r>
            <a:r>
              <a:rPr lang="en-US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Красный Путь,20</a:t>
            </a:r>
            <a:r>
              <a:rPr lang="en-US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altLang="ru-RU" sz="20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eaLnBrk="1">
              <a:lnSpc>
                <a:spcPct val="93000"/>
              </a:lnSpc>
              <a:buClr>
                <a:srgbClr val="000000"/>
              </a:buClr>
              <a:buFont typeface="Wingdings" pitchFamily="2" charset="2"/>
              <a:buChar char="q"/>
              <a:defRPr/>
            </a:pP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ул.</a:t>
            </a:r>
            <a:r>
              <a:rPr lang="en-US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Куйбышева, 28</a:t>
            </a:r>
            <a:r>
              <a:rPr lang="en-US" altLang="ru-RU" sz="2000" b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altLang="ru-RU" sz="20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sz="20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sz="20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b="1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b="1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b="1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b="1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FontTx/>
              <a:buChar char="-"/>
              <a:defRPr/>
            </a:pPr>
            <a:endParaRPr lang="ru-RU" altLang="ru-RU" b="1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defRPr/>
            </a:pPr>
            <a:endParaRPr lang="ru-RU" altLang="ru-RU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ctr" eaLnBrk="1" hangingPunct="1">
              <a:defRPr/>
            </a:pPr>
            <a:endParaRPr lang="ru-RU" altLang="ru-RU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47838" y="2000250"/>
            <a:ext cx="685800" cy="74453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054725" y="2000250"/>
            <a:ext cx="685800" cy="773113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85915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20800" y="2057400"/>
            <a:ext cx="1524000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74688"/>
            <a:ext cx="5427663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4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7263" y="2054225"/>
            <a:ext cx="41687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6888"/>
            <a:ext cx="9174163" cy="544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6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295400"/>
            <a:ext cx="57102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Прямоугольник 3"/>
          <p:cNvSpPr>
            <a:spLocks noChangeArrowheads="1"/>
          </p:cNvSpPr>
          <p:nvPr/>
        </p:nvSpPr>
        <p:spPr bwMode="auto">
          <a:xfrm>
            <a:off x="204788" y="685800"/>
            <a:ext cx="876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ВЫВОДЫ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330609" y="1008965"/>
          <a:ext cx="8509819" cy="5163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7699" name="Прямоугольник 6"/>
          <p:cNvSpPr>
            <a:spLocks noChangeArrowheads="1"/>
          </p:cNvSpPr>
          <p:nvPr/>
        </p:nvSpPr>
        <p:spPr bwMode="auto">
          <a:xfrm>
            <a:off x="762000" y="1701800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1</a:t>
            </a:r>
            <a:endParaRPr lang="ru-RU" altLang="ru-RU" sz="4800" b="1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7700" name="Прямоугольник 7"/>
          <p:cNvSpPr>
            <a:spLocks noChangeArrowheads="1"/>
          </p:cNvSpPr>
          <p:nvPr/>
        </p:nvSpPr>
        <p:spPr bwMode="auto">
          <a:xfrm>
            <a:off x="1119188" y="3276600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ru-RU" altLang="ru-RU" sz="4800" b="1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7701" name="Прямоугольник 8"/>
          <p:cNvSpPr>
            <a:spLocks noChangeArrowheads="1"/>
          </p:cNvSpPr>
          <p:nvPr/>
        </p:nvSpPr>
        <p:spPr bwMode="auto">
          <a:xfrm>
            <a:off x="762000" y="4876800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3</a:t>
            </a:r>
            <a:endParaRPr lang="ru-RU" altLang="ru-RU" sz="4800" b="1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1935163"/>
            <a:ext cx="2514600" cy="3367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aphicFrame>
        <p:nvGraphicFramePr>
          <p:cNvPr id="47107" name="Object 2"/>
          <p:cNvGraphicFramePr>
            <a:graphicFrameLocks noChangeAspect="1"/>
          </p:cNvGraphicFramePr>
          <p:nvPr/>
        </p:nvGraphicFramePr>
        <p:xfrm>
          <a:off x="304800" y="1352550"/>
          <a:ext cx="2374900" cy="328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Документ" r:id="rId5" imgW="2705166" imgH="3776989" progId="Word.Document.8">
                  <p:embed/>
                </p:oleObj>
              </mc:Choice>
              <mc:Fallback>
                <p:oleObj name="Документ" r:id="rId5" imgW="2705166" imgH="3776989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352550"/>
                        <a:ext cx="2374900" cy="328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57" name="Picture 5" descr="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2524125"/>
            <a:ext cx="2520950" cy="3497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7110" name="Прямоугольник 5"/>
          <p:cNvSpPr>
            <a:spLocks noChangeArrowheads="1"/>
          </p:cNvSpPr>
          <p:nvPr/>
        </p:nvSpPr>
        <p:spPr bwMode="auto">
          <a:xfrm>
            <a:off x="152400" y="685800"/>
            <a:ext cx="876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ПРОФИЛАКТИЧЕСКАЯ  РАБОТА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52400" y="619822"/>
            <a:ext cx="92964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 тускло, уныло, постыло вокруг.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Грустны мои  профиль, и фас.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Номер знакомый  я набираю. И вдруг…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Такое родное: «Я слушаю Вас…»</a:t>
            </a:r>
          </a:p>
          <a:p>
            <a:pPr algn="ctr">
              <a:defRPr/>
            </a:pPr>
            <a:endParaRPr lang="ru-RU" sz="2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Среди житейских метелей и вьюг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Нервов моих истощился запас.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 телефон набираю. И вдруг…</a:t>
            </a:r>
          </a:p>
          <a:p>
            <a:pPr algn="ctr">
              <a:defRPr/>
            </a:pPr>
            <a:r>
              <a:rPr lang="ru-RU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Такое знакомое: «Я слушаю Вас…»</a:t>
            </a:r>
          </a:p>
        </p:txBody>
      </p:sp>
      <p:pic>
        <p:nvPicPr>
          <p:cNvPr id="16179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9188" y="4191000"/>
            <a:ext cx="3249612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5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157663"/>
            <a:ext cx="32004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304800" y="1066800"/>
            <a:ext cx="8229600" cy="485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12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ru-RU" sz="8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sz="8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</a:p>
          <a:p>
            <a:pPr algn="ctr">
              <a:defRPr/>
            </a:pP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2209800"/>
            <a:ext cx="3657600" cy="35814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altLang="ru-RU" b="1" u="sng" smtClean="0">
                <a:solidFill>
                  <a:srgbClr val="FF0000"/>
                </a:solidFill>
              </a:rPr>
              <a:t>Городская линия:</a:t>
            </a:r>
            <a:r>
              <a:rPr lang="ru-RU" altLang="ru-RU" b="1" i="1" smtClean="0">
                <a:solidFill>
                  <a:srgbClr val="800000"/>
                </a:solidFill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altLang="ru-RU" b="1" smtClean="0"/>
              <a:t>56-56-65</a:t>
            </a:r>
            <a:endParaRPr lang="ru-RU" altLang="ru-RU" b="1" i="1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b="1" u="sng" smtClean="0">
                <a:solidFill>
                  <a:srgbClr val="FF0000"/>
                </a:solidFill>
              </a:rPr>
              <a:t>Сотовая линия:</a:t>
            </a:r>
          </a:p>
          <a:p>
            <a:pPr eaLnBrk="1" hangingPunct="1">
              <a:buFontTx/>
              <a:buNone/>
            </a:pPr>
            <a:r>
              <a:rPr lang="ru-RU" altLang="ru-RU" i="1" smtClean="0"/>
              <a:t>1. Теле </a:t>
            </a:r>
            <a:r>
              <a:rPr lang="ru-RU" altLang="ru-RU" b="1" i="1" smtClean="0"/>
              <a:t>2 – </a:t>
            </a:r>
            <a:r>
              <a:rPr lang="ru-RU" altLang="ru-RU" b="1" smtClean="0"/>
              <a:t>670</a:t>
            </a:r>
          </a:p>
          <a:p>
            <a:pPr eaLnBrk="1" hangingPunct="1">
              <a:buFontTx/>
              <a:buNone/>
            </a:pPr>
            <a:r>
              <a:rPr lang="ru-RU" altLang="ru-RU" i="1" smtClean="0"/>
              <a:t>2. МТС </a:t>
            </a:r>
            <a:r>
              <a:rPr lang="ru-RU" altLang="ru-RU" b="1" i="1" smtClean="0"/>
              <a:t>– </a:t>
            </a:r>
            <a:r>
              <a:rPr lang="ru-RU" altLang="ru-RU" b="1" smtClean="0"/>
              <a:t>052 83</a:t>
            </a:r>
          </a:p>
          <a:p>
            <a:pPr eaLnBrk="1" hangingPunct="1">
              <a:buFontTx/>
              <a:buNone/>
            </a:pPr>
            <a:r>
              <a:rPr lang="ru-RU" altLang="ru-RU" i="1" smtClean="0"/>
              <a:t>3. Билайн</a:t>
            </a:r>
            <a:r>
              <a:rPr lang="ru-RU" altLang="ru-RU" b="1" i="1" smtClean="0"/>
              <a:t> – </a:t>
            </a:r>
            <a:r>
              <a:rPr lang="ru-RU" altLang="ru-RU" b="1" smtClean="0"/>
              <a:t>070 45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228600" y="609600"/>
            <a:ext cx="9580563" cy="132343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4000" b="1" spc="50" dirty="0">
                <a:ln w="11430"/>
                <a:solidFill>
                  <a:srgbClr val="00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КРУГЛОСУТОЧНЫЙ </a:t>
            </a:r>
            <a:br>
              <a:rPr lang="ru-RU" altLang="ru-RU" sz="4000" b="1" spc="50" dirty="0">
                <a:ln w="11430"/>
                <a:solidFill>
                  <a:srgbClr val="00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4000" b="1" spc="50" dirty="0">
                <a:ln w="11430"/>
                <a:solidFill>
                  <a:srgbClr val="00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«ТЕЛЕФОН ДОВЕРИЯ»</a:t>
            </a:r>
          </a:p>
        </p:txBody>
      </p:sp>
      <p:pic>
        <p:nvPicPr>
          <p:cNvPr id="6" name="Рисунок 5" descr="55da488ac78ee804e08531df7dc5d0b8_big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0231" y="2406447"/>
            <a:ext cx="3886200" cy="2860242"/>
          </a:xfrm>
          <a:prstGeom prst="round2DiagRect">
            <a:avLst>
              <a:gd name="adj1" fmla="val 16667"/>
              <a:gd name="adj2" fmla="val 298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3886200" y="5791200"/>
            <a:ext cx="525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ru-RU" sz="2800" i="1"/>
              <a:t>4. Мегафон - </a:t>
            </a:r>
            <a:r>
              <a:rPr lang="ru-RU" altLang="ru-RU" sz="2800" b="1"/>
              <a:t>8 923 699 30 03</a:t>
            </a:r>
            <a:endParaRPr lang="ru-RU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2141538"/>
            <a:ext cx="8915400" cy="1676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000" b="1" u="sng" smtClean="0">
                <a:solidFill>
                  <a:srgbClr val="CC0000"/>
                </a:solidFill>
              </a:rPr>
              <a:t>Психологический «Телефон доверия»</a:t>
            </a:r>
            <a:r>
              <a:rPr lang="ru-RU" altLang="ru-RU" sz="3000" b="1" smtClean="0">
                <a:solidFill>
                  <a:srgbClr val="CC0000"/>
                </a:solidFill>
              </a:rPr>
              <a:t>: </a:t>
            </a:r>
            <a:r>
              <a:rPr lang="ru-RU" altLang="ru-RU" sz="3500" b="1" smtClean="0"/>
              <a:t>27-55-11</a:t>
            </a:r>
          </a:p>
          <a:p>
            <a:pPr eaLnBrk="1" hangingPunct="1">
              <a:buFontTx/>
              <a:buNone/>
            </a:pPr>
            <a:r>
              <a:rPr lang="ru-RU" altLang="ru-RU" sz="3000" b="1" u="sng" smtClean="0">
                <a:solidFill>
                  <a:srgbClr val="CC0000"/>
                </a:solidFill>
              </a:rPr>
              <a:t>Запись на очную консультацию</a:t>
            </a:r>
            <a:r>
              <a:rPr lang="ru-RU" altLang="ru-RU" sz="3000" b="1" smtClean="0">
                <a:solidFill>
                  <a:srgbClr val="CC0000"/>
                </a:solidFill>
              </a:rPr>
              <a:t>:</a:t>
            </a:r>
            <a:r>
              <a:rPr lang="ru-RU" altLang="ru-RU" sz="2800" b="1" smtClean="0">
                <a:solidFill>
                  <a:srgbClr val="CC0000"/>
                </a:solidFill>
              </a:rPr>
              <a:t> 		 </a:t>
            </a:r>
            <a:r>
              <a:rPr lang="ru-RU" altLang="ru-RU" sz="3500" b="1" smtClean="0"/>
              <a:t>230-236</a:t>
            </a:r>
          </a:p>
        </p:txBody>
      </p:sp>
      <p:pic>
        <p:nvPicPr>
          <p:cNvPr id="37892" name="Picture 12" descr="Picture017_00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400" y="3733800"/>
            <a:ext cx="3124200" cy="2235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</p:pic>
      <p:pic>
        <p:nvPicPr>
          <p:cNvPr id="37893" name="Picture 11" descr="thumb_70386_news_m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1400" y="3733800"/>
            <a:ext cx="3048000" cy="22418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extLst/>
        </p:spPr>
      </p:pic>
      <p:pic>
        <p:nvPicPr>
          <p:cNvPr id="378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0400" y="3733800"/>
            <a:ext cx="1535088" cy="22368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</p:pic>
      <p:sp>
        <p:nvSpPr>
          <p:cNvPr id="137221" name="Прямоугольник 1"/>
          <p:cNvSpPr>
            <a:spLocks noChangeArrowheads="1"/>
          </p:cNvSpPr>
          <p:nvPr/>
        </p:nvSpPr>
        <p:spPr bwMode="auto">
          <a:xfrm>
            <a:off x="152400" y="685800"/>
            <a:ext cx="8763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ДНЕВНОЙ ПСИХОЛОГИЧЕСКИЙ ТЕЛЕФОН ДОВЕРИЯ И КАБИНЕТ МЕДИКО-СОЦИАЛЬНО</a:t>
            </a:r>
            <a:r>
              <a:rPr lang="en-US" altLang="ru-RU" sz="28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ru-RU" altLang="ru-RU" sz="2800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ПСИХОЛОГИЧЕСКОЙ ПОМОЩИ</a:t>
            </a:r>
            <a:endParaRPr lang="ru-RU" altLang="ru-RU" sz="3200" b="1">
              <a:solidFill>
                <a:srgbClr val="003399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Прямоугольник 1"/>
          <p:cNvSpPr>
            <a:spLocks noChangeArrowheads="1"/>
          </p:cNvSpPr>
          <p:nvPr/>
        </p:nvSpPr>
        <p:spPr bwMode="auto">
          <a:xfrm>
            <a:off x="152400" y="685800"/>
            <a:ext cx="876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ЗАДАЧИ ОТДЕЛЕНИЯ: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28600" y="1397000"/>
          <a:ext cx="8686800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8243" name="Прямоугольник 4"/>
          <p:cNvSpPr>
            <a:spLocks noChangeArrowheads="1"/>
          </p:cNvSpPr>
          <p:nvPr/>
        </p:nvSpPr>
        <p:spPr bwMode="auto">
          <a:xfrm>
            <a:off x="609600" y="2049463"/>
            <a:ext cx="533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ru-RU" sz="32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1</a:t>
            </a:r>
            <a:endParaRPr lang="ru-RU" altLang="ru-RU" sz="3200" b="1">
              <a:solidFill>
                <a:srgbClr val="CC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8244" name="Прямоугольник 7"/>
          <p:cNvSpPr>
            <a:spLocks noChangeArrowheads="1"/>
          </p:cNvSpPr>
          <p:nvPr/>
        </p:nvSpPr>
        <p:spPr bwMode="auto">
          <a:xfrm>
            <a:off x="922338" y="3429000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ru-RU" sz="3200" b="1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ru-RU" altLang="ru-RU" sz="3200" b="1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8245" name="Прямоугольник 8"/>
          <p:cNvSpPr>
            <a:spLocks noChangeArrowheads="1"/>
          </p:cNvSpPr>
          <p:nvPr/>
        </p:nvSpPr>
        <p:spPr bwMode="auto">
          <a:xfrm>
            <a:off x="606425" y="4876800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ru-RU" b="1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ru-RU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3</a:t>
            </a:r>
            <a:endParaRPr lang="ru-RU" altLang="ru-RU" sz="3200" b="1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8909196_294-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1826" y="2057400"/>
            <a:ext cx="3810000" cy="3295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39266" name="Прямоугольник 5"/>
          <p:cNvSpPr>
            <a:spLocks noChangeArrowheads="1"/>
          </p:cNvSpPr>
          <p:nvPr/>
        </p:nvSpPr>
        <p:spPr bwMode="auto">
          <a:xfrm>
            <a:off x="228600" y="838200"/>
            <a:ext cx="876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ОСНОВНЫЕ ПРИНЦИПЫ РАБОТЫ: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335280" y="1752600"/>
          <a:ext cx="43662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838" y="1689100"/>
            <a:ext cx="83470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0" name="Прямоугольник 4"/>
          <p:cNvSpPr>
            <a:spLocks noChangeArrowheads="1"/>
          </p:cNvSpPr>
          <p:nvPr/>
        </p:nvSpPr>
        <p:spPr bwMode="auto">
          <a:xfrm>
            <a:off x="365125" y="762000"/>
            <a:ext cx="85645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400" b="1">
                <a:solidFill>
                  <a:srgbClr val="000066"/>
                </a:solidFill>
                <a:latin typeface="Tahoma" pitchFamily="34" charset="0"/>
                <a:cs typeface="Tahoma" pitchFamily="34" charset="0"/>
              </a:rPr>
              <a:t>ЭЛЕКТРОННЫЕ ПОДПРОГРАММЫ: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8575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СТАТИСТИЧЕСКИЕ ДАННЫЕ «ТЕЛЕФОН ДОВЕРИЯ»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1314" name="Picture 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709613"/>
            <a:ext cx="8651875" cy="5018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8575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СТАТИСТИЧЕСКИЕ ДАННЫЕ «ТЕЛЕФОН ДОВЕРИЯ»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/>
            </a:r>
            <a:br>
              <a:rPr lang="ru-RU" alt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3" y="762000"/>
            <a:ext cx="8770937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1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Тема20</Template>
  <TotalTime>736</TotalTime>
  <Words>481</Words>
  <Application>Microsoft Office PowerPoint</Application>
  <PresentationFormat>Экран (4:3)</PresentationFormat>
  <Paragraphs>106</Paragraphs>
  <Slides>25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Тема20</vt:lpstr>
      <vt:lpstr>Специальное оформление</vt:lpstr>
      <vt:lpstr>Тема18</vt:lpstr>
      <vt:lpstr>1_Специальное оформление</vt:lpstr>
      <vt:lpstr>1_Тема20</vt:lpstr>
      <vt:lpstr>2_Специальное оформление</vt:lpstr>
      <vt:lpstr>2_Тема20</vt:lpstr>
      <vt:lpstr>3_Специальное оформление</vt:lpstr>
      <vt:lpstr>Тема19</vt:lpstr>
      <vt:lpstr>Лист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СТАТИСТИЧЕСКИЕ ДАННЫЕ «ТЕЛЕФОН ДОВЕРИЯ» </vt:lpstr>
      <vt:lpstr>СТАТИСТИЧЕСКИЕ ДАННЫЕ «ТЕЛЕФОН ДОВЕРИЯ» </vt:lpstr>
      <vt:lpstr>СТАТИСТИЧЕСКИЕ ДАННЫЕ «ТЕЛЕФОН ДОВЕРИЯ» </vt:lpstr>
      <vt:lpstr>ОТЧЕТЫ ОТДЕЛЕНИЯ «ТЕЛЕФОН ДОВЕРИЯ»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Sveta</cp:lastModifiedBy>
  <cp:revision>66</cp:revision>
  <cp:lastPrinted>1601-01-01T00:00:00Z</cp:lastPrinted>
  <dcterms:created xsi:type="dcterms:W3CDTF">1601-01-01T00:00:00Z</dcterms:created>
  <dcterms:modified xsi:type="dcterms:W3CDTF">2015-10-22T15:15:10Z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