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64" r:id="rId4"/>
    <p:sldId id="265" r:id="rId5"/>
    <p:sldId id="258" r:id="rId6"/>
    <p:sldId id="262" r:id="rId7"/>
    <p:sldId id="277" r:id="rId8"/>
    <p:sldId id="274" r:id="rId9"/>
    <p:sldId id="266" r:id="rId10"/>
    <p:sldId id="269" r:id="rId11"/>
    <p:sldId id="270" r:id="rId12"/>
    <p:sldId id="267" r:id="rId13"/>
    <p:sldId id="268" r:id="rId14"/>
    <p:sldId id="271" r:id="rId15"/>
    <p:sldId id="272" r:id="rId16"/>
    <p:sldId id="275" r:id="rId17"/>
    <p:sldId id="276" r:id="rId18"/>
  </p:sldIdLst>
  <p:sldSz cx="9144000" cy="6858000" type="screen4x3"/>
  <p:notesSz cx="6858000" cy="9144000"/>
  <p:custShowLst>
    <p:custShow name="Произвольный показ 1" id="0">
      <p:sldLst/>
    </p:custShow>
    <p:custShow name="Произвольный показ 2" id="1">
      <p:sldLst/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200"/>
    <a:srgbClr val="B3FFB3"/>
    <a:srgbClr val="E1FFEF"/>
    <a:srgbClr val="FFECD9"/>
    <a:srgbClr val="FFE4C9"/>
    <a:srgbClr val="FFD7AF"/>
    <a:srgbClr val="B80023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2" autoAdjust="0"/>
  </p:normalViewPr>
  <p:slideViewPr>
    <p:cSldViewPr>
      <p:cViewPr>
        <p:scale>
          <a:sx n="75" d="100"/>
          <a:sy n="75" d="100"/>
        </p:scale>
        <p:origin x="-133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7.gif"/><Relationship Id="rId4" Type="http://schemas.openxmlformats.org/officeDocument/2006/relationships/image" Target="../media/image3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17.gif"/><Relationship Id="rId4" Type="http://schemas.openxmlformats.org/officeDocument/2006/relationships/image" Target="../media/image3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17.gif"/><Relationship Id="rId4" Type="http://schemas.openxmlformats.org/officeDocument/2006/relationships/image" Target="../media/image3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17.gif"/><Relationship Id="rId4" Type="http://schemas.openxmlformats.org/officeDocument/2006/relationships/image" Target="../media/image4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17.gif"/><Relationship Id="rId4" Type="http://schemas.openxmlformats.org/officeDocument/2006/relationships/image" Target="../media/image4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5.pn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1.gif"/><Relationship Id="rId5" Type="http://schemas.openxmlformats.org/officeDocument/2006/relationships/image" Target="../media/image7.jpeg"/><Relationship Id="rId10" Type="http://schemas.openxmlformats.org/officeDocument/2006/relationships/image" Target="../media/image30.gif"/><Relationship Id="rId4" Type="http://schemas.openxmlformats.org/officeDocument/2006/relationships/image" Target="../media/image6.jpeg"/><Relationship Id="rId9" Type="http://schemas.openxmlformats.org/officeDocument/2006/relationships/image" Target="../media/image29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17.gif"/><Relationship Id="rId4" Type="http://schemas.openxmlformats.org/officeDocument/2006/relationships/image" Target="../media/image4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1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5.pn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1.gif"/><Relationship Id="rId5" Type="http://schemas.openxmlformats.org/officeDocument/2006/relationships/image" Target="../media/image7.jpeg"/><Relationship Id="rId10" Type="http://schemas.openxmlformats.org/officeDocument/2006/relationships/image" Target="../media/image30.gif"/><Relationship Id="rId4" Type="http://schemas.openxmlformats.org/officeDocument/2006/relationships/image" Target="../media/image6.jpeg"/><Relationship Id="rId9" Type="http://schemas.openxmlformats.org/officeDocument/2006/relationships/image" Target="../media/image29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2400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«Сестринское дело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в </a:t>
            </a:r>
            <a:r>
              <a:rPr lang="ru-RU" sz="5000" b="1" dirty="0" smtClean="0">
                <a:solidFill>
                  <a:srgbClr val="B00000"/>
                </a:solidFill>
              </a:rPr>
              <a:t>психиатрии и наркологии: </a:t>
            </a:r>
            <a:endParaRPr lang="ru-RU" sz="5000" b="1" dirty="0" smtClean="0">
              <a:solidFill>
                <a:srgbClr val="B00000"/>
              </a:solidFill>
            </a:endParaRP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0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4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2 октября 2015 </a:t>
            </a:r>
            <a:r>
              <a:rPr lang="ru-RU" sz="3500" b="1" dirty="0" smtClean="0">
                <a:solidFill>
                  <a:schemeClr val="bg1"/>
                </a:solidFill>
              </a:rPr>
              <a:t>г. 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15816" y="1628800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Гончарова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Наталья </a:t>
            </a:r>
            <a:r>
              <a:rPr lang="ru-RU" sz="4000" b="1" dirty="0" smtClean="0">
                <a:solidFill>
                  <a:srgbClr val="C00000"/>
                </a:solidFill>
              </a:rPr>
              <a:t>Владимировна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023081"/>
            <a:ext cx="63367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старшая медицинская сестра </a:t>
            </a:r>
            <a:r>
              <a:rPr lang="ru-RU" sz="3000" b="1" dirty="0" smtClean="0"/>
              <a:t>психиатрического детского отделения № 10 </a:t>
            </a:r>
          </a:p>
          <a:p>
            <a:r>
              <a:rPr lang="ru-RU" sz="3000" b="1" dirty="0" smtClean="0"/>
              <a:t>БУЗОО «КПБ </a:t>
            </a:r>
          </a:p>
          <a:p>
            <a:r>
              <a:rPr lang="ru-RU" sz="3000" b="1" dirty="0" smtClean="0"/>
              <a:t>им. Н.Н. Солодникова»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Sveta\Desktop\3594cf8b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18351" y="4551577"/>
            <a:ext cx="2302566" cy="221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12. Конференции\2015 г\18. Конференции СД традиции и  инновации в психиатрии и наркологии 02.10.2015 г\ФОТО\ГОНЧАРОВА Н.В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844823"/>
            <a:ext cx="2376264" cy="3623381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2647487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Зименс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Зоя Александровна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/>
              <a:t>медицинская сестра психиатрического отделения амбулаторного принудительного лечения с кабинетом активного диспансерного наблюдения БУЗОО «КПБ им. Н.Н. Солодникова»</a:t>
            </a:r>
            <a:endParaRPr lang="ru-RU" sz="2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Sveta\Desktop\0_89acd_185c1c4f_S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269380">
            <a:off x="7422998" y="5199878"/>
            <a:ext cx="1704890" cy="170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12. Конференции\2015 г\18. Конференции СД традиции и  инновации в психиатрии и наркологии 02.10.2015 г\ФОТО\ЗИМЕНС З.А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 l="2500" r="7500"/>
          <a:stretch>
            <a:fillRect/>
          </a:stretch>
        </p:blipFill>
        <p:spPr bwMode="auto">
          <a:xfrm flipH="1">
            <a:off x="179512" y="1844824"/>
            <a:ext cx="2592288" cy="368021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592256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Казиева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Зинаида </a:t>
            </a:r>
            <a:r>
              <a:rPr lang="ru-RU" sz="4000" b="1" dirty="0" err="1" smtClean="0">
                <a:solidFill>
                  <a:srgbClr val="C00000"/>
                </a:solidFill>
              </a:rPr>
              <a:t>Касмановна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140968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медицинская сестра психиатрического кабинета поликлинического отделения БУЗОО «Русско-Полянская ЦРБ»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Sveta\Desktop\l0OjoKRc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542805">
            <a:off x="7109922" y="5078407"/>
            <a:ext cx="2149209" cy="187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окументы\ОПСА\12. Конференции\2015 г\18. Конференции СД традиции и  инновации в психиатрии и наркологии 02.10.2015 г\ФОТО\Казиева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179512" y="1916832"/>
            <a:ext cx="2592288" cy="3456383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00660066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Калябина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Татьяна Александровна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68960"/>
            <a:ext cx="6336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медицинская сестра </a:t>
            </a:r>
            <a:r>
              <a:rPr lang="ru-RU" sz="3000" b="1" dirty="0" smtClean="0"/>
              <a:t>психиатрического кабинета поликлинического отделения </a:t>
            </a:r>
          </a:p>
          <a:p>
            <a:r>
              <a:rPr lang="ru-RU" sz="3000" b="1" dirty="0" smtClean="0"/>
              <a:t>БУЗОО «Нижнеомская ЦРБ»</a:t>
            </a:r>
            <a:endParaRPr lang="ru-RU" sz="3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Sveta\Desktop\cvety3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432467">
            <a:off x="6965715" y="4578638"/>
            <a:ext cx="2090215" cy="2192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КАЛЯБИНА Т.А.JPG"/>
          <p:cNvPicPr>
            <a:picLocks noChangeAspect="1" noChangeArrowheads="1"/>
          </p:cNvPicPr>
          <p:nvPr/>
        </p:nvPicPr>
        <p:blipFill>
          <a:blip r:embed="rId6" cstate="print"/>
          <a:srcRect l="8696" t="7609" r="10145" b="7608"/>
          <a:stretch>
            <a:fillRect/>
          </a:stretch>
        </p:blipFill>
        <p:spPr bwMode="auto">
          <a:xfrm>
            <a:off x="251520" y="1844824"/>
            <a:ext cx="2535051" cy="3530964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5395017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Ситникова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Татьяна Михайловна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3140968"/>
            <a:ext cx="63367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медицинская сестра </a:t>
            </a:r>
            <a:endParaRPr lang="ru-RU" sz="2800" b="1" dirty="0" smtClean="0"/>
          </a:p>
          <a:p>
            <a:r>
              <a:rPr lang="ru-RU" sz="2800" b="1" dirty="0" smtClean="0"/>
              <a:t>психиатрического дневного стационара для взрослого населения </a:t>
            </a:r>
          </a:p>
          <a:p>
            <a:r>
              <a:rPr lang="ru-RU" sz="2800" b="1" dirty="0" smtClean="0"/>
              <a:t>БУЗОО «КПБ </a:t>
            </a:r>
          </a:p>
          <a:p>
            <a:r>
              <a:rPr lang="ru-RU" sz="2800" b="1" dirty="0" smtClean="0"/>
              <a:t>им. Н.Н. Солодникова»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Омской профессиональной сестринской ассоциации</a:t>
            </a:r>
            <a:endParaRPr lang="ru-RU" sz="30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Sveta\Desktop\cvety-jarkie3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9502793">
            <a:off x="7124959" y="4694733"/>
            <a:ext cx="1950862" cy="215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СИТНИКОВА Т.М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916832"/>
            <a:ext cx="2520279" cy="3715593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60000"/>
              </a:lnSpc>
              <a:defRPr sz="12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Поздравляем!</a:t>
            </a: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6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dirty="0"/>
              <a:t>Благодарственное письмо </a:t>
            </a:r>
          </a:p>
          <a:p>
            <a:r>
              <a:rPr lang="ru-RU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-8334"/>
            <a:ext cx="9144000" cy="6850608"/>
          </a:xfrm>
          <a:prstGeom prst="rect">
            <a:avLst/>
          </a:prstGeom>
          <a:blipFill dpi="0" rotWithShape="1">
            <a:blip r:embed="rId2" cstate="print">
              <a:alphaModFix amt="78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556792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Гирфанова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Елена Павловна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59375"/>
            <a:ext cx="633670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/>
              <a:t>главная медицинская сестра </a:t>
            </a:r>
          </a:p>
          <a:p>
            <a:r>
              <a:rPr lang="ru-RU" sz="2700" b="1" dirty="0" smtClean="0"/>
              <a:t>БУЗОО </a:t>
            </a:r>
            <a:r>
              <a:rPr lang="ru-RU" sz="2700" b="1" dirty="0" smtClean="0"/>
              <a:t>«КПБ им. Н.Н. Солодникова»,</a:t>
            </a:r>
            <a:endParaRPr lang="ru-RU" sz="2700" b="1" dirty="0" smtClean="0"/>
          </a:p>
          <a:p>
            <a:r>
              <a:rPr lang="ru-RU" sz="2700" b="1" dirty="0" smtClean="0"/>
              <a:t>председатель специализированной секции «Сестринское дело в </a:t>
            </a:r>
            <a:r>
              <a:rPr lang="ru-RU" sz="2700" b="1" dirty="0" smtClean="0"/>
              <a:t>психиатрии и наркологии»</a:t>
            </a:r>
            <a:endParaRPr lang="ru-RU" sz="2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5517232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Благодарим!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30954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b="1" i="1" dirty="0" smtClean="0">
                <a:latin typeface="+mj-lt"/>
              </a:rPr>
              <a:t>Благодарственное письмо </a:t>
            </a:r>
          </a:p>
          <a:p>
            <a:pPr algn="ctr"/>
            <a:r>
              <a:rPr lang="ru-RU" sz="2700" b="1" i="1" dirty="0" smtClean="0">
                <a:latin typeface="+mj-lt"/>
              </a:rPr>
              <a:t>Омской профессиональной сестринской ассоциации</a:t>
            </a:r>
            <a:endParaRPr lang="ru-RU" sz="2700" b="1" i="1" dirty="0">
              <a:latin typeface="+mj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:\Users\Sveta\Desktop\22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504" y="82724"/>
            <a:ext cx="796491" cy="112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676" name="Picture 4" descr="C:\Users\User\Desktop\60338098_33987572_15433715_1200910765_r1.jp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98581" y="4725144"/>
            <a:ext cx="2445420" cy="2016224"/>
          </a:xfrm>
          <a:prstGeom prst="rect">
            <a:avLst/>
          </a:prstGeom>
          <a:noFill/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D:\Документы\ОПСА\Сайт\Странички  МО\01. Областные\02. КПБ им. Н.Н. Солодникова\Гл. медсестра Гирфанова Е.П..jpg"/>
          <p:cNvPicPr>
            <a:picLocks noChangeAspect="1" noChangeArrowheads="1"/>
          </p:cNvPicPr>
          <p:nvPr/>
        </p:nvPicPr>
        <p:blipFill>
          <a:blip r:embed="rId6" cstate="print"/>
          <a:srcRect t="2064" b="5060"/>
          <a:stretch>
            <a:fillRect/>
          </a:stretch>
        </p:blipFill>
        <p:spPr bwMode="auto">
          <a:xfrm>
            <a:off x="179512" y="1772816"/>
            <a:ext cx="2520280" cy="3519703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4862041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36512" y="3103683"/>
            <a:ext cx="9108504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Почетная грамота </a:t>
            </a:r>
          </a:p>
          <a:p>
            <a:pPr algn="ctr">
              <a:lnSpc>
                <a:spcPct val="80000"/>
              </a:lnSpc>
            </a:pPr>
            <a:r>
              <a:rPr lang="ru-RU" sz="5700" b="1" i="1" dirty="0" smtClean="0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Министерства здравоохранения Омской области</a:t>
            </a:r>
            <a:endParaRPr lang="ru-RU" sz="5700" b="1" i="1" dirty="0">
              <a:solidFill>
                <a:srgbClr val="B8002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7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47130" y="1438066"/>
            <a:ext cx="1449740" cy="1377254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44055" y="5805264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3143951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25574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Зиновьева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Ирина Сергеевна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023081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сестра психиатрического отделения №18</a:t>
            </a:r>
          </a:p>
          <a:p>
            <a:r>
              <a:rPr lang="ru-RU" sz="3200" b="1" dirty="0" smtClean="0"/>
              <a:t>БУЗОО «КПБ </a:t>
            </a:r>
          </a:p>
          <a:p>
            <a:r>
              <a:rPr lang="ru-RU" sz="3200" b="1" dirty="0" smtClean="0"/>
              <a:t>им. Н.Н. Солодникова»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Sveta\Desktop\265b1eb591f016082e5f285a6172bcdb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430922">
            <a:off x="7255214" y="4837412"/>
            <a:ext cx="1443783" cy="2003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ЗИНОВЬЕВА И.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916832"/>
            <a:ext cx="2304256" cy="3456130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34798875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7462" y="-13096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43808" y="1700808"/>
            <a:ext cx="6048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Корольчук 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Наталья Михайловна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3212976"/>
            <a:ext cx="6336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старшая медицинская </a:t>
            </a:r>
            <a:r>
              <a:rPr lang="ru-RU" sz="3200" b="1" dirty="0" smtClean="0"/>
              <a:t>сестра стационара</a:t>
            </a:r>
          </a:p>
          <a:p>
            <a:r>
              <a:rPr lang="ru-RU" sz="3200" b="1" dirty="0" smtClean="0"/>
              <a:t> БУЗОО «Наркологический диспансер»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5661248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Sveta\Desktop\mhkmkxzfnbl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546364">
            <a:off x="6908593" y="4379612"/>
            <a:ext cx="1908441" cy="246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КОРОЛЬЧУК Н.М. .jpg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 flipH="1">
            <a:off x="251520" y="1916832"/>
            <a:ext cx="2398055" cy="3320629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91544232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987824" y="170080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solidFill>
                  <a:srgbClr val="C00000"/>
                </a:solidFill>
              </a:rPr>
              <a:t>Кисляк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Зинаида Васильевна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116575"/>
            <a:ext cx="597666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 smtClean="0"/>
              <a:t>старшая медицинская сестра  психиатрического отделения принудительного лечения специализированного типа № 11 БУЗОО «КПБ им. Н.Н. Солодникова»</a:t>
            </a:r>
            <a:endParaRPr lang="ru-RU" sz="27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 descr="C:\Users\Sveta\Desktop\72605090_0_a744_6dd6f3e6_M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246300">
            <a:off x="7368954" y="5165391"/>
            <a:ext cx="1507242" cy="169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КИСЛЯК З.В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916832"/>
            <a:ext cx="2664296" cy="3537626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6227866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6392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Островская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Татьяна Анатольевна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3068960"/>
            <a:ext cx="637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медицинская сестра </a:t>
            </a:r>
            <a:endParaRPr lang="ru-RU" sz="2800" b="1" dirty="0" smtClean="0"/>
          </a:p>
          <a:p>
            <a:r>
              <a:rPr lang="ru-RU" sz="2800" b="1" dirty="0" smtClean="0"/>
              <a:t>кабинета психиатра </a:t>
            </a:r>
          </a:p>
          <a:p>
            <a:r>
              <a:rPr lang="ru-RU" sz="2800" b="1" dirty="0" smtClean="0"/>
              <a:t>БУЗОО «Калачинская ЦРБ»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veta\Desktop\1328474013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9626646">
            <a:off x="6800413" y="4377622"/>
            <a:ext cx="2160288" cy="248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Документы\ОПСА\12. Конференции\2015 г\18. Конференции СД традиции и  инновации в психиатрии и наркологии 02.10.2015 г\ФОТО\ОСТРОВСКАЯ Т.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844824"/>
            <a:ext cx="2376264" cy="3528392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848589038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7392"/>
            <a:ext cx="9144000" cy="6850608"/>
          </a:xfrm>
          <a:prstGeom prst="rect">
            <a:avLst/>
          </a:prstGeom>
          <a:solidFill>
            <a:srgbClr val="FFE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71800" y="1639248"/>
            <a:ext cx="53285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Сапрыгина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r>
              <a:rPr lang="ru-RU" sz="4000" b="1" dirty="0" smtClean="0">
                <a:solidFill>
                  <a:srgbClr val="C00000"/>
                </a:solidFill>
              </a:rPr>
              <a:t>Варвара Ивановна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2996952"/>
            <a:ext cx="6372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медицинская сестра наркологического кабинета  поликлинического отделения БУЗОО «Русско-Полянская ЦРБ»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5589240"/>
            <a:ext cx="554461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Поздравляем!</a:t>
            </a:r>
            <a:endParaRPr lang="ru-RU" sz="5500" b="1" i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30954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i="1" dirty="0" smtClean="0">
                <a:latin typeface="+mj-lt"/>
              </a:rPr>
              <a:t>Почётная грамота Министерства здравоохранения Омской области</a:t>
            </a:r>
            <a:endParaRPr lang="ru-RU" sz="3000" b="1" i="1" dirty="0">
              <a:latin typeface="+mj-lt"/>
            </a:endParaRPr>
          </a:p>
        </p:txBody>
      </p:sp>
      <p:pic>
        <p:nvPicPr>
          <p:cNvPr id="6" name="Picture 3" descr="C:\Users\Sveta\Desktop\600px-Coat_of_arms_of_Omsk_Oblast.sv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88" y="188640"/>
            <a:ext cx="968333" cy="919917"/>
          </a:xfrm>
          <a:prstGeom prst="rect">
            <a:avLst/>
          </a:prstGeom>
          <a:noFill/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467544" y="1340768"/>
            <a:ext cx="7632848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 descr="C:\Users\Sveta\Desktop\490ec9e78157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00" y="4656534"/>
            <a:ext cx="23241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Sveta\Desktop\1-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669013">
            <a:off x="7170086" y="4863120"/>
            <a:ext cx="1896629" cy="211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Документы\ОПСА\12. Конференции\2015 г\18. Конференции СД традиции и  инновации в психиатрии и наркологии 02.10.2015 г\ФОТО\Сапрыгина.JP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 l="11091" t="2773" r="5723" b="7109"/>
          <a:stretch>
            <a:fillRect/>
          </a:stretch>
        </p:blipFill>
        <p:spPr bwMode="auto">
          <a:xfrm>
            <a:off x="251520" y="1844824"/>
            <a:ext cx="2376264" cy="3432382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1895330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/>
          <p:nvPr/>
        </p:nvGrpSpPr>
        <p:grpSpPr>
          <a:xfrm>
            <a:off x="-36512" y="0"/>
            <a:ext cx="9180512" cy="1385480"/>
            <a:chOff x="-36512" y="0"/>
            <a:chExt cx="9180512" cy="1385480"/>
          </a:xfrm>
        </p:grpSpPr>
        <p:pic>
          <p:nvPicPr>
            <p:cNvPr id="7" name="Picture 3" descr="C:\Users\User\Desktop\Рисунок1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268760"/>
            </a:xfrm>
            <a:prstGeom prst="rect">
              <a:avLst/>
            </a:prstGeom>
            <a:noFill/>
          </p:spPr>
        </p:pic>
        <p:sp>
          <p:nvSpPr>
            <p:cNvPr id="8" name="Прямоугольник 7"/>
            <p:cNvSpPr/>
            <p:nvPr/>
          </p:nvSpPr>
          <p:spPr>
            <a:xfrm>
              <a:off x="4067944" y="0"/>
              <a:ext cx="1008112" cy="1196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2" descr="D:\Документы\Эмблемы\ОПСА\Эмблема ОРОО ОПСА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9382" y="45156"/>
              <a:ext cx="792088" cy="1115228"/>
            </a:xfrm>
            <a:prstGeom prst="rect">
              <a:avLst/>
            </a:prstGeom>
            <a:noFill/>
          </p:spPr>
        </p:pic>
        <p:pic>
          <p:nvPicPr>
            <p:cNvPr id="10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-3245" y="956116"/>
              <a:ext cx="3220520" cy="312643"/>
            </a:xfrm>
            <a:prstGeom prst="rect">
              <a:avLst/>
            </a:prstGeom>
            <a:noFill/>
          </p:spPr>
        </p:pic>
        <p:pic>
          <p:nvPicPr>
            <p:cNvPr id="11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5868144" y="956116"/>
              <a:ext cx="3253785" cy="312644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2195736" y="828001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00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27200" y="831482"/>
              <a:ext cx="1308801" cy="55399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ru-RU" sz="3000" dirty="0" smtClean="0">
                  <a:solidFill>
                    <a:schemeClr val="bg1"/>
                  </a:solidFill>
                </a:rPr>
                <a:t>20</a:t>
              </a:r>
              <a:r>
                <a:rPr lang="en-US" sz="3000" dirty="0" smtClean="0">
                  <a:solidFill>
                    <a:schemeClr val="bg1"/>
                  </a:solidFill>
                </a:rPr>
                <a:t>15</a:t>
              </a:r>
              <a:endParaRPr lang="ru-RU" sz="3000" dirty="0">
                <a:solidFill>
                  <a:schemeClr val="bg1"/>
                </a:solidFill>
              </a:endParaRPr>
            </a:p>
          </p:txBody>
        </p:sp>
        <p:pic>
          <p:nvPicPr>
            <p:cNvPr id="14" name="Picture 3" descr="C:\Users\User\Desktop\Рисунок1.jp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37364" y="0"/>
              <a:ext cx="934235" cy="924937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-36512" y="0"/>
              <a:ext cx="1308801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i="1" dirty="0" smtClean="0">
                  <a:solidFill>
                    <a:schemeClr val="bg1"/>
                  </a:solidFill>
                  <a:latin typeface="Edwardian Script ITC" panose="030303020407070D0804" pitchFamily="66" charset="0"/>
                </a:rPr>
                <a:t>15</a:t>
              </a:r>
              <a:endParaRPr lang="ru-RU" sz="6000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2290" name="Picture 2" descr="C:\Users\Sveta\Desktop\58382373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06" y="1"/>
            <a:ext cx="9138793" cy="6865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20394" y="1196752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36296" y="2846906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56787" y="3140968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44793" y="191752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41990" y="429875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591213" y="30890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70254" y="160145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074179" y="-210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71161" y="1381999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6251" y="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625" y="3284984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7724" y="569765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33720" y="4460760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Sveta\Desktop\6969922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49423" y="4379571"/>
            <a:ext cx="104775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6512" y="5168967"/>
            <a:ext cx="9158441" cy="1708160"/>
          </a:xfrm>
          <a:prstGeom prst="rect">
            <a:avLst/>
          </a:prstGeom>
          <a:solidFill>
            <a:schemeClr val="bg1">
              <a:lumMod val="65000"/>
              <a:alpha val="79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333" y="5393248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ru-RU" sz="1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Поздравляем!</a:t>
            </a:r>
            <a:endParaRPr lang="ru-RU" sz="1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2293" name="Picture 5" descr="C:\Users\Sveta\Desktop\animacija-babochka_04.gif"/>
          <p:cNvPicPr>
            <a:picLocks noChangeAspect="1" noChangeArrowheads="1" noCrop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27801" y="1385480"/>
            <a:ext cx="1838162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Sveta\Desktop\427523_1371895936.gif"/>
          <p:cNvPicPr>
            <a:picLocks noChangeAspect="1" noChangeArrowheads="1" noCrop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5792688" y="1112438"/>
            <a:ext cx="2272420" cy="221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Sveta\Desktop\0_85bba_68895b80_S.gif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564751">
            <a:off x="4538825" y="2773025"/>
            <a:ext cx="1152525" cy="101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0116930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96" y="2143160"/>
            <a:ext cx="8928992" cy="2618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lnSpc>
                <a:spcPct val="80000"/>
              </a:lnSpc>
              <a:defRPr sz="5700" b="1" i="1">
                <a:solidFill>
                  <a:srgbClr val="B8002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defRPr>
            </a:lvl1pPr>
          </a:lstStyle>
          <a:p>
            <a:r>
              <a:rPr lang="ru-RU" sz="6700" dirty="0"/>
              <a:t>Почетная грамота </a:t>
            </a:r>
          </a:p>
          <a:p>
            <a:r>
              <a:rPr lang="ru-RU" sz="6700" dirty="0"/>
              <a:t>Омской профессиональной сестринской ассоциации</a:t>
            </a:r>
          </a:p>
        </p:txBody>
      </p:sp>
      <p:pic>
        <p:nvPicPr>
          <p:cNvPr id="1029" name="Picture 5" descr="C:\Users\Sveta\Desktop\0_76668_4259918f_X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844055" y="5437213"/>
            <a:ext cx="5455890" cy="8000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7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0" name="Прямоугольник 19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3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6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1" name="TextBox 30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8890171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392</Words>
  <Application>Microsoft Office PowerPoint</Application>
  <PresentationFormat>Экран (4:3)</PresentationFormat>
  <Paragraphs>112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  <vt:variant>
        <vt:lpstr>Произвольные показы</vt:lpstr>
      </vt:variant>
      <vt:variant>
        <vt:i4>2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166</cp:revision>
  <dcterms:created xsi:type="dcterms:W3CDTF">2010-11-25T12:03:27Z</dcterms:created>
  <dcterms:modified xsi:type="dcterms:W3CDTF">2015-09-19T06:59:49Z</dcterms:modified>
</cp:coreProperties>
</file>