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5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D0E0B4-03EB-404C-A489-C5E684870E99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3526DA-2229-4722-8DA6-BC9E2BB65370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4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25 ДОКЛАДОВ </a:t>
          </a:r>
          <a:endParaRPr lang="ru-RU" sz="4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CE69EB6-EA56-4991-B27B-84E0FCC3F769}" type="parTrans" cxnId="{6EBE7B1C-11FB-421A-92F7-D41AA4F831E6}">
      <dgm:prSet/>
      <dgm:spPr/>
      <dgm:t>
        <a:bodyPr/>
        <a:lstStyle/>
        <a:p>
          <a:endParaRPr lang="ru-RU"/>
        </a:p>
      </dgm:t>
    </dgm:pt>
    <dgm:pt modelId="{8C773139-1A7C-4699-8A69-9DD2A5E12C33}" type="sibTrans" cxnId="{6EBE7B1C-11FB-421A-92F7-D41AA4F831E6}">
      <dgm:prSet/>
      <dgm:spPr/>
      <dgm:t>
        <a:bodyPr/>
        <a:lstStyle/>
        <a:p>
          <a:endParaRPr lang="ru-RU"/>
        </a:p>
      </dgm:t>
    </dgm:pt>
    <dgm:pt modelId="{E69F7153-E6AF-436F-9512-93C0E4EC393E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 БЛОК</a:t>
          </a:r>
        </a:p>
        <a:p>
          <a:r>
            <a: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Управление сестринским персоналом и развитие сестринской специальности в психиатрии.</a:t>
          </a:r>
          <a:endParaRPr lang="ru-RU" sz="2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15907AD-3497-45C9-B4F9-758B5984E06E}" type="parTrans" cxnId="{AE56B8B9-0EBC-4EEC-B23A-0CA688695CF1}">
      <dgm:prSet/>
      <dgm:spPr/>
      <dgm:t>
        <a:bodyPr/>
        <a:lstStyle/>
        <a:p>
          <a:endParaRPr lang="ru-RU"/>
        </a:p>
      </dgm:t>
    </dgm:pt>
    <dgm:pt modelId="{A15F1ED3-7910-403D-B55C-FB12DCAD61E5}" type="sibTrans" cxnId="{AE56B8B9-0EBC-4EEC-B23A-0CA688695CF1}">
      <dgm:prSet/>
      <dgm:spPr/>
      <dgm:t>
        <a:bodyPr/>
        <a:lstStyle/>
        <a:p>
          <a:endParaRPr lang="ru-RU"/>
        </a:p>
      </dgm:t>
    </dgm:pt>
    <dgm:pt modelId="{CAD45A60-066C-411F-8150-6ED97DE5A49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БЛОК</a:t>
          </a:r>
        </a:p>
        <a:p>
          <a:r>
            <a: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Сестринская практика и сестринские исследования</a:t>
          </a:r>
          <a:endParaRPr lang="ru-RU" sz="2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025F3C4-23A2-4C43-A4FA-866A04D69475}" type="parTrans" cxnId="{18458D76-CA4C-4290-B989-B60D3A267B5C}">
      <dgm:prSet/>
      <dgm:spPr/>
      <dgm:t>
        <a:bodyPr/>
        <a:lstStyle/>
        <a:p>
          <a:endParaRPr lang="ru-RU"/>
        </a:p>
      </dgm:t>
    </dgm:pt>
    <dgm:pt modelId="{B1E93BA6-92C9-432D-A972-678CDC72E5E7}" type="sibTrans" cxnId="{18458D76-CA4C-4290-B989-B60D3A267B5C}">
      <dgm:prSet/>
      <dgm:spPr/>
      <dgm:t>
        <a:bodyPr/>
        <a:lstStyle/>
        <a:p>
          <a:endParaRPr lang="ru-RU"/>
        </a:p>
      </dgm:t>
    </dgm:pt>
    <dgm:pt modelId="{3A8F21B1-7CE5-4DC2-9AEE-E3DBE202D800}" type="pres">
      <dgm:prSet presAssocID="{20D0E0B4-03EB-404C-A489-C5E684870E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00B349-2B1E-4ED0-B6AC-9DACDBB38C78}" type="pres">
      <dgm:prSet presAssocID="{CAD45A60-066C-411F-8150-6ED97DE5A49A}" presName="boxAndChildren" presStyleCnt="0"/>
      <dgm:spPr/>
    </dgm:pt>
    <dgm:pt modelId="{3E9C199B-C3E5-4764-A9DE-B0F790157C9C}" type="pres">
      <dgm:prSet presAssocID="{CAD45A60-066C-411F-8150-6ED97DE5A49A}" presName="parentTextBox" presStyleLbl="node1" presStyleIdx="0" presStyleCnt="3"/>
      <dgm:spPr/>
      <dgm:t>
        <a:bodyPr/>
        <a:lstStyle/>
        <a:p>
          <a:endParaRPr lang="ru-RU"/>
        </a:p>
      </dgm:t>
    </dgm:pt>
    <dgm:pt modelId="{3488F4CD-0AFC-4066-B133-E5529439750A}" type="pres">
      <dgm:prSet presAssocID="{A15F1ED3-7910-403D-B55C-FB12DCAD61E5}" presName="sp" presStyleCnt="0"/>
      <dgm:spPr/>
    </dgm:pt>
    <dgm:pt modelId="{1D06300F-C8F1-42E0-A4F0-8AD9DD6D3B57}" type="pres">
      <dgm:prSet presAssocID="{E69F7153-E6AF-436F-9512-93C0E4EC393E}" presName="arrowAndChildren" presStyleCnt="0"/>
      <dgm:spPr/>
    </dgm:pt>
    <dgm:pt modelId="{AEF1193B-8840-4644-881B-DD7EAD7EACAA}" type="pres">
      <dgm:prSet presAssocID="{E69F7153-E6AF-436F-9512-93C0E4EC393E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A5D734EF-91B7-458C-AC82-90401935C09D}" type="pres">
      <dgm:prSet presAssocID="{8C773139-1A7C-4699-8A69-9DD2A5E12C33}" presName="sp" presStyleCnt="0"/>
      <dgm:spPr/>
    </dgm:pt>
    <dgm:pt modelId="{01B177D5-21B6-4A16-84FC-D438E8F1BD6D}" type="pres">
      <dgm:prSet presAssocID="{123526DA-2229-4722-8DA6-BC9E2BB65370}" presName="arrowAndChildren" presStyleCnt="0"/>
      <dgm:spPr/>
    </dgm:pt>
    <dgm:pt modelId="{BFB89661-4A25-418F-8717-873865E77774}" type="pres">
      <dgm:prSet presAssocID="{123526DA-2229-4722-8DA6-BC9E2BB65370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6EBE7B1C-11FB-421A-92F7-D41AA4F831E6}" srcId="{20D0E0B4-03EB-404C-A489-C5E684870E99}" destId="{123526DA-2229-4722-8DA6-BC9E2BB65370}" srcOrd="0" destOrd="0" parTransId="{FCE69EB6-EA56-4991-B27B-84E0FCC3F769}" sibTransId="{8C773139-1A7C-4699-8A69-9DD2A5E12C33}"/>
    <dgm:cxn modelId="{18458D76-CA4C-4290-B989-B60D3A267B5C}" srcId="{20D0E0B4-03EB-404C-A489-C5E684870E99}" destId="{CAD45A60-066C-411F-8150-6ED97DE5A49A}" srcOrd="2" destOrd="0" parTransId="{2025F3C4-23A2-4C43-A4FA-866A04D69475}" sibTransId="{B1E93BA6-92C9-432D-A972-678CDC72E5E7}"/>
    <dgm:cxn modelId="{D2F7F446-D58A-4B9D-B9EB-F730826E57EB}" type="presOf" srcId="{20D0E0B4-03EB-404C-A489-C5E684870E99}" destId="{3A8F21B1-7CE5-4DC2-9AEE-E3DBE202D800}" srcOrd="0" destOrd="0" presId="urn:microsoft.com/office/officeart/2005/8/layout/process4"/>
    <dgm:cxn modelId="{AE56B8B9-0EBC-4EEC-B23A-0CA688695CF1}" srcId="{20D0E0B4-03EB-404C-A489-C5E684870E99}" destId="{E69F7153-E6AF-436F-9512-93C0E4EC393E}" srcOrd="1" destOrd="0" parTransId="{E15907AD-3497-45C9-B4F9-758B5984E06E}" sibTransId="{A15F1ED3-7910-403D-B55C-FB12DCAD61E5}"/>
    <dgm:cxn modelId="{B0CEFF4F-BAB4-4A3B-A352-58D3B33742D6}" type="presOf" srcId="{123526DA-2229-4722-8DA6-BC9E2BB65370}" destId="{BFB89661-4A25-418F-8717-873865E77774}" srcOrd="0" destOrd="0" presId="urn:microsoft.com/office/officeart/2005/8/layout/process4"/>
    <dgm:cxn modelId="{24143B11-EA28-4976-940D-0942BA577747}" type="presOf" srcId="{CAD45A60-066C-411F-8150-6ED97DE5A49A}" destId="{3E9C199B-C3E5-4764-A9DE-B0F790157C9C}" srcOrd="0" destOrd="0" presId="urn:microsoft.com/office/officeart/2005/8/layout/process4"/>
    <dgm:cxn modelId="{F8688874-B5D8-4F5B-B216-BFFC980A45A7}" type="presOf" srcId="{E69F7153-E6AF-436F-9512-93C0E4EC393E}" destId="{AEF1193B-8840-4644-881B-DD7EAD7EACAA}" srcOrd="0" destOrd="0" presId="urn:microsoft.com/office/officeart/2005/8/layout/process4"/>
    <dgm:cxn modelId="{D7EF792C-75F6-4AAD-AA3C-8F0DC2DD7200}" type="presParOf" srcId="{3A8F21B1-7CE5-4DC2-9AEE-E3DBE202D800}" destId="{3600B349-2B1E-4ED0-B6AC-9DACDBB38C78}" srcOrd="0" destOrd="0" presId="urn:microsoft.com/office/officeart/2005/8/layout/process4"/>
    <dgm:cxn modelId="{63D6BF43-05B3-4DC2-985C-1A30B6B04E68}" type="presParOf" srcId="{3600B349-2B1E-4ED0-B6AC-9DACDBB38C78}" destId="{3E9C199B-C3E5-4764-A9DE-B0F790157C9C}" srcOrd="0" destOrd="0" presId="urn:microsoft.com/office/officeart/2005/8/layout/process4"/>
    <dgm:cxn modelId="{144BAC76-04CD-4B13-90E6-34B3E9955956}" type="presParOf" srcId="{3A8F21B1-7CE5-4DC2-9AEE-E3DBE202D800}" destId="{3488F4CD-0AFC-4066-B133-E5529439750A}" srcOrd="1" destOrd="0" presId="urn:microsoft.com/office/officeart/2005/8/layout/process4"/>
    <dgm:cxn modelId="{5E399B33-65DB-4D35-AFD7-3C61F0B33B0D}" type="presParOf" srcId="{3A8F21B1-7CE5-4DC2-9AEE-E3DBE202D800}" destId="{1D06300F-C8F1-42E0-A4F0-8AD9DD6D3B57}" srcOrd="2" destOrd="0" presId="urn:microsoft.com/office/officeart/2005/8/layout/process4"/>
    <dgm:cxn modelId="{A37DC915-1DCD-495E-BF7B-C7C6D8DD3708}" type="presParOf" srcId="{1D06300F-C8F1-42E0-A4F0-8AD9DD6D3B57}" destId="{AEF1193B-8840-4644-881B-DD7EAD7EACAA}" srcOrd="0" destOrd="0" presId="urn:microsoft.com/office/officeart/2005/8/layout/process4"/>
    <dgm:cxn modelId="{6AECF323-AEF2-46F5-BF52-7A80EF0ADF3F}" type="presParOf" srcId="{3A8F21B1-7CE5-4DC2-9AEE-E3DBE202D800}" destId="{A5D734EF-91B7-458C-AC82-90401935C09D}" srcOrd="3" destOrd="0" presId="urn:microsoft.com/office/officeart/2005/8/layout/process4"/>
    <dgm:cxn modelId="{B23CDDE7-3641-40BB-8046-BCF446052FCB}" type="presParOf" srcId="{3A8F21B1-7CE5-4DC2-9AEE-E3DBE202D800}" destId="{01B177D5-21B6-4A16-84FC-D438E8F1BD6D}" srcOrd="4" destOrd="0" presId="urn:microsoft.com/office/officeart/2005/8/layout/process4"/>
    <dgm:cxn modelId="{432B12C6-9E5B-4DA4-8A3B-55DAF2F85BC3}" type="presParOf" srcId="{01B177D5-21B6-4A16-84FC-D438E8F1BD6D}" destId="{BFB89661-4A25-418F-8717-873865E7777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FF40C-ACB8-4EBE-ACE0-A86BD881CCD3}" type="doc">
      <dgm:prSet loTypeId="urn:microsoft.com/office/officeart/2008/layout/VerticalCurvedList" loCatId="list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E6410C7D-2A83-4563-AB8A-394A9C7E30FC}">
      <dgm:prSet phldrT="[Текст]"/>
      <dgm:spPr/>
      <dgm:t>
        <a:bodyPr/>
        <a:lstStyle/>
        <a:p>
          <a:pPr algn="ctr"/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заняты более 50 тысяч специалистов со средним медицинским образованием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072C6CE-13ED-4AA9-A280-806F1B3F8E36}" type="parTrans" cxnId="{34CD5EF2-5D0E-4DC5-A0D5-BBAE4719990E}">
      <dgm:prSet/>
      <dgm:spPr/>
      <dgm:t>
        <a:bodyPr/>
        <a:lstStyle/>
        <a:p>
          <a:endParaRPr lang="ru-RU"/>
        </a:p>
      </dgm:t>
    </dgm:pt>
    <dgm:pt modelId="{547776C1-21F7-406A-A5FD-4091911D702A}" type="sibTrans" cxnId="{34CD5EF2-5D0E-4DC5-A0D5-BBAE4719990E}">
      <dgm:prSet/>
      <dgm:spPr/>
      <dgm:t>
        <a:bodyPr/>
        <a:lstStyle/>
        <a:p>
          <a:endParaRPr lang="ru-RU"/>
        </a:p>
      </dgm:t>
    </dgm:pt>
    <dgm:pt modelId="{E921E785-5343-4610-8798-18B58620B557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укомплектованность средним медицинским персоналом составили 93,7%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76E4268-DB45-4462-9871-7EA289E7B703}" type="parTrans" cxnId="{4E67FE6D-AB47-4BE0-8C2A-D4B1F3AF71E8}">
      <dgm:prSet/>
      <dgm:spPr/>
      <dgm:t>
        <a:bodyPr/>
        <a:lstStyle/>
        <a:p>
          <a:endParaRPr lang="ru-RU"/>
        </a:p>
      </dgm:t>
    </dgm:pt>
    <dgm:pt modelId="{6E9782CB-B49C-4BEB-84D5-03CCE770A0D4}" type="sibTrans" cxnId="{4E67FE6D-AB47-4BE0-8C2A-D4B1F3AF71E8}">
      <dgm:prSet/>
      <dgm:spPr/>
      <dgm:t>
        <a:bodyPr/>
        <a:lstStyle/>
        <a:p>
          <a:endParaRPr lang="ru-RU"/>
        </a:p>
      </dgm:t>
    </dgm:pt>
    <dgm:pt modelId="{753D14F5-4B66-488E-949D-C69328F8F935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укомплектованность младшим медицинским персоналом 87,5%.  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41F83D6-B18E-41C1-AEA8-629AB29DFAEC}" type="parTrans" cxnId="{462CA1F5-E4F9-455C-80A6-D13B2898999B}">
      <dgm:prSet/>
      <dgm:spPr/>
      <dgm:t>
        <a:bodyPr/>
        <a:lstStyle/>
        <a:p>
          <a:endParaRPr lang="ru-RU"/>
        </a:p>
      </dgm:t>
    </dgm:pt>
    <dgm:pt modelId="{44EADAEC-624E-4869-B064-7E2570E169F8}" type="sibTrans" cxnId="{462CA1F5-E4F9-455C-80A6-D13B2898999B}">
      <dgm:prSet/>
      <dgm:spPr/>
      <dgm:t>
        <a:bodyPr/>
        <a:lstStyle/>
        <a:p>
          <a:endParaRPr lang="ru-RU"/>
        </a:p>
      </dgm:t>
    </dgm:pt>
    <dgm:pt modelId="{6013BA0E-CCF8-4C4B-83FF-CE7838BC7871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число уволенных медицинских сестер превышает число трудоустроенных в 1,2 раза. 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0F91F0F-6CDA-4056-A7FE-31690E4C7A4B}" type="parTrans" cxnId="{4D28D215-BB6C-4256-9095-0B7D7D229E3C}">
      <dgm:prSet/>
      <dgm:spPr/>
      <dgm:t>
        <a:bodyPr/>
        <a:lstStyle/>
        <a:p>
          <a:endParaRPr lang="ru-RU"/>
        </a:p>
      </dgm:t>
    </dgm:pt>
    <dgm:pt modelId="{0E456F1A-32C4-4279-BFF3-29103B3FC743}" type="sibTrans" cxnId="{4D28D215-BB6C-4256-9095-0B7D7D229E3C}">
      <dgm:prSet/>
      <dgm:spPr/>
      <dgm:t>
        <a:bodyPr/>
        <a:lstStyle/>
        <a:p>
          <a:endParaRPr lang="ru-RU"/>
        </a:p>
      </dgm:t>
    </dgm:pt>
    <dgm:pt modelId="{3370FC11-F330-4D60-BBAE-6ED66FF299B9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соотношение врач-средний медицинский персонал составляет 1:3.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27ADAF5-0679-44F8-BF34-0DDD3A68CBA3}" type="parTrans" cxnId="{61C9EF21-9690-4937-AE48-2AA813E5E6D4}">
      <dgm:prSet/>
      <dgm:spPr/>
      <dgm:t>
        <a:bodyPr/>
        <a:lstStyle/>
        <a:p>
          <a:endParaRPr lang="ru-RU"/>
        </a:p>
      </dgm:t>
    </dgm:pt>
    <dgm:pt modelId="{A60B7AF8-2149-48B6-8D7A-731A597CAD67}" type="sibTrans" cxnId="{61C9EF21-9690-4937-AE48-2AA813E5E6D4}">
      <dgm:prSet/>
      <dgm:spPr/>
      <dgm:t>
        <a:bodyPr/>
        <a:lstStyle/>
        <a:p>
          <a:endParaRPr lang="ru-RU"/>
        </a:p>
      </dgm:t>
    </dgm:pt>
    <dgm:pt modelId="{F6565095-0D3A-4762-A864-CE18A4538CEC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низкая удовлетворенность медицинского персонала условиями труда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65828F-4A6B-485F-80E4-4E0CCE619022}" type="parTrans" cxnId="{5FE1940C-0608-4A02-A0BC-73CC2BA86CD9}">
      <dgm:prSet/>
      <dgm:spPr/>
      <dgm:t>
        <a:bodyPr/>
        <a:lstStyle/>
        <a:p>
          <a:endParaRPr lang="ru-RU"/>
        </a:p>
      </dgm:t>
    </dgm:pt>
    <dgm:pt modelId="{B531F39E-0D54-4C3E-AB35-A9E69AC4E110}" type="sibTrans" cxnId="{5FE1940C-0608-4A02-A0BC-73CC2BA86CD9}">
      <dgm:prSet/>
      <dgm:spPr/>
      <dgm:t>
        <a:bodyPr/>
        <a:lstStyle/>
        <a:p>
          <a:endParaRPr lang="ru-RU"/>
        </a:p>
      </dgm:t>
    </dgm:pt>
    <dgm:pt modelId="{99FEC9B5-2C4D-4348-9752-C2907A645DAF}">
      <dgm:prSet phldrT="[Текст]"/>
      <dgm:spPr/>
      <dgm:t>
        <a:bodyPr/>
        <a:lstStyle/>
        <a:p>
          <a:pPr algn="ctr"/>
          <a:r>
            <a:rPr lang="ru-RU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частичную обеспеченность медицинским оборудованием и средствами малой механизации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43E9ABE-CCB7-4924-8C72-2E69D041F61D}" type="parTrans" cxnId="{E6560004-E584-479E-9D09-F38175DAAC8D}">
      <dgm:prSet/>
      <dgm:spPr/>
      <dgm:t>
        <a:bodyPr/>
        <a:lstStyle/>
        <a:p>
          <a:endParaRPr lang="ru-RU"/>
        </a:p>
      </dgm:t>
    </dgm:pt>
    <dgm:pt modelId="{EA13EF2F-6950-4271-8C11-B123159224F6}" type="sibTrans" cxnId="{E6560004-E584-479E-9D09-F38175DAAC8D}">
      <dgm:prSet/>
      <dgm:spPr/>
      <dgm:t>
        <a:bodyPr/>
        <a:lstStyle/>
        <a:p>
          <a:endParaRPr lang="ru-RU"/>
        </a:p>
      </dgm:t>
    </dgm:pt>
    <dgm:pt modelId="{2063EFA6-DFB0-445C-823B-D31D2AF464B6}">
      <dgm:prSet phldrT="[Текст]"/>
      <dgm:spPr/>
      <dgm:t>
        <a:bodyPr/>
        <a:lstStyle/>
        <a:p>
          <a:endParaRPr lang="ru-RU"/>
        </a:p>
      </dgm:t>
    </dgm:pt>
    <dgm:pt modelId="{BA88A135-2D00-4F8F-B2B0-9921B73BA927}" type="sibTrans" cxnId="{40B30FF4-00BD-4143-9E0A-97C941B77146}">
      <dgm:prSet/>
      <dgm:spPr/>
      <dgm:t>
        <a:bodyPr/>
        <a:lstStyle/>
        <a:p>
          <a:endParaRPr lang="ru-RU"/>
        </a:p>
      </dgm:t>
    </dgm:pt>
    <dgm:pt modelId="{1096E504-98FF-4856-B34F-AB67612ED0B6}" type="parTrans" cxnId="{40B30FF4-00BD-4143-9E0A-97C941B77146}">
      <dgm:prSet/>
      <dgm:spPr/>
      <dgm:t>
        <a:bodyPr/>
        <a:lstStyle/>
        <a:p>
          <a:endParaRPr lang="ru-RU"/>
        </a:p>
      </dgm:t>
    </dgm:pt>
    <dgm:pt modelId="{A80337BB-C245-4F50-BD45-A3D205457A02}" type="pres">
      <dgm:prSet presAssocID="{527FF40C-ACB8-4EBE-ACE0-A86BD881CCD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E513CC5-92CA-4876-9C92-1D87DD047A00}" type="pres">
      <dgm:prSet presAssocID="{527FF40C-ACB8-4EBE-ACE0-A86BD881CCD3}" presName="Name1" presStyleCnt="0"/>
      <dgm:spPr/>
      <dgm:t>
        <a:bodyPr/>
        <a:lstStyle/>
        <a:p>
          <a:endParaRPr lang="ru-RU"/>
        </a:p>
      </dgm:t>
    </dgm:pt>
    <dgm:pt modelId="{BFBFD217-9D73-4F25-BCB1-B7321276E798}" type="pres">
      <dgm:prSet presAssocID="{527FF40C-ACB8-4EBE-ACE0-A86BD881CCD3}" presName="cycle" presStyleCnt="0"/>
      <dgm:spPr/>
      <dgm:t>
        <a:bodyPr/>
        <a:lstStyle/>
        <a:p>
          <a:endParaRPr lang="ru-RU"/>
        </a:p>
      </dgm:t>
    </dgm:pt>
    <dgm:pt modelId="{606CC1E1-80C7-4D8A-8928-9713FEB20EB1}" type="pres">
      <dgm:prSet presAssocID="{527FF40C-ACB8-4EBE-ACE0-A86BD881CCD3}" presName="srcNode" presStyleLbl="node1" presStyleIdx="0" presStyleCnt="7"/>
      <dgm:spPr/>
      <dgm:t>
        <a:bodyPr/>
        <a:lstStyle/>
        <a:p>
          <a:endParaRPr lang="ru-RU"/>
        </a:p>
      </dgm:t>
    </dgm:pt>
    <dgm:pt modelId="{DCEFEFB6-6059-4723-BA2A-599D32DB6A46}" type="pres">
      <dgm:prSet presAssocID="{527FF40C-ACB8-4EBE-ACE0-A86BD881CCD3}" presName="conn" presStyleLbl="parChTrans1D2" presStyleIdx="0" presStyleCnt="1"/>
      <dgm:spPr/>
      <dgm:t>
        <a:bodyPr/>
        <a:lstStyle/>
        <a:p>
          <a:endParaRPr lang="ru-RU"/>
        </a:p>
      </dgm:t>
    </dgm:pt>
    <dgm:pt modelId="{3566A624-B061-463D-B825-4AB56E5D143E}" type="pres">
      <dgm:prSet presAssocID="{527FF40C-ACB8-4EBE-ACE0-A86BD881CCD3}" presName="extraNode" presStyleLbl="node1" presStyleIdx="0" presStyleCnt="7"/>
      <dgm:spPr/>
      <dgm:t>
        <a:bodyPr/>
        <a:lstStyle/>
        <a:p>
          <a:endParaRPr lang="ru-RU"/>
        </a:p>
      </dgm:t>
    </dgm:pt>
    <dgm:pt modelId="{B4D19206-04E4-4033-AFE9-83F991F4DA2B}" type="pres">
      <dgm:prSet presAssocID="{527FF40C-ACB8-4EBE-ACE0-A86BD881CCD3}" presName="dstNode" presStyleLbl="node1" presStyleIdx="0" presStyleCnt="7"/>
      <dgm:spPr/>
      <dgm:t>
        <a:bodyPr/>
        <a:lstStyle/>
        <a:p>
          <a:endParaRPr lang="ru-RU"/>
        </a:p>
      </dgm:t>
    </dgm:pt>
    <dgm:pt modelId="{6018DE75-25F7-4139-9327-CA92A2E56340}" type="pres">
      <dgm:prSet presAssocID="{E6410C7D-2A83-4563-AB8A-394A9C7E30FC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52E77-A20F-44F3-9A3F-C798C89BC5D9}" type="pres">
      <dgm:prSet presAssocID="{E6410C7D-2A83-4563-AB8A-394A9C7E30FC}" presName="accent_1" presStyleCnt="0"/>
      <dgm:spPr/>
      <dgm:t>
        <a:bodyPr/>
        <a:lstStyle/>
        <a:p>
          <a:endParaRPr lang="ru-RU"/>
        </a:p>
      </dgm:t>
    </dgm:pt>
    <dgm:pt modelId="{FE348A5C-F78E-4C08-B1BF-84D787D246EA}" type="pres">
      <dgm:prSet presAssocID="{E6410C7D-2A83-4563-AB8A-394A9C7E30FC}" presName="accentRepeatNode" presStyleLbl="solidFgAcc1" presStyleIdx="0" presStyleCnt="7"/>
      <dgm:spPr/>
      <dgm:t>
        <a:bodyPr/>
        <a:lstStyle/>
        <a:p>
          <a:endParaRPr lang="ru-RU"/>
        </a:p>
      </dgm:t>
    </dgm:pt>
    <dgm:pt modelId="{AA5F503A-45CA-4AD6-8D33-B5F17458A886}" type="pres">
      <dgm:prSet presAssocID="{E921E785-5343-4610-8798-18B58620B557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FCEBB-AC40-4AC6-9CBE-D054BF64F54F}" type="pres">
      <dgm:prSet presAssocID="{E921E785-5343-4610-8798-18B58620B557}" presName="accent_2" presStyleCnt="0"/>
      <dgm:spPr/>
      <dgm:t>
        <a:bodyPr/>
        <a:lstStyle/>
        <a:p>
          <a:endParaRPr lang="ru-RU"/>
        </a:p>
      </dgm:t>
    </dgm:pt>
    <dgm:pt modelId="{963F76FC-7EE9-4253-A2D2-AF5FB462FE55}" type="pres">
      <dgm:prSet presAssocID="{E921E785-5343-4610-8798-18B58620B557}" presName="accentRepeatNode" presStyleLbl="solidFgAcc1" presStyleIdx="1" presStyleCnt="7"/>
      <dgm:spPr/>
      <dgm:t>
        <a:bodyPr/>
        <a:lstStyle/>
        <a:p>
          <a:endParaRPr lang="ru-RU"/>
        </a:p>
      </dgm:t>
    </dgm:pt>
    <dgm:pt modelId="{FF5741E7-302D-45B5-A777-CF94406975CA}" type="pres">
      <dgm:prSet presAssocID="{753D14F5-4B66-488E-949D-C69328F8F935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50F37-8AAC-466B-8789-1C0626D76F12}" type="pres">
      <dgm:prSet presAssocID="{753D14F5-4B66-488E-949D-C69328F8F935}" presName="accent_3" presStyleCnt="0"/>
      <dgm:spPr/>
      <dgm:t>
        <a:bodyPr/>
        <a:lstStyle/>
        <a:p>
          <a:endParaRPr lang="ru-RU"/>
        </a:p>
      </dgm:t>
    </dgm:pt>
    <dgm:pt modelId="{9FADBE6D-0BD0-44FF-B036-8DD9B35BBB71}" type="pres">
      <dgm:prSet presAssocID="{753D14F5-4B66-488E-949D-C69328F8F935}" presName="accentRepeatNode" presStyleLbl="solidFgAcc1" presStyleIdx="2" presStyleCnt="7"/>
      <dgm:spPr/>
      <dgm:t>
        <a:bodyPr/>
        <a:lstStyle/>
        <a:p>
          <a:endParaRPr lang="ru-RU"/>
        </a:p>
      </dgm:t>
    </dgm:pt>
    <dgm:pt modelId="{0E2F5ECC-7C99-4316-9AE6-7259CF957E42}" type="pres">
      <dgm:prSet presAssocID="{6013BA0E-CCF8-4C4B-83FF-CE7838BC7871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C6D3D-4289-46AD-8490-BD85E417867E}" type="pres">
      <dgm:prSet presAssocID="{6013BA0E-CCF8-4C4B-83FF-CE7838BC7871}" presName="accent_4" presStyleCnt="0"/>
      <dgm:spPr/>
      <dgm:t>
        <a:bodyPr/>
        <a:lstStyle/>
        <a:p>
          <a:endParaRPr lang="ru-RU"/>
        </a:p>
      </dgm:t>
    </dgm:pt>
    <dgm:pt modelId="{ABCC5784-664D-423A-A162-B4D487B29303}" type="pres">
      <dgm:prSet presAssocID="{6013BA0E-CCF8-4C4B-83FF-CE7838BC7871}" presName="accentRepeatNode" presStyleLbl="solidFgAcc1" presStyleIdx="3" presStyleCnt="7"/>
      <dgm:spPr/>
      <dgm:t>
        <a:bodyPr/>
        <a:lstStyle/>
        <a:p>
          <a:endParaRPr lang="ru-RU"/>
        </a:p>
      </dgm:t>
    </dgm:pt>
    <dgm:pt modelId="{C611CB43-EBE2-4BC4-9617-E4DB750C01A2}" type="pres">
      <dgm:prSet presAssocID="{3370FC11-F330-4D60-BBAE-6ED66FF299B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19F6B-5C69-4BB9-8695-3229F732CF21}" type="pres">
      <dgm:prSet presAssocID="{3370FC11-F330-4D60-BBAE-6ED66FF299B9}" presName="accent_5" presStyleCnt="0"/>
      <dgm:spPr/>
      <dgm:t>
        <a:bodyPr/>
        <a:lstStyle/>
        <a:p>
          <a:endParaRPr lang="ru-RU"/>
        </a:p>
      </dgm:t>
    </dgm:pt>
    <dgm:pt modelId="{BC2EF84A-F693-4D70-A340-78D1C349C4D2}" type="pres">
      <dgm:prSet presAssocID="{3370FC11-F330-4D60-BBAE-6ED66FF299B9}" presName="accentRepeatNode" presStyleLbl="solidFgAcc1" presStyleIdx="4" presStyleCnt="7"/>
      <dgm:spPr/>
      <dgm:t>
        <a:bodyPr/>
        <a:lstStyle/>
        <a:p>
          <a:endParaRPr lang="ru-RU"/>
        </a:p>
      </dgm:t>
    </dgm:pt>
    <dgm:pt modelId="{515AD01F-E04C-44AB-A982-70D7E7D06CEC}" type="pres">
      <dgm:prSet presAssocID="{F6565095-0D3A-4762-A864-CE18A4538CEC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C94C0-C62D-45E7-8E35-04EAB3670AE1}" type="pres">
      <dgm:prSet presAssocID="{F6565095-0D3A-4762-A864-CE18A4538CEC}" presName="accent_6" presStyleCnt="0"/>
      <dgm:spPr/>
      <dgm:t>
        <a:bodyPr/>
        <a:lstStyle/>
        <a:p>
          <a:endParaRPr lang="ru-RU"/>
        </a:p>
      </dgm:t>
    </dgm:pt>
    <dgm:pt modelId="{12F8DD33-236A-48B8-B2D7-5924C8AC6B3D}" type="pres">
      <dgm:prSet presAssocID="{F6565095-0D3A-4762-A864-CE18A4538CEC}" presName="accentRepeatNode" presStyleLbl="solidFgAcc1" presStyleIdx="5" presStyleCnt="7"/>
      <dgm:spPr/>
      <dgm:t>
        <a:bodyPr/>
        <a:lstStyle/>
        <a:p>
          <a:endParaRPr lang="ru-RU"/>
        </a:p>
      </dgm:t>
    </dgm:pt>
    <dgm:pt modelId="{85E5A581-535C-409D-9B57-9624FC8FAECC}" type="pres">
      <dgm:prSet presAssocID="{99FEC9B5-2C4D-4348-9752-C2907A645DAF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0EDB4-BC7C-4639-AB5C-0A1BCCC77AFE}" type="pres">
      <dgm:prSet presAssocID="{99FEC9B5-2C4D-4348-9752-C2907A645DAF}" presName="accent_7" presStyleCnt="0"/>
      <dgm:spPr/>
      <dgm:t>
        <a:bodyPr/>
        <a:lstStyle/>
        <a:p>
          <a:endParaRPr lang="ru-RU"/>
        </a:p>
      </dgm:t>
    </dgm:pt>
    <dgm:pt modelId="{D7531D95-AAE4-4467-82C6-4AAED9AC7F1F}" type="pres">
      <dgm:prSet presAssocID="{99FEC9B5-2C4D-4348-9752-C2907A645DAF}" presName="accentRepeatNode" presStyleLbl="solidFgAcc1" presStyleIdx="6" presStyleCnt="7"/>
      <dgm:spPr/>
      <dgm:t>
        <a:bodyPr/>
        <a:lstStyle/>
        <a:p>
          <a:endParaRPr lang="ru-RU"/>
        </a:p>
      </dgm:t>
    </dgm:pt>
  </dgm:ptLst>
  <dgm:cxnLst>
    <dgm:cxn modelId="{462CA1F5-E4F9-455C-80A6-D13B2898999B}" srcId="{527FF40C-ACB8-4EBE-ACE0-A86BD881CCD3}" destId="{753D14F5-4B66-488E-949D-C69328F8F935}" srcOrd="2" destOrd="0" parTransId="{641F83D6-B18E-41C1-AEA8-629AB29DFAEC}" sibTransId="{44EADAEC-624E-4869-B064-7E2570E169F8}"/>
    <dgm:cxn modelId="{A76DEAE7-9A78-49DE-98E9-01588E0B1C50}" type="presOf" srcId="{99FEC9B5-2C4D-4348-9752-C2907A645DAF}" destId="{85E5A581-535C-409D-9B57-9624FC8FAECC}" srcOrd="0" destOrd="0" presId="urn:microsoft.com/office/officeart/2008/layout/VerticalCurvedList"/>
    <dgm:cxn modelId="{4D28D215-BB6C-4256-9095-0B7D7D229E3C}" srcId="{527FF40C-ACB8-4EBE-ACE0-A86BD881CCD3}" destId="{6013BA0E-CCF8-4C4B-83FF-CE7838BC7871}" srcOrd="3" destOrd="0" parTransId="{50F91F0F-6CDA-4056-A7FE-31690E4C7A4B}" sibTransId="{0E456F1A-32C4-4279-BFF3-29103B3FC743}"/>
    <dgm:cxn modelId="{58778649-3454-48E6-9D1B-66BC873DD508}" type="presOf" srcId="{E6410C7D-2A83-4563-AB8A-394A9C7E30FC}" destId="{6018DE75-25F7-4139-9327-CA92A2E56340}" srcOrd="0" destOrd="0" presId="urn:microsoft.com/office/officeart/2008/layout/VerticalCurvedList"/>
    <dgm:cxn modelId="{30416B68-FF75-4438-A003-92CB2BA600AA}" type="presOf" srcId="{527FF40C-ACB8-4EBE-ACE0-A86BD881CCD3}" destId="{A80337BB-C245-4F50-BD45-A3D205457A02}" srcOrd="0" destOrd="0" presId="urn:microsoft.com/office/officeart/2008/layout/VerticalCurvedList"/>
    <dgm:cxn modelId="{40B30FF4-00BD-4143-9E0A-97C941B77146}" srcId="{527FF40C-ACB8-4EBE-ACE0-A86BD881CCD3}" destId="{2063EFA6-DFB0-445C-823B-D31D2AF464B6}" srcOrd="7" destOrd="0" parTransId="{1096E504-98FF-4856-B34F-AB67612ED0B6}" sibTransId="{BA88A135-2D00-4F8F-B2B0-9921B73BA927}"/>
    <dgm:cxn modelId="{7942FC98-8CB5-47B1-BAD3-2E2881C9233C}" type="presOf" srcId="{3370FC11-F330-4D60-BBAE-6ED66FF299B9}" destId="{C611CB43-EBE2-4BC4-9617-E4DB750C01A2}" srcOrd="0" destOrd="0" presId="urn:microsoft.com/office/officeart/2008/layout/VerticalCurvedList"/>
    <dgm:cxn modelId="{BAF1A519-339C-42D1-ABA8-05EDC3ABF22F}" type="presOf" srcId="{F6565095-0D3A-4762-A864-CE18A4538CEC}" destId="{515AD01F-E04C-44AB-A982-70D7E7D06CEC}" srcOrd="0" destOrd="0" presId="urn:microsoft.com/office/officeart/2008/layout/VerticalCurvedList"/>
    <dgm:cxn modelId="{4E67FE6D-AB47-4BE0-8C2A-D4B1F3AF71E8}" srcId="{527FF40C-ACB8-4EBE-ACE0-A86BD881CCD3}" destId="{E921E785-5343-4610-8798-18B58620B557}" srcOrd="1" destOrd="0" parTransId="{176E4268-DB45-4462-9871-7EA289E7B703}" sibTransId="{6E9782CB-B49C-4BEB-84D5-03CCE770A0D4}"/>
    <dgm:cxn modelId="{34CD5EF2-5D0E-4DC5-A0D5-BBAE4719990E}" srcId="{527FF40C-ACB8-4EBE-ACE0-A86BD881CCD3}" destId="{E6410C7D-2A83-4563-AB8A-394A9C7E30FC}" srcOrd="0" destOrd="0" parTransId="{7072C6CE-13ED-4AA9-A280-806F1B3F8E36}" sibTransId="{547776C1-21F7-406A-A5FD-4091911D702A}"/>
    <dgm:cxn modelId="{E6560004-E584-479E-9D09-F38175DAAC8D}" srcId="{527FF40C-ACB8-4EBE-ACE0-A86BD881CCD3}" destId="{99FEC9B5-2C4D-4348-9752-C2907A645DAF}" srcOrd="6" destOrd="0" parTransId="{A43E9ABE-CCB7-4924-8C72-2E69D041F61D}" sibTransId="{EA13EF2F-6950-4271-8C11-B123159224F6}"/>
    <dgm:cxn modelId="{B9FFA613-1F8C-4D01-833E-E9D4B1FD88E4}" type="presOf" srcId="{753D14F5-4B66-488E-949D-C69328F8F935}" destId="{FF5741E7-302D-45B5-A777-CF94406975CA}" srcOrd="0" destOrd="0" presId="urn:microsoft.com/office/officeart/2008/layout/VerticalCurvedList"/>
    <dgm:cxn modelId="{28E55E26-BA99-493F-B351-718EA54BBBD5}" type="presOf" srcId="{6013BA0E-CCF8-4C4B-83FF-CE7838BC7871}" destId="{0E2F5ECC-7C99-4316-9AE6-7259CF957E42}" srcOrd="0" destOrd="0" presId="urn:microsoft.com/office/officeart/2008/layout/VerticalCurvedList"/>
    <dgm:cxn modelId="{29D4BF7A-2921-42E7-BB38-5178F89D7406}" type="presOf" srcId="{547776C1-21F7-406A-A5FD-4091911D702A}" destId="{DCEFEFB6-6059-4723-BA2A-599D32DB6A46}" srcOrd="0" destOrd="0" presId="urn:microsoft.com/office/officeart/2008/layout/VerticalCurvedList"/>
    <dgm:cxn modelId="{E64E50E8-CEE9-4ACD-92C5-24CC587629B5}" type="presOf" srcId="{E921E785-5343-4610-8798-18B58620B557}" destId="{AA5F503A-45CA-4AD6-8D33-B5F17458A886}" srcOrd="0" destOrd="0" presId="urn:microsoft.com/office/officeart/2008/layout/VerticalCurvedList"/>
    <dgm:cxn modelId="{5FE1940C-0608-4A02-A0BC-73CC2BA86CD9}" srcId="{527FF40C-ACB8-4EBE-ACE0-A86BD881CCD3}" destId="{F6565095-0D3A-4762-A864-CE18A4538CEC}" srcOrd="5" destOrd="0" parTransId="{FE65828F-4A6B-485F-80E4-4E0CCE619022}" sibTransId="{B531F39E-0D54-4C3E-AB35-A9E69AC4E110}"/>
    <dgm:cxn modelId="{61C9EF21-9690-4937-AE48-2AA813E5E6D4}" srcId="{527FF40C-ACB8-4EBE-ACE0-A86BD881CCD3}" destId="{3370FC11-F330-4D60-BBAE-6ED66FF299B9}" srcOrd="4" destOrd="0" parTransId="{027ADAF5-0679-44F8-BF34-0DDD3A68CBA3}" sibTransId="{A60B7AF8-2149-48B6-8D7A-731A597CAD67}"/>
    <dgm:cxn modelId="{BD8F3423-84B8-4305-A4BE-DC88B30CD1DB}" type="presParOf" srcId="{A80337BB-C245-4F50-BD45-A3D205457A02}" destId="{5E513CC5-92CA-4876-9C92-1D87DD047A00}" srcOrd="0" destOrd="0" presId="urn:microsoft.com/office/officeart/2008/layout/VerticalCurvedList"/>
    <dgm:cxn modelId="{F8096121-64C0-42E5-94E3-31C5E15BAF53}" type="presParOf" srcId="{5E513CC5-92CA-4876-9C92-1D87DD047A00}" destId="{BFBFD217-9D73-4F25-BCB1-B7321276E798}" srcOrd="0" destOrd="0" presId="urn:microsoft.com/office/officeart/2008/layout/VerticalCurvedList"/>
    <dgm:cxn modelId="{014B372B-AD82-4BA4-95A4-C353FB81AE67}" type="presParOf" srcId="{BFBFD217-9D73-4F25-BCB1-B7321276E798}" destId="{606CC1E1-80C7-4D8A-8928-9713FEB20EB1}" srcOrd="0" destOrd="0" presId="urn:microsoft.com/office/officeart/2008/layout/VerticalCurvedList"/>
    <dgm:cxn modelId="{9A452209-CCC9-4231-82C1-2FB79ABCD50C}" type="presParOf" srcId="{BFBFD217-9D73-4F25-BCB1-B7321276E798}" destId="{DCEFEFB6-6059-4723-BA2A-599D32DB6A46}" srcOrd="1" destOrd="0" presId="urn:microsoft.com/office/officeart/2008/layout/VerticalCurvedList"/>
    <dgm:cxn modelId="{CF504D7F-E8BF-4931-BC12-0D3B6C6F3BC5}" type="presParOf" srcId="{BFBFD217-9D73-4F25-BCB1-B7321276E798}" destId="{3566A624-B061-463D-B825-4AB56E5D143E}" srcOrd="2" destOrd="0" presId="urn:microsoft.com/office/officeart/2008/layout/VerticalCurvedList"/>
    <dgm:cxn modelId="{06A486ED-D95E-4452-93E8-DF33BF52DE29}" type="presParOf" srcId="{BFBFD217-9D73-4F25-BCB1-B7321276E798}" destId="{B4D19206-04E4-4033-AFE9-83F991F4DA2B}" srcOrd="3" destOrd="0" presId="urn:microsoft.com/office/officeart/2008/layout/VerticalCurvedList"/>
    <dgm:cxn modelId="{92A0E72A-31D2-438A-9ED6-A96DAF4470FF}" type="presParOf" srcId="{5E513CC5-92CA-4876-9C92-1D87DD047A00}" destId="{6018DE75-25F7-4139-9327-CA92A2E56340}" srcOrd="1" destOrd="0" presId="urn:microsoft.com/office/officeart/2008/layout/VerticalCurvedList"/>
    <dgm:cxn modelId="{1A4D12DD-6BD4-476E-9888-73195BB4215A}" type="presParOf" srcId="{5E513CC5-92CA-4876-9C92-1D87DD047A00}" destId="{C2052E77-A20F-44F3-9A3F-C798C89BC5D9}" srcOrd="2" destOrd="0" presId="urn:microsoft.com/office/officeart/2008/layout/VerticalCurvedList"/>
    <dgm:cxn modelId="{5621CD51-E65A-4C12-9871-7CD62B0A101D}" type="presParOf" srcId="{C2052E77-A20F-44F3-9A3F-C798C89BC5D9}" destId="{FE348A5C-F78E-4C08-B1BF-84D787D246EA}" srcOrd="0" destOrd="0" presId="urn:microsoft.com/office/officeart/2008/layout/VerticalCurvedList"/>
    <dgm:cxn modelId="{63A00ADA-C555-4040-8540-D0462B229416}" type="presParOf" srcId="{5E513CC5-92CA-4876-9C92-1D87DD047A00}" destId="{AA5F503A-45CA-4AD6-8D33-B5F17458A886}" srcOrd="3" destOrd="0" presId="urn:microsoft.com/office/officeart/2008/layout/VerticalCurvedList"/>
    <dgm:cxn modelId="{009DBC9B-7828-49C1-96C0-43AC304A9403}" type="presParOf" srcId="{5E513CC5-92CA-4876-9C92-1D87DD047A00}" destId="{E79FCEBB-AC40-4AC6-9CBE-D054BF64F54F}" srcOrd="4" destOrd="0" presId="urn:microsoft.com/office/officeart/2008/layout/VerticalCurvedList"/>
    <dgm:cxn modelId="{15A978C0-6C4F-476E-B611-2D2C4C868E78}" type="presParOf" srcId="{E79FCEBB-AC40-4AC6-9CBE-D054BF64F54F}" destId="{963F76FC-7EE9-4253-A2D2-AF5FB462FE55}" srcOrd="0" destOrd="0" presId="urn:microsoft.com/office/officeart/2008/layout/VerticalCurvedList"/>
    <dgm:cxn modelId="{57E7A07B-9146-40A2-9345-53F75B41249D}" type="presParOf" srcId="{5E513CC5-92CA-4876-9C92-1D87DD047A00}" destId="{FF5741E7-302D-45B5-A777-CF94406975CA}" srcOrd="5" destOrd="0" presId="urn:microsoft.com/office/officeart/2008/layout/VerticalCurvedList"/>
    <dgm:cxn modelId="{6CD32C58-5C5A-4B43-BD11-469ECDE7BE42}" type="presParOf" srcId="{5E513CC5-92CA-4876-9C92-1D87DD047A00}" destId="{18B50F37-8AAC-466B-8789-1C0626D76F12}" srcOrd="6" destOrd="0" presId="urn:microsoft.com/office/officeart/2008/layout/VerticalCurvedList"/>
    <dgm:cxn modelId="{EB5EF75D-2E07-4E62-87FB-7F9205B5845D}" type="presParOf" srcId="{18B50F37-8AAC-466B-8789-1C0626D76F12}" destId="{9FADBE6D-0BD0-44FF-B036-8DD9B35BBB71}" srcOrd="0" destOrd="0" presId="urn:microsoft.com/office/officeart/2008/layout/VerticalCurvedList"/>
    <dgm:cxn modelId="{FAB4EC14-F217-4EC8-AA3A-9627B295B0E3}" type="presParOf" srcId="{5E513CC5-92CA-4876-9C92-1D87DD047A00}" destId="{0E2F5ECC-7C99-4316-9AE6-7259CF957E42}" srcOrd="7" destOrd="0" presId="urn:microsoft.com/office/officeart/2008/layout/VerticalCurvedList"/>
    <dgm:cxn modelId="{E2FBCE97-746F-4D14-A8F5-5BD58127EC4A}" type="presParOf" srcId="{5E513CC5-92CA-4876-9C92-1D87DD047A00}" destId="{D2FC6D3D-4289-46AD-8490-BD85E417867E}" srcOrd="8" destOrd="0" presId="urn:microsoft.com/office/officeart/2008/layout/VerticalCurvedList"/>
    <dgm:cxn modelId="{40411826-7C79-4A70-85AA-379209AEBEF6}" type="presParOf" srcId="{D2FC6D3D-4289-46AD-8490-BD85E417867E}" destId="{ABCC5784-664D-423A-A162-B4D487B29303}" srcOrd="0" destOrd="0" presId="urn:microsoft.com/office/officeart/2008/layout/VerticalCurvedList"/>
    <dgm:cxn modelId="{3B38520B-FAD2-4A06-BD43-A95B4D699CDE}" type="presParOf" srcId="{5E513CC5-92CA-4876-9C92-1D87DD047A00}" destId="{C611CB43-EBE2-4BC4-9617-E4DB750C01A2}" srcOrd="9" destOrd="0" presId="urn:microsoft.com/office/officeart/2008/layout/VerticalCurvedList"/>
    <dgm:cxn modelId="{17A6EE8F-E9E0-4F60-B062-5337FF55C9D5}" type="presParOf" srcId="{5E513CC5-92CA-4876-9C92-1D87DD047A00}" destId="{44519F6B-5C69-4BB9-8695-3229F732CF21}" srcOrd="10" destOrd="0" presId="urn:microsoft.com/office/officeart/2008/layout/VerticalCurvedList"/>
    <dgm:cxn modelId="{313BCA19-B7D0-45E4-B554-BB8B01975988}" type="presParOf" srcId="{44519F6B-5C69-4BB9-8695-3229F732CF21}" destId="{BC2EF84A-F693-4D70-A340-78D1C349C4D2}" srcOrd="0" destOrd="0" presId="urn:microsoft.com/office/officeart/2008/layout/VerticalCurvedList"/>
    <dgm:cxn modelId="{41FEC0AF-A462-44C1-AA27-E263C09D42A1}" type="presParOf" srcId="{5E513CC5-92CA-4876-9C92-1D87DD047A00}" destId="{515AD01F-E04C-44AB-A982-70D7E7D06CEC}" srcOrd="11" destOrd="0" presId="urn:microsoft.com/office/officeart/2008/layout/VerticalCurvedList"/>
    <dgm:cxn modelId="{135634E2-87F1-40A5-A024-B80E0B65F2DF}" type="presParOf" srcId="{5E513CC5-92CA-4876-9C92-1D87DD047A00}" destId="{332C94C0-C62D-45E7-8E35-04EAB3670AE1}" srcOrd="12" destOrd="0" presId="urn:microsoft.com/office/officeart/2008/layout/VerticalCurvedList"/>
    <dgm:cxn modelId="{6819B5CE-CE5C-4DED-BFD4-8EF43F1C27AE}" type="presParOf" srcId="{332C94C0-C62D-45E7-8E35-04EAB3670AE1}" destId="{12F8DD33-236A-48B8-B2D7-5924C8AC6B3D}" srcOrd="0" destOrd="0" presId="urn:microsoft.com/office/officeart/2008/layout/VerticalCurvedList"/>
    <dgm:cxn modelId="{B56B50E4-8B7C-47DF-8340-E9B4CF4DA1A0}" type="presParOf" srcId="{5E513CC5-92CA-4876-9C92-1D87DD047A00}" destId="{85E5A581-535C-409D-9B57-9624FC8FAECC}" srcOrd="13" destOrd="0" presId="urn:microsoft.com/office/officeart/2008/layout/VerticalCurvedList"/>
    <dgm:cxn modelId="{D4F638CC-9642-4904-9E31-22CE03ADBF68}" type="presParOf" srcId="{5E513CC5-92CA-4876-9C92-1D87DD047A00}" destId="{A280EDB4-BC7C-4639-AB5C-0A1BCCC77AFE}" srcOrd="14" destOrd="0" presId="urn:microsoft.com/office/officeart/2008/layout/VerticalCurvedList"/>
    <dgm:cxn modelId="{FC10C8E4-AF29-4D29-B47D-6F1C83B26363}" type="presParOf" srcId="{A280EDB4-BC7C-4639-AB5C-0A1BCCC77AFE}" destId="{D7531D95-AAE4-4467-82C6-4AAED9AC7F1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12C70-AACD-4057-A11A-E358EB80D593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3186C-5E53-40F4-970C-1D5A94858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62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186C-5E53-40F4-970C-1D5A94858DB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652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14372E-8BCB-4501-A3F0-1ADCA2C6346C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A3CEB-DC17-4221-848D-BC0CA6083B0F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5D657-30BC-4A1C-A1ED-5F7934989BD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47.jpe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microsoft.com/office/2007/relationships/hdphoto" Target="../media/hdphoto5.wdp"/><Relationship Id="rId7" Type="http://schemas.openxmlformats.org/officeDocument/2006/relationships/image" Target="../media/image61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microsoft.com/office/2007/relationships/hdphoto" Target="../media/hdphoto6.wdp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118954"/>
            <a:ext cx="84710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Общероссийская общественная организация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«Ассоциация медицинских сестер России»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80120" cy="1080120"/>
          </a:xfrm>
          <a:prstGeom prst="rect">
            <a:avLst/>
          </a:prstGeom>
          <a:noFill/>
          <a:effectLst/>
        </p:spPr>
      </p:pic>
      <p:sp>
        <p:nvSpPr>
          <p:cNvPr id="21" name="Овал 20"/>
          <p:cNvSpPr/>
          <p:nvPr/>
        </p:nvSpPr>
        <p:spPr>
          <a:xfrm>
            <a:off x="107504" y="116632"/>
            <a:ext cx="1080120" cy="10801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Объект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282683" y="6291582"/>
            <a:ext cx="6696744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i="1" dirty="0" smtClean="0">
                <a:solidFill>
                  <a:schemeClr val="bg1"/>
                </a:solidFill>
              </a:rPr>
              <a:t>Город Иваново   17-18 сентября 2015 г.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04" y="2852936"/>
            <a:ext cx="9047103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Роль медицинской сестры в лечении пациентов, страдающих психическими заболеваниями».»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874" y="1556792"/>
            <a:ext cx="859758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Всероссийская </a:t>
            </a: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научно-практическая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4941168"/>
            <a:ext cx="214891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900" b="1" dirty="0" smtClean="0">
              <a:solidFill>
                <a:schemeClr val="tx2">
                  <a:lumMod val="50000"/>
                </a:schemeClr>
              </a:solidFill>
              <a:ea typeface="+mj-ea"/>
              <a:cs typeface="+mj-cs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Докладчик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Лудын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Т.Н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94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КОНФЕРЕНЦИЯ 17-18.09.15\ЗАМ.НАЧАЛЬНИКА ДЕПАРТАМЕНТА\ЗАМ.НАЧАЛЬНИКА ДЕПАРТАМЕНТА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35"/>
          <a:stretch/>
        </p:blipFill>
        <p:spPr bwMode="auto">
          <a:xfrm>
            <a:off x="395536" y="404664"/>
            <a:ext cx="3600400" cy="5340877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756" y="5517231"/>
            <a:ext cx="4338228" cy="1102839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</a:t>
            </a:r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начальника Департамента здравоохранения Ивановской области Лукина Людмила Николаевна </a:t>
            </a:r>
          </a:p>
        </p:txBody>
      </p:sp>
      <p:pic>
        <p:nvPicPr>
          <p:cNvPr id="17411" name="Picture 3" descr="E:\КОНФЕРЕНЦИЯ 17-18.09.15\ВЕРНИДУБ\DSC_029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04048" y="404664"/>
            <a:ext cx="3660834" cy="5419100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44008" y="5542853"/>
            <a:ext cx="4320480" cy="10772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Главный </a:t>
            </a:r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врач ОБУЗ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ОКПБ</a:t>
            </a:r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</a:t>
            </a:r>
            <a:r>
              <a:rPr lang="ru-RU" sz="1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Богородское</a:t>
            </a:r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Вернидуб Илья Евгеньевич.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173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sz="2400" b="1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387" name="Picture 3" descr="E:\КОНФЕРЕНЦИЯ 17-18.09.15\КРУГЛЫЙ СТОЛ ВИНОГРАДОВА\DSC_054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23528" y="446540"/>
            <a:ext cx="4356493" cy="5904656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77589" y="662473"/>
            <a:ext cx="3816424" cy="541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ВИНОГРАДОВ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СЕРГЕЙ ВЛАДИМИРОВИЧ</a:t>
            </a:r>
          </a:p>
          <a:p>
            <a:pPr algn="ctr">
              <a:lnSpc>
                <a:spcPct val="100000"/>
              </a:lnSpc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главного врача по работе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сестринским персоналом, председатель </a:t>
            </a:r>
            <a:endPara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секции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РАМС «Сестринское дело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в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психиатрии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algn="ctr">
              <a:lnSpc>
                <a:spcPct val="100000"/>
              </a:lnSpc>
            </a:pPr>
            <a:r>
              <a:rPr lang="ru-RU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к.м.н</a:t>
            </a: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929273" y="4797152"/>
            <a:ext cx="1872208" cy="1833122"/>
            <a:chOff x="10044608" y="1882292"/>
            <a:chExt cx="1872208" cy="183312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0332640" y="2186785"/>
              <a:ext cx="1296144" cy="122413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http://heartlib.ru/tw_refs/12/11490/11490_html_m1b36fbf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4608" y="1882292"/>
              <a:ext cx="1872208" cy="1833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933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82524382"/>
              </p:ext>
            </p:extLst>
          </p:nvPr>
        </p:nvGraphicFramePr>
        <p:xfrm>
          <a:off x="467544" y="476672"/>
          <a:ext cx="835292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62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КОНФЕРЕНЦИЯ 17-18.09.15\ВИНОГРАДОВ\DSC_03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490" y="404664"/>
            <a:ext cx="6473019" cy="4464496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27584" y="5301208"/>
            <a:ext cx="7488832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ВИНОГРАДОВ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СЕРГЕЙ ВЛАДИМИРОВИЧ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«СОВРЕМЕННОЕ СОСТОЯНИЕ СЕСТРИНСКОГО ДЕЛА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ПСИХИАТРИИ, ПРОБЛЕМЫ И ПЕРСПЕКТИВЫ»</a:t>
            </a: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1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24917469"/>
              </p:ext>
            </p:extLst>
          </p:nvPr>
        </p:nvGraphicFramePr>
        <p:xfrm>
          <a:off x="88371" y="188640"/>
          <a:ext cx="871296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338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КОНФЕРЕНЦИЯ 17-18.09.15\СЕМЕНОВА\MEMO011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407747"/>
            <a:ext cx="3960440" cy="2949469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КОНФЕРЕНЦИЯ 17-18.09.15\ЕГОШИНА\ЕГОШИН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88024" y="3848169"/>
            <a:ext cx="3946657" cy="2631105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957776" y="407747"/>
            <a:ext cx="3744416" cy="2736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СЕМЕНОВА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ГАЛИНА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НИКОЛАЕВНА</a:t>
            </a:r>
          </a:p>
          <a:p>
            <a:pPr algn="ctr">
              <a:lnSpc>
                <a:spcPct val="100000"/>
              </a:lnSpc>
            </a:pPr>
            <a:endParaRPr lang="ru-RU" sz="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«Взаимодействие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специализированной секции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психиатрии </a:t>
            </a:r>
            <a:r>
              <a:rPr lang="ru-RU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ТРОО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28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536" y="3769142"/>
            <a:ext cx="3960440" cy="2694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ЕГОШИНА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ГАЛИНА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ЛЕОНИДОВНА</a:t>
            </a:r>
          </a:p>
          <a:p>
            <a:pPr algn="ctr">
              <a:lnSpc>
                <a:spcPct val="100000"/>
              </a:lnSpc>
            </a:pPr>
            <a:endParaRPr lang="ru-RU" sz="9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Роль 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РОО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/>
              <a:t>«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АСМР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РМЭ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повышении качества сестринской помощи в психиатрии</a:t>
            </a: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61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E:\КОНФЕРЕНЦИЯ 17-18.09.15\СОЛОВЬЕВ\DSC_03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0703" y="404664"/>
            <a:ext cx="5975648" cy="3983765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941168"/>
            <a:ext cx="8221967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СОЛОВЬЕВ АЛЕКСАНДР 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Протоиерей</a:t>
            </a:r>
            <a:r>
              <a:rPr lang="ru-RU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настоятель храма в честь иконы Божьей Матери «Прибавление </a:t>
            </a:r>
            <a:r>
              <a:rPr lang="ru-RU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ума» </a:t>
            </a:r>
            <a:r>
              <a:rPr lang="ru-RU" sz="20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г.Иваново</a:t>
            </a:r>
            <a:endParaRPr lang="ru-RU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«Взаимодействие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русской православной церкви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с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отечественной медициной, перспективы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сотрудничества»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56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КОНФЕРЕНЦИЯ 17-18.09.15\ПЕТРОВА\P109024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9934" y="329488"/>
            <a:ext cx="4033202" cy="2865705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573016"/>
            <a:ext cx="4034363" cy="286790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716016" y="249630"/>
            <a:ext cx="4176464" cy="2887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ПЕТРОВА </a:t>
            </a:r>
          </a:p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ИРИНА </a:t>
            </a:r>
          </a:p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ВЛАДИМИРОВНА </a:t>
            </a:r>
          </a:p>
          <a:p>
            <a:pPr algn="ctr">
              <a:lnSpc>
                <a:spcPct val="100000"/>
              </a:lnSpc>
            </a:pPr>
            <a:endParaRPr lang="ru-RU" sz="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«Профессиональная 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адаптация медицинских работников в </a:t>
            </a:r>
            <a:r>
              <a:rPr lang="ru-RU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ГКУЗ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«Волгоградская областная клиническая психиатрическая больница №2»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8303" y="3656241"/>
            <a:ext cx="4176464" cy="2887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18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РЯБЧИКОВА</a:t>
            </a: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ТАТЬЯНА </a:t>
            </a:r>
          </a:p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ВАЛЕНТИНОВНА </a:t>
            </a:r>
          </a:p>
          <a:p>
            <a:pPr algn="ctr">
              <a:lnSpc>
                <a:spcPct val="100000"/>
              </a:lnSpc>
            </a:pPr>
            <a:endParaRPr lang="ru-RU" sz="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Активация трудовой деятельности среднего медицинского персонала психиатрических больниц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г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Владимира и </a:t>
            </a: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Подмосковья»</a:t>
            </a:r>
            <a:endParaRPr lang="ru-RU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6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КОНФЕРЕНЦИЯ 17-18.09.15\РУЖЕВСКАЯ\P109023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6646" y="476672"/>
            <a:ext cx="6485830" cy="3746008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4581128"/>
            <a:ext cx="8372066" cy="2081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РУЖЕНСКАЯ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ЕЛЕНА ВЛАДИМИРОВНА.</a:t>
            </a:r>
          </a:p>
          <a:p>
            <a:pPr algn="ctr">
              <a:lnSpc>
                <a:spcPct val="10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главный психиатр Департамента здравоохранения Ивановской области к.м.н.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Стратегии поведения в конфликте среднего медицинского персонала, работающего в психиатрии»</a:t>
            </a:r>
          </a:p>
          <a:p>
            <a:pPr algn="ctr">
              <a:lnSpc>
                <a:spcPct val="100000"/>
              </a:lnSpc>
            </a:pPr>
            <a:endParaRPr lang="ru-RU" sz="2000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3839603"/>
            <a:ext cx="3865492" cy="2714348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7" name="Picture 1" descr="E:\КОНФЕРЕНЦИЯ 17-18.09.15\СЕЛИФАНОВА\DSC_042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501201"/>
            <a:ext cx="4005299" cy="2826265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48406" y="3762106"/>
            <a:ext cx="4005299" cy="2869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ПОПОВА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ТАТЬЯНА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ЯКОВЛЕВНА   </a:t>
            </a: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«Роль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медицинских сестер психоневрологического диспансера в проведении реабилитационных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мероприятий»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76056" y="402165"/>
            <a:ext cx="3793484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СЕЛИФАНОВА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ОЛЬГА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НИКОЛАЕВНА  </a:t>
            </a:r>
          </a:p>
          <a:p>
            <a:pPr algn="ctr"/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«Особенности взаимодействия с семьями пациентов с психическими заболеваниями»</a:t>
            </a: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77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http://prosvadbu.su/images/stories/site/mag/out2012/kolco/a9c8a719c6209b9fa89d73219b45f68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01439" y="32614"/>
            <a:ext cx="4819992" cy="3410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2.smotra.ru/data/img/events_posters/event-529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12919" y="3429000"/>
            <a:ext cx="4831081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travel37.ru/images/autobustur/kazan/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0" y="3429000"/>
            <a:ext cx="4469974" cy="3461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rivetstrana.ru/zolotoe-kolco/ivanovo/image/h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0"/>
            <a:ext cx="4469975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tiesto88.users.photofile.ru/photo/tiesto88/200657844/xlarge/209905806.jpg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63249"/>
            <a:ext cx="1534534" cy="182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tyr61.ru/media/tours/2015/07/11/%D0%97%D0%BE%D0%BB%D0%BE%D1%82%D0%BE%D0%B5_%D0%BA%D0%BE%D0%BB%D1%8C%D1%86%D0%BE_4_scale_800x600.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5" y="1534480"/>
            <a:ext cx="3507062" cy="350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40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КОНФЕРЕНЦИЯ 17-18.09.15\ВОРОНКОВА\DSC_03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356" y="296651"/>
            <a:ext cx="4054216" cy="2808312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E:\КОНФЕРЕНЦИЯ 17-18.09.15\ЧАРКОВА\DSC_039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932040" y="3620815"/>
            <a:ext cx="3947509" cy="280831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932040" y="188640"/>
            <a:ext cx="3947509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ВОРОНКОВА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ТАТЬЯНА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АНАТОЛЬЕВНА </a:t>
            </a:r>
          </a:p>
          <a:p>
            <a:pPr algn="ctr">
              <a:lnSpc>
                <a:spcPct val="100000"/>
              </a:lnSpc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«Технологии психиатрического сервиса в психосоциальной реабилитации женщин трудоспособного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возраста</a:t>
            </a:r>
            <a:r>
              <a:rPr lang="ru-RU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1356" y="3620815"/>
            <a:ext cx="3947509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ЧАРКОВА</a:t>
            </a:r>
            <a:endParaRPr lang="ru-RU" sz="2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ОКСАНА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ГЕННАДЬЕВНА  </a:t>
            </a: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«Способы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немедикаментозного снижения уровня </a:t>
            </a:r>
            <a:r>
              <a:rPr lang="ru-RU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психоэмоциальных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расстройств у пациентов наркологического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стационара»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952" y="419422"/>
            <a:ext cx="3731668" cy="2463652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 descr="E:\КОНФЕРЕНЦИЯ 17-18.09.15\ТЕРЕТЬЕВА\DSC_039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04047" y="419422"/>
            <a:ext cx="3456385" cy="2179768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E:\КОНФЕРЕНЦИЯ 17-18.09.15\ГОЛОВАНОВА\DSC_036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04047" y="3647289"/>
            <a:ext cx="3651561" cy="2413127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1263" y="5810436"/>
            <a:ext cx="4097128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/>
            </a:lvl1pPr>
          </a:lstStyle>
          <a:p>
            <a:r>
              <a:rPr lang="ru-RU" u="sng" dirty="0" smtClean="0">
                <a:solidFill>
                  <a:srgbClr val="FF0000"/>
                </a:solidFill>
                <a:effectLst/>
              </a:rPr>
              <a:t>Голованова Светлана Ивановна</a:t>
            </a:r>
          </a:p>
          <a:p>
            <a:r>
              <a:rPr lang="ru-RU" dirty="0" smtClean="0">
                <a:effectLst/>
              </a:rPr>
              <a:t>«Внедрение в работу новых технологий»</a:t>
            </a:r>
            <a:endParaRPr lang="ru-RU" sz="1200" dirty="0">
              <a:ea typeface="Calibri"/>
              <a:cs typeface="Times New Roman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16017" y="2343451"/>
            <a:ext cx="4025118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/>
            </a:lvl1pPr>
          </a:lstStyle>
          <a:p>
            <a:r>
              <a:rPr lang="ru-RU" u="sng" dirty="0" smtClean="0">
                <a:solidFill>
                  <a:srgbClr val="FF0000"/>
                </a:solidFill>
              </a:rPr>
              <a:t>Терентьева Алла Александровна</a:t>
            </a:r>
          </a:p>
          <a:p>
            <a:r>
              <a:rPr lang="ru-RU" dirty="0" smtClean="0"/>
              <a:t>«Опыт внедрения адаптационных и реабилитационных мероприятий в работу медицинских сестер»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034" y="3647289"/>
            <a:ext cx="3831997" cy="2768352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4685" y="5810437"/>
            <a:ext cx="4408694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dk1"/>
                </a:solidFill>
                <a:effectLst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u="sng" dirty="0">
                <a:solidFill>
                  <a:srgbClr val="FF0000"/>
                </a:solidFill>
              </a:rPr>
              <a:t>Козырева Вера Алексеевна</a:t>
            </a:r>
          </a:p>
          <a:p>
            <a:r>
              <a:rPr lang="ru-RU" dirty="0" smtClean="0"/>
              <a:t>«Современный </a:t>
            </a:r>
            <a:r>
              <a:rPr lang="ru-RU" dirty="0"/>
              <a:t>подход в лечении и реабилитации пациентов с психическими </a:t>
            </a:r>
            <a:r>
              <a:rPr lang="ru-RU" dirty="0" smtClean="0"/>
              <a:t>расстройствами»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74545" y="2337242"/>
            <a:ext cx="4320481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dk1"/>
                </a:solidFill>
                <a:effectLst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u="sng" dirty="0" err="1">
                <a:solidFill>
                  <a:srgbClr val="FF0000"/>
                </a:solidFill>
              </a:rPr>
              <a:t>Долбилова</a:t>
            </a:r>
            <a:r>
              <a:rPr lang="ru-RU" u="sng" dirty="0">
                <a:solidFill>
                  <a:srgbClr val="FF0000"/>
                </a:solidFill>
              </a:rPr>
              <a:t> Людмила Валентиновна</a:t>
            </a:r>
          </a:p>
          <a:p>
            <a:r>
              <a:rPr lang="ru-RU" dirty="0" smtClean="0"/>
              <a:t>«Опыт </a:t>
            </a:r>
            <a:r>
              <a:rPr lang="ru-RU" dirty="0"/>
              <a:t>внедрения психосоциальных тренингов по программе «Правильный прием лекарственных препаратов»</a:t>
            </a:r>
          </a:p>
        </p:txBody>
      </p:sp>
    </p:spTree>
    <p:extLst>
      <p:ext uri="{BB962C8B-B14F-4D97-AF65-F5344CB8AC3E}">
        <p14:creationId xmlns:p14="http://schemas.microsoft.com/office/powerpoint/2010/main" val="183905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E:\КОНФЕРЕНЦИЯ 17-18.09.15\БИКЕТОВА\DSC_044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783569"/>
            <a:ext cx="3587469" cy="262246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319430"/>
            <a:ext cx="4176464" cy="2918248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35013" y="188640"/>
            <a:ext cx="3644536" cy="3024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4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ТАНЬШИНА</a:t>
            </a: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ОЛЕСЯ ВЛАДИМИРОВНА</a:t>
            </a:r>
          </a:p>
          <a:p>
            <a:pPr algn="ctr">
              <a:lnSpc>
                <a:spcPct val="100000"/>
              </a:lnSpc>
            </a:pPr>
            <a:r>
              <a:rPr lang="ru-RU" sz="2400" dirty="0" smtClean="0"/>
              <a:t>«</a:t>
            </a:r>
            <a:r>
              <a:rPr lang="ru-RU" sz="2400" b="1" dirty="0">
                <a:solidFill>
                  <a:schemeClr val="tx1"/>
                </a:solidFill>
              </a:rPr>
              <a:t>Применение медицинскими сестрами методов АРТ-терапии в </a:t>
            </a:r>
            <a:r>
              <a:rPr lang="ru-RU" sz="2400" b="1" dirty="0" err="1">
                <a:solidFill>
                  <a:schemeClr val="tx1"/>
                </a:solidFill>
              </a:rPr>
              <a:t>геронтопсихиатрии</a:t>
            </a:r>
            <a:r>
              <a:rPr lang="ru-RU" sz="2400" b="1" dirty="0">
                <a:solidFill>
                  <a:schemeClr val="tx1"/>
                </a:solidFill>
              </a:rPr>
              <a:t>»</a:t>
            </a: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62320" y="3783569"/>
            <a:ext cx="3816424" cy="2781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endParaRPr lang="ru-RU" sz="2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БЕКЕТОВА </a:t>
            </a: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ЕКАТЕРИНА НИКОЛАЕВНА</a:t>
            </a:r>
          </a:p>
          <a:p>
            <a:pPr algn="ctr"/>
            <a:r>
              <a:rPr lang="ru-RU" sz="2400" b="1" dirty="0" smtClean="0"/>
              <a:t>«Разработка </a:t>
            </a:r>
            <a:r>
              <a:rPr lang="ru-RU" sz="2400" b="1" dirty="0"/>
              <a:t>методических рекомендаций для медицинских сестер по забору биологического </a:t>
            </a:r>
            <a:r>
              <a:rPr lang="ru-RU" sz="2400" b="1" dirty="0" smtClean="0"/>
              <a:t>материала»</a:t>
            </a:r>
            <a:endParaRPr lang="ru-RU" sz="2400" b="1" dirty="0"/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45570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158" y="5157192"/>
            <a:ext cx="7886700" cy="4351338"/>
          </a:xfrm>
        </p:spPr>
        <p:txBody>
          <a:bodyPr/>
          <a:lstStyle/>
          <a:p>
            <a:pPr marL="0" indent="0" algn="ctr" defTabSz="914400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РУЖЕНСКАЯ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ЕЛЕНА ВЛАДИМИРОВНА</a:t>
            </a:r>
          </a:p>
          <a:p>
            <a:pPr marL="0" indent="0" algn="ctr" defTabSz="914400">
              <a:buNone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«Психологические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нагрузки медицинского персонала психиатрической службы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 descr="E:\КОНФЕРЕНЦИЯ 17-18.09.15\МАСТЕР КЛАСС\РУЖЕВСКАЯ\DSC_046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846" y="1903815"/>
            <a:ext cx="3783400" cy="2522267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КОНФЕРЕНЦИЯ 17-18.09.15\МАСТЕР КЛАСС\РУЖЕВСКАЯ\МАСТЕР-КЛАСС 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8208" y="1916832"/>
            <a:ext cx="3841953" cy="2561301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4856" y="548680"/>
            <a:ext cx="8424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МАСТЕР КЛАСС</a:t>
            </a:r>
            <a:endParaRPr lang="ru-RU" sz="4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49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5487"/>
            <a:ext cx="8424936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МАСТЕР КЛАСС</a:t>
            </a:r>
            <a:endParaRPr lang="ru-RU" sz="4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 descr="E:\КОНФЕРЕНЦИЯ 17-18.09.15\МАСТЕР КЛАСС\КАЙРОВА\DSC_05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6750" y="1196752"/>
            <a:ext cx="6372200" cy="4248133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1" y="5733256"/>
            <a:ext cx="8856983" cy="1003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750"/>
              </a:spcBef>
            </a:pPr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КАЙРОВА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ЮЛИЯ ВЛАДИМИРОВНА </a:t>
            </a:r>
            <a:endParaRPr lang="ru-RU" sz="20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750"/>
              </a:spcBef>
            </a:pPr>
            <a:r>
              <a:rPr lang="ru-RU" sz="2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«Лечебно-оздоровительная программа для рабочего места»</a:t>
            </a:r>
          </a:p>
          <a:p>
            <a:pPr lvl="0" algn="ctr">
              <a:lnSpc>
                <a:spcPct val="90000"/>
              </a:lnSpc>
              <a:spcBef>
                <a:spcPts val="750"/>
              </a:spcBef>
            </a:pPr>
            <a:endParaRPr lang="ru-RU" sz="11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36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217" y="-243408"/>
            <a:ext cx="9036496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КРУГЛЫЙ СТОЛ И «ОТКРЫТЫЙ МИКРОФОН»</a:t>
            </a:r>
            <a:endParaRPr lang="ru-RU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E:\КОНФЕРЕНЦИЯ 17-18.09.15\КРУГЛЫЙ СТОЛ ВИНОГРАДОВА\DSC_05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5" y="1035046"/>
            <a:ext cx="3744416" cy="2496277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КОНФЕРЕНЦИЯ 17-18.09.15\КРУГЛЫЙ СТОЛ ВИНОГРАДОВА\DSC_05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035046"/>
            <a:ext cx="3654396" cy="243626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КОНФЕРЕНЦИЯ 17-18.09.15\КРУГЛЫЙ СТОЛ ВИНОГРАДОВА\DSC_057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960646"/>
            <a:ext cx="3654396" cy="2436264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КОНФЕРЕНЦИЯ 17-18.09.15\ЗАЛ\MEMO003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30"/>
          <a:stretch/>
        </p:blipFill>
        <p:spPr bwMode="auto">
          <a:xfrm>
            <a:off x="4782011" y="3984787"/>
            <a:ext cx="3732980" cy="2412123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E:\КОНФЕРЕНЦИЯ 17-18.09.15\ГОЛОВАНОВА\DSC_03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09196" y="506155"/>
            <a:ext cx="4031940" cy="2687960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КОНФЕРЕНЦИЯ 17-18.09.15\ТЕРЕТЬЕВА\DSC_039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4644008" y="3726978"/>
            <a:ext cx="4097128" cy="2755680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260" y="567304"/>
            <a:ext cx="3631684" cy="2626811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4" descr="E:\КОНФЕРЕНЦИЯ 17-18.09.15\БИКЕТОВА\DSC_044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260" y="3808365"/>
            <a:ext cx="3631684" cy="2674293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1124744"/>
            <a:ext cx="3384376" cy="4457926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87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7" descr="розовые розы, розы, цветы, белые лилии, букет, лилии обои на рабочий стол 1680 х 1050, фото 103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628" y="0"/>
            <a:ext cx="9144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04800"/>
            <a:ext cx="5449166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</a:t>
            </a:r>
          </a:p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129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rokpb.narod.ru/collag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530180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psbbogorod.ru/images/bogorodskoe/bogorodskoe_m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084216"/>
            <a:ext cx="3970133" cy="297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49" y="-387424"/>
            <a:ext cx="9036496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ПСИХИАТРИЧЕСКАЯ СЛУЖБА ИВАНОВСКОЙ ОБЛАСТИ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1" y="4646317"/>
            <a:ext cx="39701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ОБЛАСТНАЯ КЛИНИЧЕСКАЯ ПСИХИАТРИЧЕСКАЯ БОЛЬНИЦА «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БОГОРОДСКОЕ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8756" y="260648"/>
            <a:ext cx="8605948" cy="6336704"/>
          </a:xfrm>
          <a:prstGeom prst="rect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heartlib.ru/tw_refs/12/11490/11490_html_m1b36fbf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53823"/>
            <a:ext cx="1872208" cy="183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67744" y="745133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ОБЩЕРОССИЙСКАЯ ОБЩЕСТВЕННАЯ ОРГАНИЗАЦИЯ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«АССОЦИАЦИЯ МЕДИЦИНСКИХ СЕСТЕР РОССИИ»</a:t>
            </a:r>
            <a:endParaRPr lang="ru-RU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4" name="Picture 6" descr="http://skepp.be/sites/default/files/styles/article_detail/public/parapsych.pn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6705" y="1697843"/>
            <a:ext cx="3341138" cy="334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9552" y="522920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СЕКЦИЯ РАМС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СЕСТРИНСКОЕ ДЕЛО В ПСИХИАТРИИ</a:t>
            </a:r>
            <a:endParaRPr lang="ru-RU" sz="2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3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3" b="3065"/>
          <a:stretch/>
        </p:blipFill>
        <p:spPr bwMode="auto">
          <a:xfrm>
            <a:off x="179512" y="188640"/>
            <a:ext cx="8856984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43648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ГОСТИНИЦА 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«ТУРИСТ»</a:t>
            </a:r>
            <a:endParaRPr lang="ru-RU" sz="32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4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14177" y="1024436"/>
            <a:ext cx="8576807" cy="4874780"/>
            <a:chOff x="131217" y="479303"/>
            <a:chExt cx="8576807" cy="4874780"/>
          </a:xfrm>
          <a:effectLst/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1217" y="2089840"/>
              <a:ext cx="2188527" cy="162805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58380" y="479303"/>
              <a:ext cx="2148904" cy="161619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7" name="Picture 11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85581" y="3717992"/>
              <a:ext cx="2219200" cy="161919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Picture 12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69651" y="548979"/>
              <a:ext cx="2172737" cy="154580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9" name="Picture 13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2427" y="515658"/>
              <a:ext cx="2127439" cy="153473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14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11387" y="2079175"/>
              <a:ext cx="2130574" cy="163882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5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1217" y="3681269"/>
              <a:ext cx="2198350" cy="165629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4" name="Picture 18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07405" y="2079175"/>
              <a:ext cx="2125449" cy="163882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19"/>
            <p:cNvPicPr>
              <a:picLocks noChangeAspect="1" noChangeArrowheads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20444" y="525516"/>
              <a:ext cx="2181432" cy="155175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6" name="Picture 20"/>
            <p:cNvPicPr>
              <a:picLocks noChangeAspect="1" noChangeArrowheads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83462" y="3701448"/>
              <a:ext cx="2124562" cy="163590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7" name="Picture 21"/>
            <p:cNvPicPr>
              <a:picLocks noChangeAspect="1" noChangeArrowheads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20444" y="2079174"/>
              <a:ext cx="2181432" cy="161843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0" name="Picture 24"/>
            <p:cNvPicPr>
              <a:picLocks noChangeAspect="1" noChangeArrowheads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07404" y="3681269"/>
              <a:ext cx="2099379" cy="167281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КОНФЕРЕНЦИЯ 17-18.09.15\НАШИ\DSC_02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449928"/>
            <a:ext cx="4138402" cy="5960656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86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КОНФЕРЕНЦИЯ 17-18.09.15\КУДРИНА\КУДРИНА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7558" y="836712"/>
            <a:ext cx="3941379" cy="5133732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692696"/>
            <a:ext cx="3816424" cy="54187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КУДРИНА </a:t>
            </a:r>
            <a:b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ТАТЬЯНА ВАЛЕНТИНОВНА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Президент 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Ассоциации медицинских сестер Ивановской области, член Правления РАМС,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к.м.н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748381" y="4590623"/>
            <a:ext cx="1872208" cy="1833122"/>
            <a:chOff x="10044608" y="1882292"/>
            <a:chExt cx="1872208" cy="183312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0332640" y="2186785"/>
              <a:ext cx="1296144" cy="122413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2" descr="http://heartlib.ru/tw_refs/12/11490/11490_html_m1b36fbf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4608" y="1882292"/>
              <a:ext cx="1872208" cy="1833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597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6844796"/>
              </p:ext>
            </p:extLst>
          </p:nvPr>
        </p:nvGraphicFramePr>
        <p:xfrm>
          <a:off x="446108" y="4581128"/>
          <a:ext cx="8230348" cy="180020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477820"/>
                <a:gridCol w="4752528"/>
              </a:tblGrid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Регион: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Ивановская область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 создания: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Март </a:t>
                      </a:r>
                      <a:r>
                        <a:rPr lang="ru-RU" sz="18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2000г</a:t>
                      </a:r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Численность: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2483 человек(а)</a:t>
                      </a:r>
                      <a:endParaRPr lang="ru-RU" sz="1800" b="1" dirty="0">
                        <a:solidFill>
                          <a:srgbClr val="020202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7625" marR="47625" marT="47625" marB="47625" anchor="ctr"/>
                </a:tc>
              </a:tr>
            </a:tbl>
          </a:graphicData>
        </a:graphic>
      </p:graphicFrame>
      <p:pic>
        <p:nvPicPr>
          <p:cNvPr id="18436" name="Picture 4" descr="http://www.medsestre.ru/files/pimg/ivanovo/ivanovo_etik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3" y="1479199"/>
            <a:ext cx="3931887" cy="2524540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www.medsestre.ru/files/pimg/feldshera_ivanovo/obschee_foto_11_12_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79198"/>
            <a:ext cx="3758984" cy="2496639"/>
          </a:xfrm>
          <a:prstGeom prst="rect">
            <a:avLst/>
          </a:prstGeom>
          <a:ln w="1905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ИВАНОВСКАЯ ОБЛАСТНАЯ ОБЩЕСТВЕННАЯ ОРГАНИЗАЦИИ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«ПО ЗАЩИТЕ ПРАВ И ИНТЕРЕСОВ СПЕЦИАЛИСТОВ СО СРЕДНИМ МЕДИЦИНСКИМ ОБРАЗОВАНИЕМ»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3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7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531</Words>
  <Application>Microsoft Office PowerPoint</Application>
  <PresentationFormat>Экран (4:3)</PresentationFormat>
  <Paragraphs>137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Тема27</vt:lpstr>
      <vt:lpstr>Презентация PowerPoint</vt:lpstr>
      <vt:lpstr>Презентация PowerPoint</vt:lpstr>
      <vt:lpstr>ПСИХИАТРИЧЕСКАЯ СЛУЖБА ИВАНОВСКОЙ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КУДРИНА  ТАТЬЯНА ВАЛЕНТИНОВНА Президент Ассоциации медицинских сестер Ивановской области, член Правления РАМС, к.м.н  </vt:lpstr>
      <vt:lpstr>Презентация PowerPoint</vt:lpstr>
      <vt:lpstr>Презентация PowerPoint</vt:lpstr>
      <vt:lpstr>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МАСТЕР КЛАСС</vt:lpstr>
      <vt:lpstr>КРУГЛЫЙ СТОЛ И «ОТКРЫТЫЙ МИКРОФОН»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54</cp:revision>
  <dcterms:created xsi:type="dcterms:W3CDTF">2015-09-30T15:06:38Z</dcterms:created>
  <dcterms:modified xsi:type="dcterms:W3CDTF">2015-10-22T15:15:33Z</dcterms:modified>
</cp:coreProperties>
</file>