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80023"/>
    <a:srgbClr val="CC0000"/>
    <a:srgbClr val="0092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395536" y="3140968"/>
            <a:ext cx="5904656" cy="2246769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ru-RU" sz="7000" b="1" dirty="0" smtClean="0">
                <a:solidFill>
                  <a:srgbClr val="B80023"/>
                </a:solidFill>
              </a:rPr>
              <a:t>Открытый микрофон</a:t>
            </a:r>
            <a:endParaRPr lang="ru-RU" sz="7000" b="1" dirty="0">
              <a:solidFill>
                <a:srgbClr val="B80023"/>
              </a:solidFill>
            </a:endParaRPr>
          </a:p>
        </p:txBody>
      </p:sp>
      <p:pic>
        <p:nvPicPr>
          <p:cNvPr id="14" name="Picture 2" descr="D:\Мои документы\РАМС\ОТЧЕТНО-ВЫБОРНАЯ КОНФЕРЕНЦИЯ\презентации\3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2348880"/>
            <a:ext cx="2650451" cy="3985638"/>
          </a:xfrm>
          <a:prstGeom prst="rect">
            <a:avLst/>
          </a:prstGeom>
          <a:noFill/>
        </p:spPr>
      </p:pic>
      <p:grpSp>
        <p:nvGrpSpPr>
          <p:cNvPr id="16" name="Группа 15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23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6" name="Прямоугольник 25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7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9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30" name="TextBox 29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4" name="TextBox 23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9" name="Прямоугольник 38"/>
          <p:cNvSpPr/>
          <p:nvPr/>
        </p:nvSpPr>
        <p:spPr>
          <a:xfrm>
            <a:off x="-108520" y="1415098"/>
            <a:ext cx="9347049" cy="124649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«Сестринское дело в </a:t>
            </a:r>
            <a:r>
              <a:rPr lang="ru-RU" sz="2500" b="1" dirty="0" smtClean="0">
                <a:solidFill>
                  <a:srgbClr val="006400"/>
                </a:solidFill>
              </a:rPr>
              <a:t>психиатрии и наркологии: </a:t>
            </a:r>
          </a:p>
          <a:p>
            <a:pPr algn="ctr"/>
            <a:r>
              <a:rPr lang="ru-RU" sz="2500" b="1" dirty="0" smtClean="0">
                <a:solidFill>
                  <a:srgbClr val="006400"/>
                </a:solidFill>
              </a:rPr>
              <a:t>традиции </a:t>
            </a:r>
            <a:r>
              <a:rPr lang="ru-RU" sz="2500" b="1" dirty="0" smtClean="0">
                <a:solidFill>
                  <a:srgbClr val="006400"/>
                </a:solidFill>
              </a:rPr>
              <a:t>и </a:t>
            </a:r>
            <a:r>
              <a:rPr lang="ru-RU" sz="2500" b="1" dirty="0">
                <a:solidFill>
                  <a:srgbClr val="006400"/>
                </a:solidFill>
              </a:rPr>
              <a:t>инновации»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26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36</cp:revision>
  <dcterms:created xsi:type="dcterms:W3CDTF">2010-11-25T12:03:27Z</dcterms:created>
  <dcterms:modified xsi:type="dcterms:W3CDTF">2015-09-19T05:54:20Z</dcterms:modified>
</cp:coreProperties>
</file>