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29"/>
  </p:notesMasterIdLst>
  <p:sldIdLst>
    <p:sldId id="287" r:id="rId2"/>
    <p:sldId id="301" r:id="rId3"/>
    <p:sldId id="300" r:id="rId4"/>
    <p:sldId id="302" r:id="rId5"/>
    <p:sldId id="278" r:id="rId6"/>
    <p:sldId id="303" r:id="rId7"/>
    <p:sldId id="305" r:id="rId8"/>
    <p:sldId id="306" r:id="rId9"/>
    <p:sldId id="308" r:id="rId10"/>
    <p:sldId id="309" r:id="rId11"/>
    <p:sldId id="310" r:id="rId12"/>
    <p:sldId id="311" r:id="rId13"/>
    <p:sldId id="312" r:id="rId14"/>
    <p:sldId id="317" r:id="rId15"/>
    <p:sldId id="319" r:id="rId16"/>
    <p:sldId id="321" r:id="rId17"/>
    <p:sldId id="322" r:id="rId18"/>
    <p:sldId id="323" r:id="rId19"/>
    <p:sldId id="324" r:id="rId20"/>
    <p:sldId id="327" r:id="rId21"/>
    <p:sldId id="329" r:id="rId22"/>
    <p:sldId id="326" r:id="rId23"/>
    <p:sldId id="331" r:id="rId24"/>
    <p:sldId id="330" r:id="rId25"/>
    <p:sldId id="332" r:id="rId26"/>
    <p:sldId id="333" r:id="rId27"/>
    <p:sldId id="293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45" autoAdjust="0"/>
    <p:restoredTop sz="91128" autoAdjust="0"/>
  </p:normalViewPr>
  <p:slideViewPr>
    <p:cSldViewPr>
      <p:cViewPr varScale="1">
        <p:scale>
          <a:sx n="60" d="100"/>
          <a:sy n="60" d="100"/>
        </p:scale>
        <p:origin x="-141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diagrams/_rels/data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diagrams/_rels/data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image" Target="../media/image55.png"/><Relationship Id="rId4" Type="http://schemas.openxmlformats.org/officeDocument/2006/relationships/image" Target="../media/image58.png"/></Relationships>
</file>

<file path=ppt/diagrams/_rels/data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image" Target="../media/image60.png"/><Relationship Id="rId4" Type="http://schemas.openxmlformats.org/officeDocument/2006/relationships/image" Target="../media/image63.png"/></Relationships>
</file>

<file path=ppt/diagrams/_rels/data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png"/><Relationship Id="rId1" Type="http://schemas.openxmlformats.org/officeDocument/2006/relationships/image" Target="../media/image73.png"/></Relationships>
</file>

<file path=ppt/diagrams/_rels/data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image" Target="../media/image76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jpeg"/><Relationship Id="rId4" Type="http://schemas.openxmlformats.org/officeDocument/2006/relationships/image" Target="../media/image16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Relationship Id="rId4" Type="http://schemas.openxmlformats.org/officeDocument/2006/relationships/image" Target="../media/image21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Relationship Id="rId4" Type="http://schemas.openxmlformats.org/officeDocument/2006/relationships/image" Target="../media/image25.pn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diagrams/_rels/data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diagrams/_rels/data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Relationship Id="rId4" Type="http://schemas.openxmlformats.org/officeDocument/2006/relationships/image" Target="../media/image50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jpeg"/><Relationship Id="rId4" Type="http://schemas.openxmlformats.org/officeDocument/2006/relationships/image" Target="../media/image16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Relationship Id="rId4" Type="http://schemas.openxmlformats.org/officeDocument/2006/relationships/image" Target="../media/image21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Relationship Id="rId4" Type="http://schemas.openxmlformats.org/officeDocument/2006/relationships/image" Target="../media/image25.pn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diagrams/_rels/drawing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diagrams/_rels/drawing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B3BCAC5-65B9-41BF-898B-A56B09298C7B}" type="doc">
      <dgm:prSet loTypeId="urn:microsoft.com/office/officeart/2005/8/layout/pList1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053BC73-0004-4633-836D-597D5B73E3F7}">
      <dgm:prSet phldrT="[Текст]"/>
      <dgm:spPr/>
      <dgm:t>
        <a:bodyPr/>
        <a:lstStyle/>
        <a:p>
          <a:r>
            <a:rPr lang="ru-RU" b="1" dirty="0" smtClean="0">
              <a:latin typeface="Arial Black" pitchFamily="34" charset="0"/>
            </a:rPr>
            <a:t>Кружок прикладного искусства </a:t>
          </a:r>
          <a:endParaRPr lang="ru-RU" b="1" dirty="0">
            <a:latin typeface="Arial Black" pitchFamily="34" charset="0"/>
          </a:endParaRPr>
        </a:p>
      </dgm:t>
    </dgm:pt>
    <dgm:pt modelId="{84BE6EAE-3907-49EA-8702-B7A64C63B29D}" type="parTrans" cxnId="{7543F7B6-C2E9-4CCE-AD31-68C6D4E1F5AD}">
      <dgm:prSet/>
      <dgm:spPr/>
      <dgm:t>
        <a:bodyPr/>
        <a:lstStyle/>
        <a:p>
          <a:endParaRPr lang="ru-RU"/>
        </a:p>
      </dgm:t>
    </dgm:pt>
    <dgm:pt modelId="{407BC932-BAFA-4F52-9BA9-1C345DBFC739}" type="sibTrans" cxnId="{7543F7B6-C2E9-4CCE-AD31-68C6D4E1F5AD}">
      <dgm:prSet/>
      <dgm:spPr/>
      <dgm:t>
        <a:bodyPr/>
        <a:lstStyle/>
        <a:p>
          <a:endParaRPr lang="ru-RU"/>
        </a:p>
      </dgm:t>
    </dgm:pt>
    <dgm:pt modelId="{ED36F29F-B813-4946-9454-7E5B8D49006A}">
      <dgm:prSet phldrT="[Текст]"/>
      <dgm:spPr/>
      <dgm:t>
        <a:bodyPr/>
        <a:lstStyle/>
        <a:p>
          <a:r>
            <a:rPr lang="ru-RU" dirty="0" smtClean="0">
              <a:latin typeface="Arial Black" pitchFamily="34" charset="0"/>
            </a:rPr>
            <a:t>Литературная гостиная</a:t>
          </a:r>
          <a:endParaRPr lang="ru-RU" dirty="0">
            <a:latin typeface="Arial Black" pitchFamily="34" charset="0"/>
          </a:endParaRPr>
        </a:p>
      </dgm:t>
    </dgm:pt>
    <dgm:pt modelId="{DEDBAA22-7A32-4AA6-95F5-8E20B682A096}" type="parTrans" cxnId="{27C858EB-E6D1-4481-8666-353BC9FDA589}">
      <dgm:prSet/>
      <dgm:spPr/>
      <dgm:t>
        <a:bodyPr/>
        <a:lstStyle/>
        <a:p>
          <a:endParaRPr lang="ru-RU"/>
        </a:p>
      </dgm:t>
    </dgm:pt>
    <dgm:pt modelId="{2702D555-4C98-4616-8235-7F30BFE923A4}" type="sibTrans" cxnId="{27C858EB-E6D1-4481-8666-353BC9FDA589}">
      <dgm:prSet/>
      <dgm:spPr/>
      <dgm:t>
        <a:bodyPr/>
        <a:lstStyle/>
        <a:p>
          <a:endParaRPr lang="ru-RU"/>
        </a:p>
      </dgm:t>
    </dgm:pt>
    <dgm:pt modelId="{005F7DE2-0A85-4777-A766-AF2B7A4C7094}">
      <dgm:prSet phldrT="[Текст]"/>
      <dgm:spPr/>
      <dgm:t>
        <a:bodyPr/>
        <a:lstStyle/>
        <a:p>
          <a:r>
            <a:rPr lang="ru-RU" dirty="0" smtClean="0">
              <a:latin typeface="Arial Black" pitchFamily="34" charset="0"/>
            </a:rPr>
            <a:t>Класс обучения компьютерной грамотности</a:t>
          </a:r>
          <a:endParaRPr lang="ru-RU" dirty="0">
            <a:latin typeface="Arial Black" pitchFamily="34" charset="0"/>
          </a:endParaRPr>
        </a:p>
      </dgm:t>
    </dgm:pt>
    <dgm:pt modelId="{0E4908CE-B31E-4773-BB88-8D1CC17E2AFB}" type="parTrans" cxnId="{BA2FC19C-BE17-4168-A902-A68AFDDE2DAC}">
      <dgm:prSet/>
      <dgm:spPr/>
      <dgm:t>
        <a:bodyPr/>
        <a:lstStyle/>
        <a:p>
          <a:endParaRPr lang="ru-RU"/>
        </a:p>
      </dgm:t>
    </dgm:pt>
    <dgm:pt modelId="{39C72AA5-D9D1-4893-AE09-FCD1F0762068}" type="sibTrans" cxnId="{BA2FC19C-BE17-4168-A902-A68AFDDE2DAC}">
      <dgm:prSet/>
      <dgm:spPr/>
      <dgm:t>
        <a:bodyPr/>
        <a:lstStyle/>
        <a:p>
          <a:endParaRPr lang="ru-RU"/>
        </a:p>
      </dgm:t>
    </dgm:pt>
    <dgm:pt modelId="{C205AD7E-CC66-4B5B-B1C4-A334CF56BF1B}">
      <dgm:prSet phldrT="[Текст]"/>
      <dgm:spPr/>
      <dgm:t>
        <a:bodyPr/>
        <a:lstStyle/>
        <a:p>
          <a:r>
            <a:rPr lang="ru-RU" dirty="0" smtClean="0">
              <a:latin typeface="Arial Black" pitchFamily="34" charset="0"/>
            </a:rPr>
            <a:t>Хор «Нежинка»</a:t>
          </a:r>
          <a:r>
            <a:rPr lang="ru-RU" dirty="0" smtClean="0"/>
            <a:t> </a:t>
          </a:r>
          <a:endParaRPr lang="ru-RU" dirty="0"/>
        </a:p>
      </dgm:t>
    </dgm:pt>
    <dgm:pt modelId="{36CBA5B7-CAF9-45DE-9C16-59639E2CAEF5}" type="parTrans" cxnId="{71263F55-5813-4978-8856-972214AC9497}">
      <dgm:prSet/>
      <dgm:spPr/>
      <dgm:t>
        <a:bodyPr/>
        <a:lstStyle/>
        <a:p>
          <a:endParaRPr lang="ru-RU"/>
        </a:p>
      </dgm:t>
    </dgm:pt>
    <dgm:pt modelId="{EC2CAF3D-E3A0-437F-9924-E7C79E6CB859}" type="sibTrans" cxnId="{71263F55-5813-4978-8856-972214AC9497}">
      <dgm:prSet/>
      <dgm:spPr/>
      <dgm:t>
        <a:bodyPr/>
        <a:lstStyle/>
        <a:p>
          <a:endParaRPr lang="ru-RU"/>
        </a:p>
      </dgm:t>
    </dgm:pt>
    <dgm:pt modelId="{C7243ACC-4EBA-41F6-8C39-42851DFAC9D9}" type="pres">
      <dgm:prSet presAssocID="{0B3BCAC5-65B9-41BF-898B-A56B09298C7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5E2D12-AE7B-4A72-9A8A-CF4A1A8B3D28}" type="pres">
      <dgm:prSet presAssocID="{0053BC73-0004-4633-836D-597D5B73E3F7}" presName="compNode" presStyleCnt="0"/>
      <dgm:spPr/>
    </dgm:pt>
    <dgm:pt modelId="{0DBFCC0E-883C-4B47-988A-1EE3E2B67366}" type="pres">
      <dgm:prSet presAssocID="{0053BC73-0004-4633-836D-597D5B73E3F7}" presName="pictRect" presStyleLbl="node1" presStyleIdx="0" presStyleCnt="4"/>
      <dgm:spPr>
        <a:blipFill rotWithShape="0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  <dgm:t>
        <a:bodyPr/>
        <a:lstStyle/>
        <a:p>
          <a:endParaRPr lang="ru-RU"/>
        </a:p>
      </dgm:t>
    </dgm:pt>
    <dgm:pt modelId="{4C316ABC-C910-4ADD-AF18-08B408EFEF66}" type="pres">
      <dgm:prSet presAssocID="{0053BC73-0004-4633-836D-597D5B73E3F7}" presName="textRect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181EA2-0811-41D3-B47B-A37662E727DB}" type="pres">
      <dgm:prSet presAssocID="{407BC932-BAFA-4F52-9BA9-1C345DBFC739}" presName="sibTrans" presStyleLbl="sibTrans2D1" presStyleIdx="0" presStyleCnt="0"/>
      <dgm:spPr/>
      <dgm:t>
        <a:bodyPr/>
        <a:lstStyle/>
        <a:p>
          <a:endParaRPr lang="ru-RU"/>
        </a:p>
      </dgm:t>
    </dgm:pt>
    <dgm:pt modelId="{7C5C5FE1-5793-4AFF-AE61-39B7ADB4BA16}" type="pres">
      <dgm:prSet presAssocID="{ED36F29F-B813-4946-9454-7E5B8D49006A}" presName="compNode" presStyleCnt="0"/>
      <dgm:spPr/>
    </dgm:pt>
    <dgm:pt modelId="{E84B4693-CD5C-40EB-B9F4-E030B7D4DF16}" type="pres">
      <dgm:prSet presAssocID="{ED36F29F-B813-4946-9454-7E5B8D49006A}" presName="pictRect" presStyleLbl="node1" presStyleIdx="1" presStyleCnt="4"/>
      <dgm:spPr>
        <a:blipFill rotWithShape="0"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  <dgm:t>
        <a:bodyPr/>
        <a:lstStyle/>
        <a:p>
          <a:endParaRPr lang="ru-RU"/>
        </a:p>
      </dgm:t>
    </dgm:pt>
    <dgm:pt modelId="{A90EDF50-B998-4551-AC2A-807BE570DD3F}" type="pres">
      <dgm:prSet presAssocID="{ED36F29F-B813-4946-9454-7E5B8D49006A}" presName="textRect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9061AB-8165-4479-A816-6284C208803A}" type="pres">
      <dgm:prSet presAssocID="{2702D555-4C98-4616-8235-7F30BFE923A4}" presName="sibTrans" presStyleLbl="sibTrans2D1" presStyleIdx="0" presStyleCnt="0"/>
      <dgm:spPr/>
      <dgm:t>
        <a:bodyPr/>
        <a:lstStyle/>
        <a:p>
          <a:endParaRPr lang="ru-RU"/>
        </a:p>
      </dgm:t>
    </dgm:pt>
    <dgm:pt modelId="{3FF88CF5-73FE-4CCB-B7B1-317F8EA73FFF}" type="pres">
      <dgm:prSet presAssocID="{005F7DE2-0A85-4777-A766-AF2B7A4C7094}" presName="compNode" presStyleCnt="0"/>
      <dgm:spPr/>
    </dgm:pt>
    <dgm:pt modelId="{1D5CC487-07C5-4A09-B803-A51FCB45149F}" type="pres">
      <dgm:prSet presAssocID="{005F7DE2-0A85-4777-A766-AF2B7A4C7094}" presName="pictRect" presStyleLbl="node1" presStyleIdx="2" presStyleCnt="4"/>
      <dgm:spPr>
        <a:blipFill rotWithShape="0"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  <dgm:t>
        <a:bodyPr/>
        <a:lstStyle/>
        <a:p>
          <a:endParaRPr lang="ru-RU"/>
        </a:p>
      </dgm:t>
    </dgm:pt>
    <dgm:pt modelId="{E9A8F83C-366A-4A31-9040-F656F4A5688B}" type="pres">
      <dgm:prSet presAssocID="{005F7DE2-0A85-4777-A766-AF2B7A4C7094}" presName="textRect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56D082-D27E-492D-B7D6-F214F6FABE34}" type="pres">
      <dgm:prSet presAssocID="{39C72AA5-D9D1-4893-AE09-FCD1F0762068}" presName="sibTrans" presStyleLbl="sibTrans2D1" presStyleIdx="0" presStyleCnt="0"/>
      <dgm:spPr/>
      <dgm:t>
        <a:bodyPr/>
        <a:lstStyle/>
        <a:p>
          <a:endParaRPr lang="ru-RU"/>
        </a:p>
      </dgm:t>
    </dgm:pt>
    <dgm:pt modelId="{826EE936-9063-47FA-9ED1-F87765A6C007}" type="pres">
      <dgm:prSet presAssocID="{C205AD7E-CC66-4B5B-B1C4-A334CF56BF1B}" presName="compNode" presStyleCnt="0"/>
      <dgm:spPr/>
    </dgm:pt>
    <dgm:pt modelId="{D0EC6A57-5031-4484-B173-76807675D84F}" type="pres">
      <dgm:prSet presAssocID="{C205AD7E-CC66-4B5B-B1C4-A334CF56BF1B}" presName="pictRect" presStyleLbl="node1" presStyleIdx="3" presStyleCnt="4" custLinFactNeighborX="-992" custLinFactNeighborY="-5622"/>
      <dgm:spPr>
        <a:blipFill rotWithShape="0">
          <a:blip xmlns:r="http://schemas.openxmlformats.org/officeDocument/2006/relationships"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  <dgm:t>
        <a:bodyPr/>
        <a:lstStyle/>
        <a:p>
          <a:endParaRPr lang="ru-RU"/>
        </a:p>
      </dgm:t>
    </dgm:pt>
    <dgm:pt modelId="{00CE4CF0-24CF-403C-A8ED-E8EC9C05008F}" type="pres">
      <dgm:prSet presAssocID="{C205AD7E-CC66-4B5B-B1C4-A334CF56BF1B}" presName="textRect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A9EEA03-F7FF-4FF7-9846-91524F4193F3}" type="presOf" srcId="{C205AD7E-CC66-4B5B-B1C4-A334CF56BF1B}" destId="{00CE4CF0-24CF-403C-A8ED-E8EC9C05008F}" srcOrd="0" destOrd="0" presId="urn:microsoft.com/office/officeart/2005/8/layout/pList1#1"/>
    <dgm:cxn modelId="{6059A99C-96AF-4D7D-8803-EB6188BFC695}" type="presOf" srcId="{0053BC73-0004-4633-836D-597D5B73E3F7}" destId="{4C316ABC-C910-4ADD-AF18-08B408EFEF66}" srcOrd="0" destOrd="0" presId="urn:microsoft.com/office/officeart/2005/8/layout/pList1#1"/>
    <dgm:cxn modelId="{FEEE4312-5291-42DB-92CC-5083794FA979}" type="presOf" srcId="{ED36F29F-B813-4946-9454-7E5B8D49006A}" destId="{A90EDF50-B998-4551-AC2A-807BE570DD3F}" srcOrd="0" destOrd="0" presId="urn:microsoft.com/office/officeart/2005/8/layout/pList1#1"/>
    <dgm:cxn modelId="{7543F7B6-C2E9-4CCE-AD31-68C6D4E1F5AD}" srcId="{0B3BCAC5-65B9-41BF-898B-A56B09298C7B}" destId="{0053BC73-0004-4633-836D-597D5B73E3F7}" srcOrd="0" destOrd="0" parTransId="{84BE6EAE-3907-49EA-8702-B7A64C63B29D}" sibTransId="{407BC932-BAFA-4F52-9BA9-1C345DBFC739}"/>
    <dgm:cxn modelId="{44D539CC-21D3-4707-9BBD-C7A21DD0192B}" type="presOf" srcId="{39C72AA5-D9D1-4893-AE09-FCD1F0762068}" destId="{8156D082-D27E-492D-B7D6-F214F6FABE34}" srcOrd="0" destOrd="0" presId="urn:microsoft.com/office/officeart/2005/8/layout/pList1#1"/>
    <dgm:cxn modelId="{B6F3AB6C-C7C5-4081-AAAC-4166C7F43AE0}" type="presOf" srcId="{407BC932-BAFA-4F52-9BA9-1C345DBFC739}" destId="{83181EA2-0811-41D3-B47B-A37662E727DB}" srcOrd="0" destOrd="0" presId="urn:microsoft.com/office/officeart/2005/8/layout/pList1#1"/>
    <dgm:cxn modelId="{BA2FC19C-BE17-4168-A902-A68AFDDE2DAC}" srcId="{0B3BCAC5-65B9-41BF-898B-A56B09298C7B}" destId="{005F7DE2-0A85-4777-A766-AF2B7A4C7094}" srcOrd="2" destOrd="0" parTransId="{0E4908CE-B31E-4773-BB88-8D1CC17E2AFB}" sibTransId="{39C72AA5-D9D1-4893-AE09-FCD1F0762068}"/>
    <dgm:cxn modelId="{71263F55-5813-4978-8856-972214AC9497}" srcId="{0B3BCAC5-65B9-41BF-898B-A56B09298C7B}" destId="{C205AD7E-CC66-4B5B-B1C4-A334CF56BF1B}" srcOrd="3" destOrd="0" parTransId="{36CBA5B7-CAF9-45DE-9C16-59639E2CAEF5}" sibTransId="{EC2CAF3D-E3A0-437F-9924-E7C79E6CB859}"/>
    <dgm:cxn modelId="{27C858EB-E6D1-4481-8666-353BC9FDA589}" srcId="{0B3BCAC5-65B9-41BF-898B-A56B09298C7B}" destId="{ED36F29F-B813-4946-9454-7E5B8D49006A}" srcOrd="1" destOrd="0" parTransId="{DEDBAA22-7A32-4AA6-95F5-8E20B682A096}" sibTransId="{2702D555-4C98-4616-8235-7F30BFE923A4}"/>
    <dgm:cxn modelId="{D434036C-B9B7-4761-A158-5DC677CCAC09}" type="presOf" srcId="{005F7DE2-0A85-4777-A766-AF2B7A4C7094}" destId="{E9A8F83C-366A-4A31-9040-F656F4A5688B}" srcOrd="0" destOrd="0" presId="urn:microsoft.com/office/officeart/2005/8/layout/pList1#1"/>
    <dgm:cxn modelId="{BE35E377-08A5-4648-A1B3-164C2F7E8780}" type="presOf" srcId="{2702D555-4C98-4616-8235-7F30BFE923A4}" destId="{F09061AB-8165-4479-A816-6284C208803A}" srcOrd="0" destOrd="0" presId="urn:microsoft.com/office/officeart/2005/8/layout/pList1#1"/>
    <dgm:cxn modelId="{D30CA094-815C-47D4-AC55-0A34CF7F1A03}" type="presOf" srcId="{0B3BCAC5-65B9-41BF-898B-A56B09298C7B}" destId="{C7243ACC-4EBA-41F6-8C39-42851DFAC9D9}" srcOrd="0" destOrd="0" presId="urn:microsoft.com/office/officeart/2005/8/layout/pList1#1"/>
    <dgm:cxn modelId="{3FD53CB0-03CE-4E19-93FA-4E619DE8A142}" type="presParOf" srcId="{C7243ACC-4EBA-41F6-8C39-42851DFAC9D9}" destId="{105E2D12-AE7B-4A72-9A8A-CF4A1A8B3D28}" srcOrd="0" destOrd="0" presId="urn:microsoft.com/office/officeart/2005/8/layout/pList1#1"/>
    <dgm:cxn modelId="{CB2D7FB8-6515-4FFF-8F79-46B2B0B6F9B4}" type="presParOf" srcId="{105E2D12-AE7B-4A72-9A8A-CF4A1A8B3D28}" destId="{0DBFCC0E-883C-4B47-988A-1EE3E2B67366}" srcOrd="0" destOrd="0" presId="urn:microsoft.com/office/officeart/2005/8/layout/pList1#1"/>
    <dgm:cxn modelId="{621DA5A9-A2B6-4A3F-9951-6112F165A1C2}" type="presParOf" srcId="{105E2D12-AE7B-4A72-9A8A-CF4A1A8B3D28}" destId="{4C316ABC-C910-4ADD-AF18-08B408EFEF66}" srcOrd="1" destOrd="0" presId="urn:microsoft.com/office/officeart/2005/8/layout/pList1#1"/>
    <dgm:cxn modelId="{8228C156-5FA6-4122-9490-C6A26C6240C3}" type="presParOf" srcId="{C7243ACC-4EBA-41F6-8C39-42851DFAC9D9}" destId="{83181EA2-0811-41D3-B47B-A37662E727DB}" srcOrd="1" destOrd="0" presId="urn:microsoft.com/office/officeart/2005/8/layout/pList1#1"/>
    <dgm:cxn modelId="{9439ABD8-EA28-44C2-A967-A260DED40E41}" type="presParOf" srcId="{C7243ACC-4EBA-41F6-8C39-42851DFAC9D9}" destId="{7C5C5FE1-5793-4AFF-AE61-39B7ADB4BA16}" srcOrd="2" destOrd="0" presId="urn:microsoft.com/office/officeart/2005/8/layout/pList1#1"/>
    <dgm:cxn modelId="{C4C76E98-FF65-4A51-98F3-7278DC25AD08}" type="presParOf" srcId="{7C5C5FE1-5793-4AFF-AE61-39B7ADB4BA16}" destId="{E84B4693-CD5C-40EB-B9F4-E030B7D4DF16}" srcOrd="0" destOrd="0" presId="urn:microsoft.com/office/officeart/2005/8/layout/pList1#1"/>
    <dgm:cxn modelId="{AE7F5C87-E2C8-4D53-B7E8-FC1D64482A9E}" type="presParOf" srcId="{7C5C5FE1-5793-4AFF-AE61-39B7ADB4BA16}" destId="{A90EDF50-B998-4551-AC2A-807BE570DD3F}" srcOrd="1" destOrd="0" presId="urn:microsoft.com/office/officeart/2005/8/layout/pList1#1"/>
    <dgm:cxn modelId="{1EA06D69-D5D4-4AA5-A50C-89C46B614899}" type="presParOf" srcId="{C7243ACC-4EBA-41F6-8C39-42851DFAC9D9}" destId="{F09061AB-8165-4479-A816-6284C208803A}" srcOrd="3" destOrd="0" presId="urn:microsoft.com/office/officeart/2005/8/layout/pList1#1"/>
    <dgm:cxn modelId="{9B76913E-0576-4B33-8434-3A34EF911DD5}" type="presParOf" srcId="{C7243ACC-4EBA-41F6-8C39-42851DFAC9D9}" destId="{3FF88CF5-73FE-4CCB-B7B1-317F8EA73FFF}" srcOrd="4" destOrd="0" presId="urn:microsoft.com/office/officeart/2005/8/layout/pList1#1"/>
    <dgm:cxn modelId="{69B78D94-1FD9-4874-A523-B1A38E699882}" type="presParOf" srcId="{3FF88CF5-73FE-4CCB-B7B1-317F8EA73FFF}" destId="{1D5CC487-07C5-4A09-B803-A51FCB45149F}" srcOrd="0" destOrd="0" presId="urn:microsoft.com/office/officeart/2005/8/layout/pList1#1"/>
    <dgm:cxn modelId="{544CBC68-26F5-4765-9471-C2A801BC5958}" type="presParOf" srcId="{3FF88CF5-73FE-4CCB-B7B1-317F8EA73FFF}" destId="{E9A8F83C-366A-4A31-9040-F656F4A5688B}" srcOrd="1" destOrd="0" presId="urn:microsoft.com/office/officeart/2005/8/layout/pList1#1"/>
    <dgm:cxn modelId="{57E963EF-950B-411D-9370-2B0496586C89}" type="presParOf" srcId="{C7243ACC-4EBA-41F6-8C39-42851DFAC9D9}" destId="{8156D082-D27E-492D-B7D6-F214F6FABE34}" srcOrd="5" destOrd="0" presId="urn:microsoft.com/office/officeart/2005/8/layout/pList1#1"/>
    <dgm:cxn modelId="{764665DB-8528-410E-8B65-85413A8DE7FC}" type="presParOf" srcId="{C7243ACC-4EBA-41F6-8C39-42851DFAC9D9}" destId="{826EE936-9063-47FA-9ED1-F87765A6C007}" srcOrd="6" destOrd="0" presId="urn:microsoft.com/office/officeart/2005/8/layout/pList1#1"/>
    <dgm:cxn modelId="{76BF8E73-085B-4D85-98EA-337756E963A2}" type="presParOf" srcId="{826EE936-9063-47FA-9ED1-F87765A6C007}" destId="{D0EC6A57-5031-4484-B173-76807675D84F}" srcOrd="0" destOrd="0" presId="urn:microsoft.com/office/officeart/2005/8/layout/pList1#1"/>
    <dgm:cxn modelId="{5B222CCD-4263-4E9F-BFAD-FAE51AD26BEA}" type="presParOf" srcId="{826EE936-9063-47FA-9ED1-F87765A6C007}" destId="{00CE4CF0-24CF-403C-A8ED-E8EC9C05008F}" srcOrd="1" destOrd="0" presId="urn:microsoft.com/office/officeart/2005/8/layout/pList1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B3BCAC5-65B9-41BF-898B-A56B09298C7B}" type="doc">
      <dgm:prSet loTypeId="urn:microsoft.com/office/officeart/2005/8/layout/pList1#10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D36F29F-B813-4946-9454-7E5B8D49006A}">
      <dgm:prSet phldrT="[Текст]" custT="1"/>
      <dgm:spPr/>
      <dgm:t>
        <a:bodyPr/>
        <a:lstStyle/>
        <a:p>
          <a:r>
            <a:rPr lang="ru-RU" sz="1200" dirty="0" smtClean="0">
              <a:latin typeface="Arial Black" pitchFamily="34" charset="0"/>
            </a:rPr>
            <a:t>Приказ о создании Совета медицинских сестер</a:t>
          </a:r>
          <a:endParaRPr lang="ru-RU" sz="1200" dirty="0">
            <a:latin typeface="Arial Black" pitchFamily="34" charset="0"/>
          </a:endParaRPr>
        </a:p>
      </dgm:t>
    </dgm:pt>
    <dgm:pt modelId="{DEDBAA22-7A32-4AA6-95F5-8E20B682A096}" type="parTrans" cxnId="{27C858EB-E6D1-4481-8666-353BC9FDA589}">
      <dgm:prSet/>
      <dgm:spPr/>
      <dgm:t>
        <a:bodyPr/>
        <a:lstStyle/>
        <a:p>
          <a:endParaRPr lang="ru-RU"/>
        </a:p>
      </dgm:t>
    </dgm:pt>
    <dgm:pt modelId="{2702D555-4C98-4616-8235-7F30BFE923A4}" type="sibTrans" cxnId="{27C858EB-E6D1-4481-8666-353BC9FDA589}">
      <dgm:prSet/>
      <dgm:spPr/>
      <dgm:t>
        <a:bodyPr/>
        <a:lstStyle/>
        <a:p>
          <a:endParaRPr lang="ru-RU"/>
        </a:p>
      </dgm:t>
    </dgm:pt>
    <dgm:pt modelId="{005F7DE2-0A85-4777-A766-AF2B7A4C7094}">
      <dgm:prSet phldrT="[Текст]"/>
      <dgm:spPr/>
      <dgm:t>
        <a:bodyPr/>
        <a:lstStyle/>
        <a:p>
          <a:endParaRPr lang="ru-RU" dirty="0">
            <a:latin typeface="Arial Black" pitchFamily="34" charset="0"/>
          </a:endParaRPr>
        </a:p>
      </dgm:t>
    </dgm:pt>
    <dgm:pt modelId="{0E4908CE-B31E-4773-BB88-8D1CC17E2AFB}" type="parTrans" cxnId="{BA2FC19C-BE17-4168-A902-A68AFDDE2DAC}">
      <dgm:prSet/>
      <dgm:spPr/>
      <dgm:t>
        <a:bodyPr/>
        <a:lstStyle/>
        <a:p>
          <a:endParaRPr lang="ru-RU"/>
        </a:p>
      </dgm:t>
    </dgm:pt>
    <dgm:pt modelId="{39C72AA5-D9D1-4893-AE09-FCD1F0762068}" type="sibTrans" cxnId="{BA2FC19C-BE17-4168-A902-A68AFDDE2DAC}">
      <dgm:prSet/>
      <dgm:spPr/>
      <dgm:t>
        <a:bodyPr/>
        <a:lstStyle/>
        <a:p>
          <a:endParaRPr lang="ru-RU"/>
        </a:p>
      </dgm:t>
    </dgm:pt>
    <dgm:pt modelId="{C205AD7E-CC66-4B5B-B1C4-A334CF56BF1B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36CBA5B7-CAF9-45DE-9C16-59639E2CAEF5}" type="parTrans" cxnId="{71263F55-5813-4978-8856-972214AC9497}">
      <dgm:prSet/>
      <dgm:spPr/>
      <dgm:t>
        <a:bodyPr/>
        <a:lstStyle/>
        <a:p>
          <a:endParaRPr lang="ru-RU"/>
        </a:p>
      </dgm:t>
    </dgm:pt>
    <dgm:pt modelId="{EC2CAF3D-E3A0-437F-9924-E7C79E6CB859}" type="sibTrans" cxnId="{71263F55-5813-4978-8856-972214AC9497}">
      <dgm:prSet/>
      <dgm:spPr/>
      <dgm:t>
        <a:bodyPr/>
        <a:lstStyle/>
        <a:p>
          <a:endParaRPr lang="ru-RU"/>
        </a:p>
      </dgm:t>
    </dgm:pt>
    <dgm:pt modelId="{C7243ACC-4EBA-41F6-8C39-42851DFAC9D9}" type="pres">
      <dgm:prSet presAssocID="{0B3BCAC5-65B9-41BF-898B-A56B09298C7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C5C5FE1-5793-4AFF-AE61-39B7ADB4BA16}" type="pres">
      <dgm:prSet presAssocID="{ED36F29F-B813-4946-9454-7E5B8D49006A}" presName="compNode" presStyleCnt="0"/>
      <dgm:spPr/>
    </dgm:pt>
    <dgm:pt modelId="{E84B4693-CD5C-40EB-B9F4-E030B7D4DF16}" type="pres">
      <dgm:prSet presAssocID="{ED36F29F-B813-4946-9454-7E5B8D49006A}" presName="pictRect" presStyleLbl="node1" presStyleIdx="0" presStyleCnt="3" custScaleY="174338" custLinFactNeighborX="12250" custLinFactNeighborY="-55477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</dgm:pt>
    <dgm:pt modelId="{A90EDF50-B998-4551-AC2A-807BE570DD3F}" type="pres">
      <dgm:prSet presAssocID="{ED36F29F-B813-4946-9454-7E5B8D49006A}" presName="textRect" presStyleLbl="revTx" presStyleIdx="0" presStyleCnt="3" custScaleX="837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9061AB-8165-4479-A816-6284C208803A}" type="pres">
      <dgm:prSet presAssocID="{2702D555-4C98-4616-8235-7F30BFE923A4}" presName="sibTrans" presStyleLbl="sibTrans2D1" presStyleIdx="0" presStyleCnt="0"/>
      <dgm:spPr/>
      <dgm:t>
        <a:bodyPr/>
        <a:lstStyle/>
        <a:p>
          <a:endParaRPr lang="ru-RU"/>
        </a:p>
      </dgm:t>
    </dgm:pt>
    <dgm:pt modelId="{3FF88CF5-73FE-4CCB-B7B1-317F8EA73FFF}" type="pres">
      <dgm:prSet presAssocID="{005F7DE2-0A85-4777-A766-AF2B7A4C7094}" presName="compNode" presStyleCnt="0"/>
      <dgm:spPr/>
    </dgm:pt>
    <dgm:pt modelId="{1D5CC487-07C5-4A09-B803-A51FCB45149F}" type="pres">
      <dgm:prSet presAssocID="{005F7DE2-0A85-4777-A766-AF2B7A4C7094}" presName="pictRect" presStyleLbl="node1" presStyleIdx="1" presStyleCnt="3" custScaleX="120884" custScaleY="150316" custLinFactNeighborX="25477" custLinFactNeighborY="-60958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</dgm:pt>
    <dgm:pt modelId="{E9A8F83C-366A-4A31-9040-F656F4A5688B}" type="pres">
      <dgm:prSet presAssocID="{005F7DE2-0A85-4777-A766-AF2B7A4C7094}" presName="textRec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56D082-D27E-492D-B7D6-F214F6FABE34}" type="pres">
      <dgm:prSet presAssocID="{39C72AA5-D9D1-4893-AE09-FCD1F0762068}" presName="sibTrans" presStyleLbl="sibTrans2D1" presStyleIdx="0" presStyleCnt="0"/>
      <dgm:spPr/>
      <dgm:t>
        <a:bodyPr/>
        <a:lstStyle/>
        <a:p>
          <a:endParaRPr lang="ru-RU"/>
        </a:p>
      </dgm:t>
    </dgm:pt>
    <dgm:pt modelId="{826EE936-9063-47FA-9ED1-F87765A6C007}" type="pres">
      <dgm:prSet presAssocID="{C205AD7E-CC66-4B5B-B1C4-A334CF56BF1B}" presName="compNode" presStyleCnt="0"/>
      <dgm:spPr/>
    </dgm:pt>
    <dgm:pt modelId="{D0EC6A57-5031-4484-B173-76807675D84F}" type="pres">
      <dgm:prSet presAssocID="{C205AD7E-CC66-4B5B-B1C4-A334CF56BF1B}" presName="pictRect" presStyleLbl="node1" presStyleIdx="2" presStyleCnt="3" custLinFactX="-5151" custLinFactY="38165" custLinFactNeighborX="-100000" custLinFactNeighborY="100000"/>
      <dgm:spPr>
        <a:blipFill rotWithShape="0">
          <a:blip xmlns:r="http://schemas.openxmlformats.org/officeDocument/2006/relationships" r:embed="rId3"/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</dgm:pt>
    <dgm:pt modelId="{00CE4CF0-24CF-403C-A8ED-E8EC9C05008F}" type="pres">
      <dgm:prSet presAssocID="{C205AD7E-CC66-4B5B-B1C4-A334CF56BF1B}" presName="textRec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4646C10-5203-4A23-8301-215075123660}" type="presOf" srcId="{2702D555-4C98-4616-8235-7F30BFE923A4}" destId="{F09061AB-8165-4479-A816-6284C208803A}" srcOrd="0" destOrd="0" presId="urn:microsoft.com/office/officeart/2005/8/layout/pList1#10"/>
    <dgm:cxn modelId="{80A9D530-8B91-47F3-8BC1-9B15B8C0212E}" type="presOf" srcId="{ED36F29F-B813-4946-9454-7E5B8D49006A}" destId="{A90EDF50-B998-4551-AC2A-807BE570DD3F}" srcOrd="0" destOrd="0" presId="urn:microsoft.com/office/officeart/2005/8/layout/pList1#10"/>
    <dgm:cxn modelId="{4B532206-97FD-4BC8-9719-695B4A06537A}" type="presOf" srcId="{0B3BCAC5-65B9-41BF-898B-A56B09298C7B}" destId="{C7243ACC-4EBA-41F6-8C39-42851DFAC9D9}" srcOrd="0" destOrd="0" presId="urn:microsoft.com/office/officeart/2005/8/layout/pList1#10"/>
    <dgm:cxn modelId="{BA2FC19C-BE17-4168-A902-A68AFDDE2DAC}" srcId="{0B3BCAC5-65B9-41BF-898B-A56B09298C7B}" destId="{005F7DE2-0A85-4777-A766-AF2B7A4C7094}" srcOrd="1" destOrd="0" parTransId="{0E4908CE-B31E-4773-BB88-8D1CC17E2AFB}" sibTransId="{39C72AA5-D9D1-4893-AE09-FCD1F0762068}"/>
    <dgm:cxn modelId="{71263F55-5813-4978-8856-972214AC9497}" srcId="{0B3BCAC5-65B9-41BF-898B-A56B09298C7B}" destId="{C205AD7E-CC66-4B5B-B1C4-A334CF56BF1B}" srcOrd="2" destOrd="0" parTransId="{36CBA5B7-CAF9-45DE-9C16-59639E2CAEF5}" sibTransId="{EC2CAF3D-E3A0-437F-9924-E7C79E6CB859}"/>
    <dgm:cxn modelId="{56B48F40-0963-4C14-820F-42E2CC207366}" type="presOf" srcId="{C205AD7E-CC66-4B5B-B1C4-A334CF56BF1B}" destId="{00CE4CF0-24CF-403C-A8ED-E8EC9C05008F}" srcOrd="0" destOrd="0" presId="urn:microsoft.com/office/officeart/2005/8/layout/pList1#10"/>
    <dgm:cxn modelId="{7FB5AF16-4289-433E-95DD-21302B50CBBC}" type="presOf" srcId="{39C72AA5-D9D1-4893-AE09-FCD1F0762068}" destId="{8156D082-D27E-492D-B7D6-F214F6FABE34}" srcOrd="0" destOrd="0" presId="urn:microsoft.com/office/officeart/2005/8/layout/pList1#10"/>
    <dgm:cxn modelId="{27C858EB-E6D1-4481-8666-353BC9FDA589}" srcId="{0B3BCAC5-65B9-41BF-898B-A56B09298C7B}" destId="{ED36F29F-B813-4946-9454-7E5B8D49006A}" srcOrd="0" destOrd="0" parTransId="{DEDBAA22-7A32-4AA6-95F5-8E20B682A096}" sibTransId="{2702D555-4C98-4616-8235-7F30BFE923A4}"/>
    <dgm:cxn modelId="{A3AE39F6-A88D-43C1-A303-AD63B07F9E56}" type="presOf" srcId="{005F7DE2-0A85-4777-A766-AF2B7A4C7094}" destId="{E9A8F83C-366A-4A31-9040-F656F4A5688B}" srcOrd="0" destOrd="0" presId="urn:microsoft.com/office/officeart/2005/8/layout/pList1#10"/>
    <dgm:cxn modelId="{BCAEBD35-3772-482E-A5B0-39F9BDDCF981}" type="presParOf" srcId="{C7243ACC-4EBA-41F6-8C39-42851DFAC9D9}" destId="{7C5C5FE1-5793-4AFF-AE61-39B7ADB4BA16}" srcOrd="0" destOrd="0" presId="urn:microsoft.com/office/officeart/2005/8/layout/pList1#10"/>
    <dgm:cxn modelId="{2742FDBB-A26F-4C58-8975-085D8031FE06}" type="presParOf" srcId="{7C5C5FE1-5793-4AFF-AE61-39B7ADB4BA16}" destId="{E84B4693-CD5C-40EB-B9F4-E030B7D4DF16}" srcOrd="0" destOrd="0" presId="urn:microsoft.com/office/officeart/2005/8/layout/pList1#10"/>
    <dgm:cxn modelId="{736EB139-DC2A-491B-A699-72C67CE133A8}" type="presParOf" srcId="{7C5C5FE1-5793-4AFF-AE61-39B7ADB4BA16}" destId="{A90EDF50-B998-4551-AC2A-807BE570DD3F}" srcOrd="1" destOrd="0" presId="urn:microsoft.com/office/officeart/2005/8/layout/pList1#10"/>
    <dgm:cxn modelId="{29BA9EA3-4F11-4A92-AEA6-C6F5D05B5D09}" type="presParOf" srcId="{C7243ACC-4EBA-41F6-8C39-42851DFAC9D9}" destId="{F09061AB-8165-4479-A816-6284C208803A}" srcOrd="1" destOrd="0" presId="urn:microsoft.com/office/officeart/2005/8/layout/pList1#10"/>
    <dgm:cxn modelId="{66AE67E0-E297-4E2A-A88F-CAA80F085454}" type="presParOf" srcId="{C7243ACC-4EBA-41F6-8C39-42851DFAC9D9}" destId="{3FF88CF5-73FE-4CCB-B7B1-317F8EA73FFF}" srcOrd="2" destOrd="0" presId="urn:microsoft.com/office/officeart/2005/8/layout/pList1#10"/>
    <dgm:cxn modelId="{E63B23C5-5A3A-4BE8-ADC5-8D3AF20A0CA0}" type="presParOf" srcId="{3FF88CF5-73FE-4CCB-B7B1-317F8EA73FFF}" destId="{1D5CC487-07C5-4A09-B803-A51FCB45149F}" srcOrd="0" destOrd="0" presId="urn:microsoft.com/office/officeart/2005/8/layout/pList1#10"/>
    <dgm:cxn modelId="{7CE8CDEE-A4C4-417B-A493-3D247A4F1E53}" type="presParOf" srcId="{3FF88CF5-73FE-4CCB-B7B1-317F8EA73FFF}" destId="{E9A8F83C-366A-4A31-9040-F656F4A5688B}" srcOrd="1" destOrd="0" presId="urn:microsoft.com/office/officeart/2005/8/layout/pList1#10"/>
    <dgm:cxn modelId="{9338DA5E-2983-447A-8ECC-66A02FA56A3F}" type="presParOf" srcId="{C7243ACC-4EBA-41F6-8C39-42851DFAC9D9}" destId="{8156D082-D27E-492D-B7D6-F214F6FABE34}" srcOrd="3" destOrd="0" presId="urn:microsoft.com/office/officeart/2005/8/layout/pList1#10"/>
    <dgm:cxn modelId="{BF3A0310-F47C-49C5-86AE-567AB5E05EE8}" type="presParOf" srcId="{C7243ACC-4EBA-41F6-8C39-42851DFAC9D9}" destId="{826EE936-9063-47FA-9ED1-F87765A6C007}" srcOrd="4" destOrd="0" presId="urn:microsoft.com/office/officeart/2005/8/layout/pList1#10"/>
    <dgm:cxn modelId="{7F9A0AED-759E-4982-8263-5749B97A183C}" type="presParOf" srcId="{826EE936-9063-47FA-9ED1-F87765A6C007}" destId="{D0EC6A57-5031-4484-B173-76807675D84F}" srcOrd="0" destOrd="0" presId="urn:microsoft.com/office/officeart/2005/8/layout/pList1#10"/>
    <dgm:cxn modelId="{F75C5F77-D957-44F5-BBC4-A7536968B86E}" type="presParOf" srcId="{826EE936-9063-47FA-9ED1-F87765A6C007}" destId="{00CE4CF0-24CF-403C-A8ED-E8EC9C05008F}" srcOrd="1" destOrd="0" presId="urn:microsoft.com/office/officeart/2005/8/layout/pList1#10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0B3BCAC5-65B9-41BF-898B-A56B09298C7B}" type="doc">
      <dgm:prSet loTypeId="urn:microsoft.com/office/officeart/2005/8/layout/pList1#1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053BC73-0004-4633-836D-597D5B73E3F7}">
      <dgm:prSet phldrT="[Текст]"/>
      <dgm:spPr/>
      <dgm:t>
        <a:bodyPr/>
        <a:lstStyle/>
        <a:p>
          <a:endParaRPr lang="ru-RU" b="1" dirty="0">
            <a:latin typeface="Arial Black" pitchFamily="34" charset="0"/>
          </a:endParaRPr>
        </a:p>
      </dgm:t>
    </dgm:pt>
    <dgm:pt modelId="{84BE6EAE-3907-49EA-8702-B7A64C63B29D}" type="parTrans" cxnId="{7543F7B6-C2E9-4CCE-AD31-68C6D4E1F5AD}">
      <dgm:prSet/>
      <dgm:spPr/>
      <dgm:t>
        <a:bodyPr/>
        <a:lstStyle/>
        <a:p>
          <a:endParaRPr lang="ru-RU"/>
        </a:p>
      </dgm:t>
    </dgm:pt>
    <dgm:pt modelId="{407BC932-BAFA-4F52-9BA9-1C345DBFC739}" type="sibTrans" cxnId="{7543F7B6-C2E9-4CCE-AD31-68C6D4E1F5AD}">
      <dgm:prSet/>
      <dgm:spPr/>
      <dgm:t>
        <a:bodyPr/>
        <a:lstStyle/>
        <a:p>
          <a:endParaRPr lang="ru-RU"/>
        </a:p>
      </dgm:t>
    </dgm:pt>
    <dgm:pt modelId="{ED36F29F-B813-4946-9454-7E5B8D49006A}">
      <dgm:prSet phldrT="[Текст]"/>
      <dgm:spPr/>
      <dgm:t>
        <a:bodyPr/>
        <a:lstStyle/>
        <a:p>
          <a:endParaRPr lang="ru-RU" dirty="0">
            <a:latin typeface="Arial Black" pitchFamily="34" charset="0"/>
          </a:endParaRPr>
        </a:p>
      </dgm:t>
    </dgm:pt>
    <dgm:pt modelId="{DEDBAA22-7A32-4AA6-95F5-8E20B682A096}" type="parTrans" cxnId="{27C858EB-E6D1-4481-8666-353BC9FDA589}">
      <dgm:prSet/>
      <dgm:spPr/>
      <dgm:t>
        <a:bodyPr/>
        <a:lstStyle/>
        <a:p>
          <a:endParaRPr lang="ru-RU"/>
        </a:p>
      </dgm:t>
    </dgm:pt>
    <dgm:pt modelId="{2702D555-4C98-4616-8235-7F30BFE923A4}" type="sibTrans" cxnId="{27C858EB-E6D1-4481-8666-353BC9FDA589}">
      <dgm:prSet/>
      <dgm:spPr/>
      <dgm:t>
        <a:bodyPr/>
        <a:lstStyle/>
        <a:p>
          <a:endParaRPr lang="ru-RU"/>
        </a:p>
      </dgm:t>
    </dgm:pt>
    <dgm:pt modelId="{005F7DE2-0A85-4777-A766-AF2B7A4C7094}">
      <dgm:prSet phldrT="[Текст]"/>
      <dgm:spPr/>
      <dgm:t>
        <a:bodyPr/>
        <a:lstStyle/>
        <a:p>
          <a:endParaRPr lang="ru-RU" dirty="0">
            <a:latin typeface="Arial Black" pitchFamily="34" charset="0"/>
          </a:endParaRPr>
        </a:p>
      </dgm:t>
    </dgm:pt>
    <dgm:pt modelId="{0E4908CE-B31E-4773-BB88-8D1CC17E2AFB}" type="parTrans" cxnId="{BA2FC19C-BE17-4168-A902-A68AFDDE2DAC}">
      <dgm:prSet/>
      <dgm:spPr/>
      <dgm:t>
        <a:bodyPr/>
        <a:lstStyle/>
        <a:p>
          <a:endParaRPr lang="ru-RU"/>
        </a:p>
      </dgm:t>
    </dgm:pt>
    <dgm:pt modelId="{39C72AA5-D9D1-4893-AE09-FCD1F0762068}" type="sibTrans" cxnId="{BA2FC19C-BE17-4168-A902-A68AFDDE2DAC}">
      <dgm:prSet/>
      <dgm:spPr/>
      <dgm:t>
        <a:bodyPr/>
        <a:lstStyle/>
        <a:p>
          <a:endParaRPr lang="ru-RU"/>
        </a:p>
      </dgm:t>
    </dgm:pt>
    <dgm:pt modelId="{C205AD7E-CC66-4B5B-B1C4-A334CF56BF1B}">
      <dgm:prSet phldrT="[Текст]"/>
      <dgm:spPr/>
      <dgm:t>
        <a:bodyPr/>
        <a:lstStyle/>
        <a:p>
          <a:endParaRPr lang="ru-RU" dirty="0"/>
        </a:p>
      </dgm:t>
    </dgm:pt>
    <dgm:pt modelId="{36CBA5B7-CAF9-45DE-9C16-59639E2CAEF5}" type="parTrans" cxnId="{71263F55-5813-4978-8856-972214AC9497}">
      <dgm:prSet/>
      <dgm:spPr/>
      <dgm:t>
        <a:bodyPr/>
        <a:lstStyle/>
        <a:p>
          <a:endParaRPr lang="ru-RU"/>
        </a:p>
      </dgm:t>
    </dgm:pt>
    <dgm:pt modelId="{EC2CAF3D-E3A0-437F-9924-E7C79E6CB859}" type="sibTrans" cxnId="{71263F55-5813-4978-8856-972214AC9497}">
      <dgm:prSet/>
      <dgm:spPr/>
      <dgm:t>
        <a:bodyPr/>
        <a:lstStyle/>
        <a:p>
          <a:endParaRPr lang="ru-RU"/>
        </a:p>
      </dgm:t>
    </dgm:pt>
    <dgm:pt modelId="{C7243ACC-4EBA-41F6-8C39-42851DFAC9D9}" type="pres">
      <dgm:prSet presAssocID="{0B3BCAC5-65B9-41BF-898B-A56B09298C7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5E2D12-AE7B-4A72-9A8A-CF4A1A8B3D28}" type="pres">
      <dgm:prSet presAssocID="{0053BC73-0004-4633-836D-597D5B73E3F7}" presName="compNode" presStyleCnt="0"/>
      <dgm:spPr/>
    </dgm:pt>
    <dgm:pt modelId="{0DBFCC0E-883C-4B47-988A-1EE3E2B67366}" type="pres">
      <dgm:prSet presAssocID="{0053BC73-0004-4633-836D-597D5B73E3F7}" presName="pictRect" presStyleLbl="node1" presStyleIdx="0" presStyleCnt="4" custLinFactNeighborX="-27369" custLinFactNeighborY="23416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  <dgm:t>
        <a:bodyPr/>
        <a:lstStyle/>
        <a:p>
          <a:endParaRPr lang="ru-RU"/>
        </a:p>
      </dgm:t>
    </dgm:pt>
    <dgm:pt modelId="{4C316ABC-C910-4ADD-AF18-08B408EFEF66}" type="pres">
      <dgm:prSet presAssocID="{0053BC73-0004-4633-836D-597D5B73E3F7}" presName="textRect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181EA2-0811-41D3-B47B-A37662E727DB}" type="pres">
      <dgm:prSet presAssocID="{407BC932-BAFA-4F52-9BA9-1C345DBFC739}" presName="sibTrans" presStyleLbl="sibTrans2D1" presStyleIdx="0" presStyleCnt="0"/>
      <dgm:spPr/>
      <dgm:t>
        <a:bodyPr/>
        <a:lstStyle/>
        <a:p>
          <a:endParaRPr lang="ru-RU"/>
        </a:p>
      </dgm:t>
    </dgm:pt>
    <dgm:pt modelId="{7C5C5FE1-5793-4AFF-AE61-39B7ADB4BA16}" type="pres">
      <dgm:prSet presAssocID="{ED36F29F-B813-4946-9454-7E5B8D49006A}" presName="compNode" presStyleCnt="0"/>
      <dgm:spPr/>
    </dgm:pt>
    <dgm:pt modelId="{E84B4693-CD5C-40EB-B9F4-E030B7D4DF16}" type="pres">
      <dgm:prSet presAssocID="{ED36F29F-B813-4946-9454-7E5B8D49006A}" presName="pictRect" presStyleLbl="node1" presStyleIdx="1" presStyleCnt="4" custLinFactNeighborX="-10060" custLinFactNeighborY="23416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  <dgm:t>
        <a:bodyPr/>
        <a:lstStyle/>
        <a:p>
          <a:endParaRPr lang="ru-RU"/>
        </a:p>
      </dgm:t>
    </dgm:pt>
    <dgm:pt modelId="{A90EDF50-B998-4551-AC2A-807BE570DD3F}" type="pres">
      <dgm:prSet presAssocID="{ED36F29F-B813-4946-9454-7E5B8D49006A}" presName="textRect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9061AB-8165-4479-A816-6284C208803A}" type="pres">
      <dgm:prSet presAssocID="{2702D555-4C98-4616-8235-7F30BFE923A4}" presName="sibTrans" presStyleLbl="sibTrans2D1" presStyleIdx="0" presStyleCnt="0"/>
      <dgm:spPr/>
      <dgm:t>
        <a:bodyPr/>
        <a:lstStyle/>
        <a:p>
          <a:endParaRPr lang="ru-RU"/>
        </a:p>
      </dgm:t>
    </dgm:pt>
    <dgm:pt modelId="{3FF88CF5-73FE-4CCB-B7B1-317F8EA73FFF}" type="pres">
      <dgm:prSet presAssocID="{005F7DE2-0A85-4777-A766-AF2B7A4C7094}" presName="compNode" presStyleCnt="0"/>
      <dgm:spPr/>
    </dgm:pt>
    <dgm:pt modelId="{1D5CC487-07C5-4A09-B803-A51FCB45149F}" type="pres">
      <dgm:prSet presAssocID="{005F7DE2-0A85-4777-A766-AF2B7A4C7094}" presName="pictRect" presStyleLbl="node1" presStyleIdx="2" presStyleCnt="4" custLinFactNeighborX="-23391" custLinFactNeighborY="16739"/>
      <dgm:spPr>
        <a:blipFill rotWithShape="0">
          <a:blip xmlns:r="http://schemas.openxmlformats.org/officeDocument/2006/relationships" r:embed="rId3"/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  <dgm:t>
        <a:bodyPr/>
        <a:lstStyle/>
        <a:p>
          <a:endParaRPr lang="ru-RU"/>
        </a:p>
      </dgm:t>
    </dgm:pt>
    <dgm:pt modelId="{E9A8F83C-366A-4A31-9040-F656F4A5688B}" type="pres">
      <dgm:prSet presAssocID="{005F7DE2-0A85-4777-A766-AF2B7A4C7094}" presName="textRect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56D082-D27E-492D-B7D6-F214F6FABE34}" type="pres">
      <dgm:prSet presAssocID="{39C72AA5-D9D1-4893-AE09-FCD1F0762068}" presName="sibTrans" presStyleLbl="sibTrans2D1" presStyleIdx="0" presStyleCnt="0"/>
      <dgm:spPr/>
      <dgm:t>
        <a:bodyPr/>
        <a:lstStyle/>
        <a:p>
          <a:endParaRPr lang="ru-RU"/>
        </a:p>
      </dgm:t>
    </dgm:pt>
    <dgm:pt modelId="{826EE936-9063-47FA-9ED1-F87765A6C007}" type="pres">
      <dgm:prSet presAssocID="{C205AD7E-CC66-4B5B-B1C4-A334CF56BF1B}" presName="compNode" presStyleCnt="0"/>
      <dgm:spPr/>
    </dgm:pt>
    <dgm:pt modelId="{D0EC6A57-5031-4484-B173-76807675D84F}" type="pres">
      <dgm:prSet presAssocID="{C205AD7E-CC66-4B5B-B1C4-A334CF56BF1B}" presName="pictRect" presStyleLbl="node1" presStyleIdx="3" presStyleCnt="4" custLinFactNeighborX="-10060" custLinFactNeighborY="16739"/>
      <dgm:spPr>
        <a:blipFill rotWithShape="0">
          <a:blip xmlns:r="http://schemas.openxmlformats.org/officeDocument/2006/relationships" r:embed="rId4"/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  <dgm:t>
        <a:bodyPr/>
        <a:lstStyle/>
        <a:p>
          <a:endParaRPr lang="ru-RU"/>
        </a:p>
      </dgm:t>
    </dgm:pt>
    <dgm:pt modelId="{00CE4CF0-24CF-403C-A8ED-E8EC9C05008F}" type="pres">
      <dgm:prSet presAssocID="{C205AD7E-CC66-4B5B-B1C4-A334CF56BF1B}" presName="textRect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D7AC1AE-DF3D-441F-A657-F939594289FA}" type="presOf" srcId="{ED36F29F-B813-4946-9454-7E5B8D49006A}" destId="{A90EDF50-B998-4551-AC2A-807BE570DD3F}" srcOrd="0" destOrd="0" presId="urn:microsoft.com/office/officeart/2005/8/layout/pList1#11"/>
    <dgm:cxn modelId="{A2900F69-4FE6-4A51-ADDD-7C5285C8F2F6}" type="presOf" srcId="{39C72AA5-D9D1-4893-AE09-FCD1F0762068}" destId="{8156D082-D27E-492D-B7D6-F214F6FABE34}" srcOrd="0" destOrd="0" presId="urn:microsoft.com/office/officeart/2005/8/layout/pList1#11"/>
    <dgm:cxn modelId="{87DD22DF-6683-4128-AC0B-798BA7B24309}" type="presOf" srcId="{0053BC73-0004-4633-836D-597D5B73E3F7}" destId="{4C316ABC-C910-4ADD-AF18-08B408EFEF66}" srcOrd="0" destOrd="0" presId="urn:microsoft.com/office/officeart/2005/8/layout/pList1#11"/>
    <dgm:cxn modelId="{0018C908-33E4-48B4-86DF-3DACA7828B5C}" type="presOf" srcId="{005F7DE2-0A85-4777-A766-AF2B7A4C7094}" destId="{E9A8F83C-366A-4A31-9040-F656F4A5688B}" srcOrd="0" destOrd="0" presId="urn:microsoft.com/office/officeart/2005/8/layout/pList1#11"/>
    <dgm:cxn modelId="{7543F7B6-C2E9-4CCE-AD31-68C6D4E1F5AD}" srcId="{0B3BCAC5-65B9-41BF-898B-A56B09298C7B}" destId="{0053BC73-0004-4633-836D-597D5B73E3F7}" srcOrd="0" destOrd="0" parTransId="{84BE6EAE-3907-49EA-8702-B7A64C63B29D}" sibTransId="{407BC932-BAFA-4F52-9BA9-1C345DBFC739}"/>
    <dgm:cxn modelId="{D99BF39A-905E-4635-9B4B-027A10BE96FB}" type="presOf" srcId="{2702D555-4C98-4616-8235-7F30BFE923A4}" destId="{F09061AB-8165-4479-A816-6284C208803A}" srcOrd="0" destOrd="0" presId="urn:microsoft.com/office/officeart/2005/8/layout/pList1#11"/>
    <dgm:cxn modelId="{E49F8EF2-3F9B-49E5-BFDF-6AC5BA337C7E}" type="presOf" srcId="{0B3BCAC5-65B9-41BF-898B-A56B09298C7B}" destId="{C7243ACC-4EBA-41F6-8C39-42851DFAC9D9}" srcOrd="0" destOrd="0" presId="urn:microsoft.com/office/officeart/2005/8/layout/pList1#11"/>
    <dgm:cxn modelId="{BA2FC19C-BE17-4168-A902-A68AFDDE2DAC}" srcId="{0B3BCAC5-65B9-41BF-898B-A56B09298C7B}" destId="{005F7DE2-0A85-4777-A766-AF2B7A4C7094}" srcOrd="2" destOrd="0" parTransId="{0E4908CE-B31E-4773-BB88-8D1CC17E2AFB}" sibTransId="{39C72AA5-D9D1-4893-AE09-FCD1F0762068}"/>
    <dgm:cxn modelId="{71263F55-5813-4978-8856-972214AC9497}" srcId="{0B3BCAC5-65B9-41BF-898B-A56B09298C7B}" destId="{C205AD7E-CC66-4B5B-B1C4-A334CF56BF1B}" srcOrd="3" destOrd="0" parTransId="{36CBA5B7-CAF9-45DE-9C16-59639E2CAEF5}" sibTransId="{EC2CAF3D-E3A0-437F-9924-E7C79E6CB859}"/>
    <dgm:cxn modelId="{27C858EB-E6D1-4481-8666-353BC9FDA589}" srcId="{0B3BCAC5-65B9-41BF-898B-A56B09298C7B}" destId="{ED36F29F-B813-4946-9454-7E5B8D49006A}" srcOrd="1" destOrd="0" parTransId="{DEDBAA22-7A32-4AA6-95F5-8E20B682A096}" sibTransId="{2702D555-4C98-4616-8235-7F30BFE923A4}"/>
    <dgm:cxn modelId="{CA41E9B2-971C-496F-9979-732BE37DBB49}" type="presOf" srcId="{407BC932-BAFA-4F52-9BA9-1C345DBFC739}" destId="{83181EA2-0811-41D3-B47B-A37662E727DB}" srcOrd="0" destOrd="0" presId="urn:microsoft.com/office/officeart/2005/8/layout/pList1#11"/>
    <dgm:cxn modelId="{32A70CE0-E545-4BB1-AF82-5F275528CDB4}" type="presOf" srcId="{C205AD7E-CC66-4B5B-B1C4-A334CF56BF1B}" destId="{00CE4CF0-24CF-403C-A8ED-E8EC9C05008F}" srcOrd="0" destOrd="0" presId="urn:microsoft.com/office/officeart/2005/8/layout/pList1#11"/>
    <dgm:cxn modelId="{0E02C95D-C3BE-439B-8FDF-B022E1D7281B}" type="presParOf" srcId="{C7243ACC-4EBA-41F6-8C39-42851DFAC9D9}" destId="{105E2D12-AE7B-4A72-9A8A-CF4A1A8B3D28}" srcOrd="0" destOrd="0" presId="urn:microsoft.com/office/officeart/2005/8/layout/pList1#11"/>
    <dgm:cxn modelId="{406DA8D3-4211-4EE4-8F7D-0D78C4C21668}" type="presParOf" srcId="{105E2D12-AE7B-4A72-9A8A-CF4A1A8B3D28}" destId="{0DBFCC0E-883C-4B47-988A-1EE3E2B67366}" srcOrd="0" destOrd="0" presId="urn:microsoft.com/office/officeart/2005/8/layout/pList1#11"/>
    <dgm:cxn modelId="{442C82EE-13E6-4253-8B00-AC46488C7483}" type="presParOf" srcId="{105E2D12-AE7B-4A72-9A8A-CF4A1A8B3D28}" destId="{4C316ABC-C910-4ADD-AF18-08B408EFEF66}" srcOrd="1" destOrd="0" presId="urn:microsoft.com/office/officeart/2005/8/layout/pList1#11"/>
    <dgm:cxn modelId="{E2474A21-CAA9-4BFB-A37E-A4E380B86416}" type="presParOf" srcId="{C7243ACC-4EBA-41F6-8C39-42851DFAC9D9}" destId="{83181EA2-0811-41D3-B47B-A37662E727DB}" srcOrd="1" destOrd="0" presId="urn:microsoft.com/office/officeart/2005/8/layout/pList1#11"/>
    <dgm:cxn modelId="{30ADEE68-62C3-4BB8-A3EA-947C1EC4072A}" type="presParOf" srcId="{C7243ACC-4EBA-41F6-8C39-42851DFAC9D9}" destId="{7C5C5FE1-5793-4AFF-AE61-39B7ADB4BA16}" srcOrd="2" destOrd="0" presId="urn:microsoft.com/office/officeart/2005/8/layout/pList1#11"/>
    <dgm:cxn modelId="{4681F1AB-71CD-464C-A082-B4C7C16756A9}" type="presParOf" srcId="{7C5C5FE1-5793-4AFF-AE61-39B7ADB4BA16}" destId="{E84B4693-CD5C-40EB-B9F4-E030B7D4DF16}" srcOrd="0" destOrd="0" presId="urn:microsoft.com/office/officeart/2005/8/layout/pList1#11"/>
    <dgm:cxn modelId="{8C5C5F38-5B87-485F-B889-CD7295ADCB05}" type="presParOf" srcId="{7C5C5FE1-5793-4AFF-AE61-39B7ADB4BA16}" destId="{A90EDF50-B998-4551-AC2A-807BE570DD3F}" srcOrd="1" destOrd="0" presId="urn:microsoft.com/office/officeart/2005/8/layout/pList1#11"/>
    <dgm:cxn modelId="{F4EB96AC-7E43-4D44-85A3-AE52AAE6617B}" type="presParOf" srcId="{C7243ACC-4EBA-41F6-8C39-42851DFAC9D9}" destId="{F09061AB-8165-4479-A816-6284C208803A}" srcOrd="3" destOrd="0" presId="urn:microsoft.com/office/officeart/2005/8/layout/pList1#11"/>
    <dgm:cxn modelId="{62550E80-2249-42DC-AE5A-98C3B99E6D27}" type="presParOf" srcId="{C7243ACC-4EBA-41F6-8C39-42851DFAC9D9}" destId="{3FF88CF5-73FE-4CCB-B7B1-317F8EA73FFF}" srcOrd="4" destOrd="0" presId="urn:microsoft.com/office/officeart/2005/8/layout/pList1#11"/>
    <dgm:cxn modelId="{557467EB-DECD-4C8E-8058-53470FDFBA98}" type="presParOf" srcId="{3FF88CF5-73FE-4CCB-B7B1-317F8EA73FFF}" destId="{1D5CC487-07C5-4A09-B803-A51FCB45149F}" srcOrd="0" destOrd="0" presId="urn:microsoft.com/office/officeart/2005/8/layout/pList1#11"/>
    <dgm:cxn modelId="{36022841-C51D-4A11-AF64-99A6C9F16D77}" type="presParOf" srcId="{3FF88CF5-73FE-4CCB-B7B1-317F8EA73FFF}" destId="{E9A8F83C-366A-4A31-9040-F656F4A5688B}" srcOrd="1" destOrd="0" presId="urn:microsoft.com/office/officeart/2005/8/layout/pList1#11"/>
    <dgm:cxn modelId="{2FD9E704-7FCB-4F3F-943F-1C4FE1C39397}" type="presParOf" srcId="{C7243ACC-4EBA-41F6-8C39-42851DFAC9D9}" destId="{8156D082-D27E-492D-B7D6-F214F6FABE34}" srcOrd="5" destOrd="0" presId="urn:microsoft.com/office/officeart/2005/8/layout/pList1#11"/>
    <dgm:cxn modelId="{CF388490-69C8-4EEE-8AB3-2A5D14BA008F}" type="presParOf" srcId="{C7243ACC-4EBA-41F6-8C39-42851DFAC9D9}" destId="{826EE936-9063-47FA-9ED1-F87765A6C007}" srcOrd="6" destOrd="0" presId="urn:microsoft.com/office/officeart/2005/8/layout/pList1#11"/>
    <dgm:cxn modelId="{CB7C1594-F00C-4647-B56D-36A0A6F72731}" type="presParOf" srcId="{826EE936-9063-47FA-9ED1-F87765A6C007}" destId="{D0EC6A57-5031-4484-B173-76807675D84F}" srcOrd="0" destOrd="0" presId="urn:microsoft.com/office/officeart/2005/8/layout/pList1#11"/>
    <dgm:cxn modelId="{469864DD-9E97-498C-B8C8-DCBBD8804547}" type="presParOf" srcId="{826EE936-9063-47FA-9ED1-F87765A6C007}" destId="{00CE4CF0-24CF-403C-A8ED-E8EC9C05008F}" srcOrd="1" destOrd="0" presId="urn:microsoft.com/office/officeart/2005/8/layout/pList1#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0B3BCAC5-65B9-41BF-898B-A56B09298C7B}" type="doc">
      <dgm:prSet loTypeId="urn:microsoft.com/office/officeart/2005/8/layout/pList1#1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053BC73-0004-4633-836D-597D5B73E3F7}">
      <dgm:prSet phldrT="[Текст]"/>
      <dgm:spPr/>
      <dgm:t>
        <a:bodyPr/>
        <a:lstStyle/>
        <a:p>
          <a:endParaRPr lang="ru-RU" b="1" dirty="0">
            <a:latin typeface="Arial Black" pitchFamily="34" charset="0"/>
          </a:endParaRPr>
        </a:p>
      </dgm:t>
    </dgm:pt>
    <dgm:pt modelId="{84BE6EAE-3907-49EA-8702-B7A64C63B29D}" type="parTrans" cxnId="{7543F7B6-C2E9-4CCE-AD31-68C6D4E1F5AD}">
      <dgm:prSet/>
      <dgm:spPr/>
      <dgm:t>
        <a:bodyPr/>
        <a:lstStyle/>
        <a:p>
          <a:endParaRPr lang="ru-RU"/>
        </a:p>
      </dgm:t>
    </dgm:pt>
    <dgm:pt modelId="{407BC932-BAFA-4F52-9BA9-1C345DBFC739}" type="sibTrans" cxnId="{7543F7B6-C2E9-4CCE-AD31-68C6D4E1F5AD}">
      <dgm:prSet/>
      <dgm:spPr/>
      <dgm:t>
        <a:bodyPr/>
        <a:lstStyle/>
        <a:p>
          <a:endParaRPr lang="ru-RU"/>
        </a:p>
      </dgm:t>
    </dgm:pt>
    <dgm:pt modelId="{ED36F29F-B813-4946-9454-7E5B8D49006A}">
      <dgm:prSet phldrT="[Текст]"/>
      <dgm:spPr/>
      <dgm:t>
        <a:bodyPr/>
        <a:lstStyle/>
        <a:p>
          <a:endParaRPr lang="ru-RU" dirty="0">
            <a:latin typeface="Arial Black" pitchFamily="34" charset="0"/>
          </a:endParaRPr>
        </a:p>
      </dgm:t>
    </dgm:pt>
    <dgm:pt modelId="{DEDBAA22-7A32-4AA6-95F5-8E20B682A096}" type="parTrans" cxnId="{27C858EB-E6D1-4481-8666-353BC9FDA589}">
      <dgm:prSet/>
      <dgm:spPr/>
      <dgm:t>
        <a:bodyPr/>
        <a:lstStyle/>
        <a:p>
          <a:endParaRPr lang="ru-RU"/>
        </a:p>
      </dgm:t>
    </dgm:pt>
    <dgm:pt modelId="{2702D555-4C98-4616-8235-7F30BFE923A4}" type="sibTrans" cxnId="{27C858EB-E6D1-4481-8666-353BC9FDA589}">
      <dgm:prSet/>
      <dgm:spPr/>
      <dgm:t>
        <a:bodyPr/>
        <a:lstStyle/>
        <a:p>
          <a:endParaRPr lang="ru-RU"/>
        </a:p>
      </dgm:t>
    </dgm:pt>
    <dgm:pt modelId="{005F7DE2-0A85-4777-A766-AF2B7A4C7094}">
      <dgm:prSet phldrT="[Текст]"/>
      <dgm:spPr/>
      <dgm:t>
        <a:bodyPr/>
        <a:lstStyle/>
        <a:p>
          <a:endParaRPr lang="ru-RU" dirty="0">
            <a:latin typeface="Arial Black" pitchFamily="34" charset="0"/>
          </a:endParaRPr>
        </a:p>
      </dgm:t>
    </dgm:pt>
    <dgm:pt modelId="{0E4908CE-B31E-4773-BB88-8D1CC17E2AFB}" type="parTrans" cxnId="{BA2FC19C-BE17-4168-A902-A68AFDDE2DAC}">
      <dgm:prSet/>
      <dgm:spPr/>
      <dgm:t>
        <a:bodyPr/>
        <a:lstStyle/>
        <a:p>
          <a:endParaRPr lang="ru-RU"/>
        </a:p>
      </dgm:t>
    </dgm:pt>
    <dgm:pt modelId="{39C72AA5-D9D1-4893-AE09-FCD1F0762068}" type="sibTrans" cxnId="{BA2FC19C-BE17-4168-A902-A68AFDDE2DAC}">
      <dgm:prSet/>
      <dgm:spPr/>
      <dgm:t>
        <a:bodyPr/>
        <a:lstStyle/>
        <a:p>
          <a:endParaRPr lang="ru-RU"/>
        </a:p>
      </dgm:t>
    </dgm:pt>
    <dgm:pt modelId="{C205AD7E-CC66-4B5B-B1C4-A334CF56BF1B}">
      <dgm:prSet phldrT="[Текст]"/>
      <dgm:spPr/>
      <dgm:t>
        <a:bodyPr/>
        <a:lstStyle/>
        <a:p>
          <a:endParaRPr lang="ru-RU" dirty="0"/>
        </a:p>
      </dgm:t>
    </dgm:pt>
    <dgm:pt modelId="{36CBA5B7-CAF9-45DE-9C16-59639E2CAEF5}" type="parTrans" cxnId="{71263F55-5813-4978-8856-972214AC9497}">
      <dgm:prSet/>
      <dgm:spPr/>
      <dgm:t>
        <a:bodyPr/>
        <a:lstStyle/>
        <a:p>
          <a:endParaRPr lang="ru-RU"/>
        </a:p>
      </dgm:t>
    </dgm:pt>
    <dgm:pt modelId="{EC2CAF3D-E3A0-437F-9924-E7C79E6CB859}" type="sibTrans" cxnId="{71263F55-5813-4978-8856-972214AC9497}">
      <dgm:prSet/>
      <dgm:spPr/>
      <dgm:t>
        <a:bodyPr/>
        <a:lstStyle/>
        <a:p>
          <a:endParaRPr lang="ru-RU"/>
        </a:p>
      </dgm:t>
    </dgm:pt>
    <dgm:pt modelId="{C7243ACC-4EBA-41F6-8C39-42851DFAC9D9}" type="pres">
      <dgm:prSet presAssocID="{0B3BCAC5-65B9-41BF-898B-A56B09298C7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5E2D12-AE7B-4A72-9A8A-CF4A1A8B3D28}" type="pres">
      <dgm:prSet presAssocID="{0053BC73-0004-4633-836D-597D5B73E3F7}" presName="compNode" presStyleCnt="0"/>
      <dgm:spPr/>
    </dgm:pt>
    <dgm:pt modelId="{0DBFCC0E-883C-4B47-988A-1EE3E2B67366}" type="pres">
      <dgm:prSet presAssocID="{0053BC73-0004-4633-836D-597D5B73E3F7}" presName="pictRect" presStyleLbl="node1" presStyleIdx="0" presStyleCnt="4" custLinFactNeighborX="-27369" custLinFactNeighborY="23416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  <dgm:t>
        <a:bodyPr/>
        <a:lstStyle/>
        <a:p>
          <a:endParaRPr lang="ru-RU"/>
        </a:p>
      </dgm:t>
    </dgm:pt>
    <dgm:pt modelId="{4C316ABC-C910-4ADD-AF18-08B408EFEF66}" type="pres">
      <dgm:prSet presAssocID="{0053BC73-0004-4633-836D-597D5B73E3F7}" presName="textRect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181EA2-0811-41D3-B47B-A37662E727DB}" type="pres">
      <dgm:prSet presAssocID="{407BC932-BAFA-4F52-9BA9-1C345DBFC739}" presName="sibTrans" presStyleLbl="sibTrans2D1" presStyleIdx="0" presStyleCnt="0"/>
      <dgm:spPr/>
      <dgm:t>
        <a:bodyPr/>
        <a:lstStyle/>
        <a:p>
          <a:endParaRPr lang="ru-RU"/>
        </a:p>
      </dgm:t>
    </dgm:pt>
    <dgm:pt modelId="{7C5C5FE1-5793-4AFF-AE61-39B7ADB4BA16}" type="pres">
      <dgm:prSet presAssocID="{ED36F29F-B813-4946-9454-7E5B8D49006A}" presName="compNode" presStyleCnt="0"/>
      <dgm:spPr/>
    </dgm:pt>
    <dgm:pt modelId="{E84B4693-CD5C-40EB-B9F4-E030B7D4DF16}" type="pres">
      <dgm:prSet presAssocID="{ED36F29F-B813-4946-9454-7E5B8D49006A}" presName="pictRect" presStyleLbl="node1" presStyleIdx="1" presStyleCnt="4" custLinFactNeighborX="-10060" custLinFactNeighborY="23416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  <dgm:t>
        <a:bodyPr/>
        <a:lstStyle/>
        <a:p>
          <a:endParaRPr lang="ru-RU"/>
        </a:p>
      </dgm:t>
    </dgm:pt>
    <dgm:pt modelId="{A90EDF50-B998-4551-AC2A-807BE570DD3F}" type="pres">
      <dgm:prSet presAssocID="{ED36F29F-B813-4946-9454-7E5B8D49006A}" presName="textRect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9061AB-8165-4479-A816-6284C208803A}" type="pres">
      <dgm:prSet presAssocID="{2702D555-4C98-4616-8235-7F30BFE923A4}" presName="sibTrans" presStyleLbl="sibTrans2D1" presStyleIdx="0" presStyleCnt="0"/>
      <dgm:spPr/>
      <dgm:t>
        <a:bodyPr/>
        <a:lstStyle/>
        <a:p>
          <a:endParaRPr lang="ru-RU"/>
        </a:p>
      </dgm:t>
    </dgm:pt>
    <dgm:pt modelId="{3FF88CF5-73FE-4CCB-B7B1-317F8EA73FFF}" type="pres">
      <dgm:prSet presAssocID="{005F7DE2-0A85-4777-A766-AF2B7A4C7094}" presName="compNode" presStyleCnt="0"/>
      <dgm:spPr/>
    </dgm:pt>
    <dgm:pt modelId="{1D5CC487-07C5-4A09-B803-A51FCB45149F}" type="pres">
      <dgm:prSet presAssocID="{005F7DE2-0A85-4777-A766-AF2B7A4C7094}" presName="pictRect" presStyleLbl="node1" presStyleIdx="2" presStyleCnt="4" custLinFactNeighborX="-23391" custLinFactNeighborY="16739"/>
      <dgm:spPr>
        <a:blipFill rotWithShape="0">
          <a:blip xmlns:r="http://schemas.openxmlformats.org/officeDocument/2006/relationships" r:embed="rId3"/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  <dgm:t>
        <a:bodyPr/>
        <a:lstStyle/>
        <a:p>
          <a:endParaRPr lang="ru-RU"/>
        </a:p>
      </dgm:t>
    </dgm:pt>
    <dgm:pt modelId="{E9A8F83C-366A-4A31-9040-F656F4A5688B}" type="pres">
      <dgm:prSet presAssocID="{005F7DE2-0A85-4777-A766-AF2B7A4C7094}" presName="textRect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56D082-D27E-492D-B7D6-F214F6FABE34}" type="pres">
      <dgm:prSet presAssocID="{39C72AA5-D9D1-4893-AE09-FCD1F0762068}" presName="sibTrans" presStyleLbl="sibTrans2D1" presStyleIdx="0" presStyleCnt="0"/>
      <dgm:spPr/>
      <dgm:t>
        <a:bodyPr/>
        <a:lstStyle/>
        <a:p>
          <a:endParaRPr lang="ru-RU"/>
        </a:p>
      </dgm:t>
    </dgm:pt>
    <dgm:pt modelId="{826EE936-9063-47FA-9ED1-F87765A6C007}" type="pres">
      <dgm:prSet presAssocID="{C205AD7E-CC66-4B5B-B1C4-A334CF56BF1B}" presName="compNode" presStyleCnt="0"/>
      <dgm:spPr/>
    </dgm:pt>
    <dgm:pt modelId="{D0EC6A57-5031-4484-B173-76807675D84F}" type="pres">
      <dgm:prSet presAssocID="{C205AD7E-CC66-4B5B-B1C4-A334CF56BF1B}" presName="pictRect" presStyleLbl="node1" presStyleIdx="3" presStyleCnt="4" custLinFactNeighborX="-10060" custLinFactNeighborY="16739"/>
      <dgm:spPr>
        <a:blipFill rotWithShape="0">
          <a:blip xmlns:r="http://schemas.openxmlformats.org/officeDocument/2006/relationships" r:embed="rId4"/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  <dgm:t>
        <a:bodyPr/>
        <a:lstStyle/>
        <a:p>
          <a:endParaRPr lang="ru-RU"/>
        </a:p>
      </dgm:t>
    </dgm:pt>
    <dgm:pt modelId="{00CE4CF0-24CF-403C-A8ED-E8EC9C05008F}" type="pres">
      <dgm:prSet presAssocID="{C205AD7E-CC66-4B5B-B1C4-A334CF56BF1B}" presName="textRect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47C582F-BDED-4FDB-B034-D267320AF45B}" type="presOf" srcId="{407BC932-BAFA-4F52-9BA9-1C345DBFC739}" destId="{83181EA2-0811-41D3-B47B-A37662E727DB}" srcOrd="0" destOrd="0" presId="urn:microsoft.com/office/officeart/2005/8/layout/pList1#12"/>
    <dgm:cxn modelId="{7543F7B6-C2E9-4CCE-AD31-68C6D4E1F5AD}" srcId="{0B3BCAC5-65B9-41BF-898B-A56B09298C7B}" destId="{0053BC73-0004-4633-836D-597D5B73E3F7}" srcOrd="0" destOrd="0" parTransId="{84BE6EAE-3907-49EA-8702-B7A64C63B29D}" sibTransId="{407BC932-BAFA-4F52-9BA9-1C345DBFC739}"/>
    <dgm:cxn modelId="{0CA09AD1-3C16-446B-B8AA-C0AD904C2477}" type="presOf" srcId="{ED36F29F-B813-4946-9454-7E5B8D49006A}" destId="{A90EDF50-B998-4551-AC2A-807BE570DD3F}" srcOrd="0" destOrd="0" presId="urn:microsoft.com/office/officeart/2005/8/layout/pList1#12"/>
    <dgm:cxn modelId="{26E5361C-26C9-43D9-AC57-1348EECED25D}" type="presOf" srcId="{005F7DE2-0A85-4777-A766-AF2B7A4C7094}" destId="{E9A8F83C-366A-4A31-9040-F656F4A5688B}" srcOrd="0" destOrd="0" presId="urn:microsoft.com/office/officeart/2005/8/layout/pList1#12"/>
    <dgm:cxn modelId="{9872D9B3-9797-4289-BED0-A465B10D8744}" type="presOf" srcId="{0B3BCAC5-65B9-41BF-898B-A56B09298C7B}" destId="{C7243ACC-4EBA-41F6-8C39-42851DFAC9D9}" srcOrd="0" destOrd="0" presId="urn:microsoft.com/office/officeart/2005/8/layout/pList1#12"/>
    <dgm:cxn modelId="{BA2FC19C-BE17-4168-A902-A68AFDDE2DAC}" srcId="{0B3BCAC5-65B9-41BF-898B-A56B09298C7B}" destId="{005F7DE2-0A85-4777-A766-AF2B7A4C7094}" srcOrd="2" destOrd="0" parTransId="{0E4908CE-B31E-4773-BB88-8D1CC17E2AFB}" sibTransId="{39C72AA5-D9D1-4893-AE09-FCD1F0762068}"/>
    <dgm:cxn modelId="{9096102E-7D4E-4D3A-B5C1-D95486FC87BA}" type="presOf" srcId="{C205AD7E-CC66-4B5B-B1C4-A334CF56BF1B}" destId="{00CE4CF0-24CF-403C-A8ED-E8EC9C05008F}" srcOrd="0" destOrd="0" presId="urn:microsoft.com/office/officeart/2005/8/layout/pList1#12"/>
    <dgm:cxn modelId="{71263F55-5813-4978-8856-972214AC9497}" srcId="{0B3BCAC5-65B9-41BF-898B-A56B09298C7B}" destId="{C205AD7E-CC66-4B5B-B1C4-A334CF56BF1B}" srcOrd="3" destOrd="0" parTransId="{36CBA5B7-CAF9-45DE-9C16-59639E2CAEF5}" sibTransId="{EC2CAF3D-E3A0-437F-9924-E7C79E6CB859}"/>
    <dgm:cxn modelId="{F8D9156E-A417-46CD-A6ED-647371EF54A5}" type="presOf" srcId="{39C72AA5-D9D1-4893-AE09-FCD1F0762068}" destId="{8156D082-D27E-492D-B7D6-F214F6FABE34}" srcOrd="0" destOrd="0" presId="urn:microsoft.com/office/officeart/2005/8/layout/pList1#12"/>
    <dgm:cxn modelId="{3B4B6564-9F70-4C37-9542-2040E0C22FAB}" type="presOf" srcId="{2702D555-4C98-4616-8235-7F30BFE923A4}" destId="{F09061AB-8165-4479-A816-6284C208803A}" srcOrd="0" destOrd="0" presId="urn:microsoft.com/office/officeart/2005/8/layout/pList1#12"/>
    <dgm:cxn modelId="{27C858EB-E6D1-4481-8666-353BC9FDA589}" srcId="{0B3BCAC5-65B9-41BF-898B-A56B09298C7B}" destId="{ED36F29F-B813-4946-9454-7E5B8D49006A}" srcOrd="1" destOrd="0" parTransId="{DEDBAA22-7A32-4AA6-95F5-8E20B682A096}" sibTransId="{2702D555-4C98-4616-8235-7F30BFE923A4}"/>
    <dgm:cxn modelId="{6A96FB37-D0D1-43C6-ABC0-CE450E95DEBF}" type="presOf" srcId="{0053BC73-0004-4633-836D-597D5B73E3F7}" destId="{4C316ABC-C910-4ADD-AF18-08B408EFEF66}" srcOrd="0" destOrd="0" presId="urn:microsoft.com/office/officeart/2005/8/layout/pList1#12"/>
    <dgm:cxn modelId="{444487E8-476F-437A-BEAA-87F1494D05AC}" type="presParOf" srcId="{C7243ACC-4EBA-41F6-8C39-42851DFAC9D9}" destId="{105E2D12-AE7B-4A72-9A8A-CF4A1A8B3D28}" srcOrd="0" destOrd="0" presId="urn:microsoft.com/office/officeart/2005/8/layout/pList1#12"/>
    <dgm:cxn modelId="{AD5941BB-0CD6-4959-A5E7-62DE7C52F50C}" type="presParOf" srcId="{105E2D12-AE7B-4A72-9A8A-CF4A1A8B3D28}" destId="{0DBFCC0E-883C-4B47-988A-1EE3E2B67366}" srcOrd="0" destOrd="0" presId="urn:microsoft.com/office/officeart/2005/8/layout/pList1#12"/>
    <dgm:cxn modelId="{3F63E03A-66B0-4C26-AB7C-A1BED8B1B87B}" type="presParOf" srcId="{105E2D12-AE7B-4A72-9A8A-CF4A1A8B3D28}" destId="{4C316ABC-C910-4ADD-AF18-08B408EFEF66}" srcOrd="1" destOrd="0" presId="urn:microsoft.com/office/officeart/2005/8/layout/pList1#12"/>
    <dgm:cxn modelId="{FC959AF9-47BF-4EB9-82FB-B169673D421B}" type="presParOf" srcId="{C7243ACC-4EBA-41F6-8C39-42851DFAC9D9}" destId="{83181EA2-0811-41D3-B47B-A37662E727DB}" srcOrd="1" destOrd="0" presId="urn:microsoft.com/office/officeart/2005/8/layout/pList1#12"/>
    <dgm:cxn modelId="{2F9A265A-52AA-4656-AB15-997AE1E90457}" type="presParOf" srcId="{C7243ACC-4EBA-41F6-8C39-42851DFAC9D9}" destId="{7C5C5FE1-5793-4AFF-AE61-39B7ADB4BA16}" srcOrd="2" destOrd="0" presId="urn:microsoft.com/office/officeart/2005/8/layout/pList1#12"/>
    <dgm:cxn modelId="{AB01C18D-D495-42E6-91E1-74334D473C14}" type="presParOf" srcId="{7C5C5FE1-5793-4AFF-AE61-39B7ADB4BA16}" destId="{E84B4693-CD5C-40EB-B9F4-E030B7D4DF16}" srcOrd="0" destOrd="0" presId="urn:microsoft.com/office/officeart/2005/8/layout/pList1#12"/>
    <dgm:cxn modelId="{C0BA53B2-50C1-4FB2-BD1C-468FFC24A8B1}" type="presParOf" srcId="{7C5C5FE1-5793-4AFF-AE61-39B7ADB4BA16}" destId="{A90EDF50-B998-4551-AC2A-807BE570DD3F}" srcOrd="1" destOrd="0" presId="urn:microsoft.com/office/officeart/2005/8/layout/pList1#12"/>
    <dgm:cxn modelId="{6457927E-A4AE-430F-8C89-714EA4EE64E8}" type="presParOf" srcId="{C7243ACC-4EBA-41F6-8C39-42851DFAC9D9}" destId="{F09061AB-8165-4479-A816-6284C208803A}" srcOrd="3" destOrd="0" presId="urn:microsoft.com/office/officeart/2005/8/layout/pList1#12"/>
    <dgm:cxn modelId="{F0D5838F-FEE5-476F-8D5E-2D61EC6F8CE7}" type="presParOf" srcId="{C7243ACC-4EBA-41F6-8C39-42851DFAC9D9}" destId="{3FF88CF5-73FE-4CCB-B7B1-317F8EA73FFF}" srcOrd="4" destOrd="0" presId="urn:microsoft.com/office/officeart/2005/8/layout/pList1#12"/>
    <dgm:cxn modelId="{3511F0E4-5A93-4A6C-99E9-2E7394B49B9F}" type="presParOf" srcId="{3FF88CF5-73FE-4CCB-B7B1-317F8EA73FFF}" destId="{1D5CC487-07C5-4A09-B803-A51FCB45149F}" srcOrd="0" destOrd="0" presId="urn:microsoft.com/office/officeart/2005/8/layout/pList1#12"/>
    <dgm:cxn modelId="{DE6612E5-F8E9-4E6D-B4E1-7791ECA39781}" type="presParOf" srcId="{3FF88CF5-73FE-4CCB-B7B1-317F8EA73FFF}" destId="{E9A8F83C-366A-4A31-9040-F656F4A5688B}" srcOrd="1" destOrd="0" presId="urn:microsoft.com/office/officeart/2005/8/layout/pList1#12"/>
    <dgm:cxn modelId="{EB5A3CF8-077F-4851-BCFE-D1A8200A580B}" type="presParOf" srcId="{C7243ACC-4EBA-41F6-8C39-42851DFAC9D9}" destId="{8156D082-D27E-492D-B7D6-F214F6FABE34}" srcOrd="5" destOrd="0" presId="urn:microsoft.com/office/officeart/2005/8/layout/pList1#12"/>
    <dgm:cxn modelId="{C732EA10-111E-4724-886F-23A41A9DA40B}" type="presParOf" srcId="{C7243ACC-4EBA-41F6-8C39-42851DFAC9D9}" destId="{826EE936-9063-47FA-9ED1-F87765A6C007}" srcOrd="6" destOrd="0" presId="urn:microsoft.com/office/officeart/2005/8/layout/pList1#12"/>
    <dgm:cxn modelId="{A64C09D1-041F-4F0E-B4AA-0D32E8132C57}" type="presParOf" srcId="{826EE936-9063-47FA-9ED1-F87765A6C007}" destId="{D0EC6A57-5031-4484-B173-76807675D84F}" srcOrd="0" destOrd="0" presId="urn:microsoft.com/office/officeart/2005/8/layout/pList1#12"/>
    <dgm:cxn modelId="{832A2D31-6F7D-4DA1-80AF-0AC4045A308F}" type="presParOf" srcId="{826EE936-9063-47FA-9ED1-F87765A6C007}" destId="{00CE4CF0-24CF-403C-A8ED-E8EC9C05008F}" srcOrd="1" destOrd="0" presId="urn:microsoft.com/office/officeart/2005/8/layout/pList1#1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0B3BCAC5-65B9-41BF-898B-A56B09298C7B}" type="doc">
      <dgm:prSet loTypeId="urn:microsoft.com/office/officeart/2005/8/layout/pList1#1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D36F29F-B813-4946-9454-7E5B8D49006A}">
      <dgm:prSet phldrT="[Текст]" custT="1"/>
      <dgm:spPr/>
      <dgm:t>
        <a:bodyPr/>
        <a:lstStyle/>
        <a:p>
          <a:endParaRPr lang="ru-RU" sz="1200" dirty="0">
            <a:latin typeface="Arial Black" pitchFamily="34" charset="0"/>
          </a:endParaRPr>
        </a:p>
      </dgm:t>
    </dgm:pt>
    <dgm:pt modelId="{DEDBAA22-7A32-4AA6-95F5-8E20B682A096}" type="parTrans" cxnId="{27C858EB-E6D1-4481-8666-353BC9FDA589}">
      <dgm:prSet/>
      <dgm:spPr/>
      <dgm:t>
        <a:bodyPr/>
        <a:lstStyle/>
        <a:p>
          <a:endParaRPr lang="ru-RU"/>
        </a:p>
      </dgm:t>
    </dgm:pt>
    <dgm:pt modelId="{2702D555-4C98-4616-8235-7F30BFE923A4}" type="sibTrans" cxnId="{27C858EB-E6D1-4481-8666-353BC9FDA589}">
      <dgm:prSet/>
      <dgm:spPr/>
      <dgm:t>
        <a:bodyPr/>
        <a:lstStyle/>
        <a:p>
          <a:endParaRPr lang="ru-RU"/>
        </a:p>
      </dgm:t>
    </dgm:pt>
    <dgm:pt modelId="{005F7DE2-0A85-4777-A766-AF2B7A4C7094}">
      <dgm:prSet phldrT="[Текст]"/>
      <dgm:spPr/>
      <dgm:t>
        <a:bodyPr/>
        <a:lstStyle/>
        <a:p>
          <a:endParaRPr lang="ru-RU" dirty="0">
            <a:latin typeface="Arial Black" pitchFamily="34" charset="0"/>
          </a:endParaRPr>
        </a:p>
      </dgm:t>
    </dgm:pt>
    <dgm:pt modelId="{0E4908CE-B31E-4773-BB88-8D1CC17E2AFB}" type="parTrans" cxnId="{BA2FC19C-BE17-4168-A902-A68AFDDE2DAC}">
      <dgm:prSet/>
      <dgm:spPr/>
      <dgm:t>
        <a:bodyPr/>
        <a:lstStyle/>
        <a:p>
          <a:endParaRPr lang="ru-RU"/>
        </a:p>
      </dgm:t>
    </dgm:pt>
    <dgm:pt modelId="{39C72AA5-D9D1-4893-AE09-FCD1F0762068}" type="sibTrans" cxnId="{BA2FC19C-BE17-4168-A902-A68AFDDE2DAC}">
      <dgm:prSet/>
      <dgm:spPr/>
      <dgm:t>
        <a:bodyPr/>
        <a:lstStyle/>
        <a:p>
          <a:endParaRPr lang="ru-RU"/>
        </a:p>
      </dgm:t>
    </dgm:pt>
    <dgm:pt modelId="{C205AD7E-CC66-4B5B-B1C4-A334CF56BF1B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36CBA5B7-CAF9-45DE-9C16-59639E2CAEF5}" type="parTrans" cxnId="{71263F55-5813-4978-8856-972214AC9497}">
      <dgm:prSet/>
      <dgm:spPr/>
      <dgm:t>
        <a:bodyPr/>
        <a:lstStyle/>
        <a:p>
          <a:endParaRPr lang="ru-RU"/>
        </a:p>
      </dgm:t>
    </dgm:pt>
    <dgm:pt modelId="{EC2CAF3D-E3A0-437F-9924-E7C79E6CB859}" type="sibTrans" cxnId="{71263F55-5813-4978-8856-972214AC9497}">
      <dgm:prSet/>
      <dgm:spPr/>
      <dgm:t>
        <a:bodyPr/>
        <a:lstStyle/>
        <a:p>
          <a:endParaRPr lang="ru-RU"/>
        </a:p>
      </dgm:t>
    </dgm:pt>
    <dgm:pt modelId="{C7243ACC-4EBA-41F6-8C39-42851DFAC9D9}" type="pres">
      <dgm:prSet presAssocID="{0B3BCAC5-65B9-41BF-898B-A56B09298C7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C5C5FE1-5793-4AFF-AE61-39B7ADB4BA16}" type="pres">
      <dgm:prSet presAssocID="{ED36F29F-B813-4946-9454-7E5B8D49006A}" presName="compNode" presStyleCnt="0"/>
      <dgm:spPr/>
      <dgm:t>
        <a:bodyPr/>
        <a:lstStyle/>
        <a:p>
          <a:endParaRPr lang="ru-RU"/>
        </a:p>
      </dgm:t>
    </dgm:pt>
    <dgm:pt modelId="{E84B4693-CD5C-40EB-B9F4-E030B7D4DF16}" type="pres">
      <dgm:prSet presAssocID="{ED36F29F-B813-4946-9454-7E5B8D49006A}" presName="pictRect" presStyleLbl="node1" presStyleIdx="0" presStyleCnt="3" custScaleX="114652" custScaleY="265741" custLinFactX="100000" custLinFactY="-10114" custLinFactNeighborX="149858" custLinFactNeighborY="-100000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  <dgm:t>
        <a:bodyPr/>
        <a:lstStyle/>
        <a:p>
          <a:endParaRPr lang="ru-RU"/>
        </a:p>
      </dgm:t>
    </dgm:pt>
    <dgm:pt modelId="{A90EDF50-B998-4551-AC2A-807BE570DD3F}" type="pres">
      <dgm:prSet presAssocID="{ED36F29F-B813-4946-9454-7E5B8D49006A}" presName="textRect" presStyleLbl="revTx" presStyleIdx="0" presStyleCnt="3" custScaleX="837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9061AB-8165-4479-A816-6284C208803A}" type="pres">
      <dgm:prSet presAssocID="{2702D555-4C98-4616-8235-7F30BFE923A4}" presName="sibTrans" presStyleLbl="sibTrans2D1" presStyleIdx="0" presStyleCnt="0"/>
      <dgm:spPr/>
      <dgm:t>
        <a:bodyPr/>
        <a:lstStyle/>
        <a:p>
          <a:endParaRPr lang="ru-RU"/>
        </a:p>
      </dgm:t>
    </dgm:pt>
    <dgm:pt modelId="{3FF88CF5-73FE-4CCB-B7B1-317F8EA73FFF}" type="pres">
      <dgm:prSet presAssocID="{005F7DE2-0A85-4777-A766-AF2B7A4C7094}" presName="compNode" presStyleCnt="0"/>
      <dgm:spPr/>
      <dgm:t>
        <a:bodyPr/>
        <a:lstStyle/>
        <a:p>
          <a:endParaRPr lang="ru-RU"/>
        </a:p>
      </dgm:t>
    </dgm:pt>
    <dgm:pt modelId="{1D5CC487-07C5-4A09-B803-A51FCB45149F}" type="pres">
      <dgm:prSet presAssocID="{005F7DE2-0A85-4777-A766-AF2B7A4C7094}" presName="pictRect" presStyleLbl="node1" presStyleIdx="1" presStyleCnt="3" custScaleX="190990" custScaleY="195128" custLinFactY="33751" custLinFactNeighborX="-48681" custLinFactNeighborY="100000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  <dgm:t>
        <a:bodyPr/>
        <a:lstStyle/>
        <a:p>
          <a:endParaRPr lang="ru-RU"/>
        </a:p>
      </dgm:t>
    </dgm:pt>
    <dgm:pt modelId="{E9A8F83C-366A-4A31-9040-F656F4A5688B}" type="pres">
      <dgm:prSet presAssocID="{005F7DE2-0A85-4777-A766-AF2B7A4C7094}" presName="textRect" presStyleLbl="revTx" presStyleIdx="1" presStyleCnt="3" custLinFactNeighborX="-56139" custLinFactNeighborY="622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56D082-D27E-492D-B7D6-F214F6FABE34}" type="pres">
      <dgm:prSet presAssocID="{39C72AA5-D9D1-4893-AE09-FCD1F0762068}" presName="sibTrans" presStyleLbl="sibTrans2D1" presStyleIdx="0" presStyleCnt="0"/>
      <dgm:spPr/>
      <dgm:t>
        <a:bodyPr/>
        <a:lstStyle/>
        <a:p>
          <a:endParaRPr lang="ru-RU"/>
        </a:p>
      </dgm:t>
    </dgm:pt>
    <dgm:pt modelId="{826EE936-9063-47FA-9ED1-F87765A6C007}" type="pres">
      <dgm:prSet presAssocID="{C205AD7E-CC66-4B5B-B1C4-A334CF56BF1B}" presName="compNode" presStyleCnt="0"/>
      <dgm:spPr/>
      <dgm:t>
        <a:bodyPr/>
        <a:lstStyle/>
        <a:p>
          <a:endParaRPr lang="ru-RU"/>
        </a:p>
      </dgm:t>
    </dgm:pt>
    <dgm:pt modelId="{D0EC6A57-5031-4484-B173-76807675D84F}" type="pres">
      <dgm:prSet presAssocID="{C205AD7E-CC66-4B5B-B1C4-A334CF56BF1B}" presName="pictRect" presStyleLbl="node1" presStyleIdx="2" presStyleCnt="3" custScaleX="114294" custScaleY="257696" custLinFactX="-104014" custLinFactY="-14136" custLinFactNeighborX="-200000" custLinFactNeighborY="-100000"/>
      <dgm:spPr>
        <a:blipFill rotWithShape="0">
          <a:blip xmlns:r="http://schemas.openxmlformats.org/officeDocument/2006/relationships" r:embed="rId3"/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  <dgm:t>
        <a:bodyPr/>
        <a:lstStyle/>
        <a:p>
          <a:endParaRPr lang="ru-RU"/>
        </a:p>
      </dgm:t>
    </dgm:pt>
    <dgm:pt modelId="{00CE4CF0-24CF-403C-A8ED-E8EC9C05008F}" type="pres">
      <dgm:prSet presAssocID="{C205AD7E-CC66-4B5B-B1C4-A334CF56BF1B}" presName="textRect" presStyleLbl="revTx" presStyleIdx="2" presStyleCnt="3" custLinFactNeighborX="5586" custLinFactNeighborY="-314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861BB87-D1A4-4C7E-990B-DD52A62B42C1}" type="presOf" srcId="{005F7DE2-0A85-4777-A766-AF2B7A4C7094}" destId="{E9A8F83C-366A-4A31-9040-F656F4A5688B}" srcOrd="0" destOrd="0" presId="urn:microsoft.com/office/officeart/2005/8/layout/pList1#13"/>
    <dgm:cxn modelId="{EDD1C101-10E9-419F-8B14-81337E15B46D}" type="presOf" srcId="{2702D555-4C98-4616-8235-7F30BFE923A4}" destId="{F09061AB-8165-4479-A816-6284C208803A}" srcOrd="0" destOrd="0" presId="urn:microsoft.com/office/officeart/2005/8/layout/pList1#13"/>
    <dgm:cxn modelId="{BA2FC19C-BE17-4168-A902-A68AFDDE2DAC}" srcId="{0B3BCAC5-65B9-41BF-898B-A56B09298C7B}" destId="{005F7DE2-0A85-4777-A766-AF2B7A4C7094}" srcOrd="1" destOrd="0" parTransId="{0E4908CE-B31E-4773-BB88-8D1CC17E2AFB}" sibTransId="{39C72AA5-D9D1-4893-AE09-FCD1F0762068}"/>
    <dgm:cxn modelId="{643D9DF4-D74D-4B6F-8C4D-5570F7303311}" type="presOf" srcId="{0B3BCAC5-65B9-41BF-898B-A56B09298C7B}" destId="{C7243ACC-4EBA-41F6-8C39-42851DFAC9D9}" srcOrd="0" destOrd="0" presId="urn:microsoft.com/office/officeart/2005/8/layout/pList1#13"/>
    <dgm:cxn modelId="{97878993-5A44-42F8-A88A-0152763593AD}" type="presOf" srcId="{C205AD7E-CC66-4B5B-B1C4-A334CF56BF1B}" destId="{00CE4CF0-24CF-403C-A8ED-E8EC9C05008F}" srcOrd="0" destOrd="0" presId="urn:microsoft.com/office/officeart/2005/8/layout/pList1#13"/>
    <dgm:cxn modelId="{71263F55-5813-4978-8856-972214AC9497}" srcId="{0B3BCAC5-65B9-41BF-898B-A56B09298C7B}" destId="{C205AD7E-CC66-4B5B-B1C4-A334CF56BF1B}" srcOrd="2" destOrd="0" parTransId="{36CBA5B7-CAF9-45DE-9C16-59639E2CAEF5}" sibTransId="{EC2CAF3D-E3A0-437F-9924-E7C79E6CB859}"/>
    <dgm:cxn modelId="{27C858EB-E6D1-4481-8666-353BC9FDA589}" srcId="{0B3BCAC5-65B9-41BF-898B-A56B09298C7B}" destId="{ED36F29F-B813-4946-9454-7E5B8D49006A}" srcOrd="0" destOrd="0" parTransId="{DEDBAA22-7A32-4AA6-95F5-8E20B682A096}" sibTransId="{2702D555-4C98-4616-8235-7F30BFE923A4}"/>
    <dgm:cxn modelId="{70178F36-EDBA-4BF1-AD8A-063F30F466EA}" type="presOf" srcId="{ED36F29F-B813-4946-9454-7E5B8D49006A}" destId="{A90EDF50-B998-4551-AC2A-807BE570DD3F}" srcOrd="0" destOrd="0" presId="urn:microsoft.com/office/officeart/2005/8/layout/pList1#13"/>
    <dgm:cxn modelId="{40E9349B-BEA7-40C4-8D82-6CDCE71DC7D1}" type="presOf" srcId="{39C72AA5-D9D1-4893-AE09-FCD1F0762068}" destId="{8156D082-D27E-492D-B7D6-F214F6FABE34}" srcOrd="0" destOrd="0" presId="urn:microsoft.com/office/officeart/2005/8/layout/pList1#13"/>
    <dgm:cxn modelId="{6F237C42-A53F-464A-963C-662D98364731}" type="presParOf" srcId="{C7243ACC-4EBA-41F6-8C39-42851DFAC9D9}" destId="{7C5C5FE1-5793-4AFF-AE61-39B7ADB4BA16}" srcOrd="0" destOrd="0" presId="urn:microsoft.com/office/officeart/2005/8/layout/pList1#13"/>
    <dgm:cxn modelId="{88154280-DD72-4C2B-82A9-27526E6512E0}" type="presParOf" srcId="{7C5C5FE1-5793-4AFF-AE61-39B7ADB4BA16}" destId="{E84B4693-CD5C-40EB-B9F4-E030B7D4DF16}" srcOrd="0" destOrd="0" presId="urn:microsoft.com/office/officeart/2005/8/layout/pList1#13"/>
    <dgm:cxn modelId="{FA88DDD6-3B3C-4E33-8E7A-D4C345E48904}" type="presParOf" srcId="{7C5C5FE1-5793-4AFF-AE61-39B7ADB4BA16}" destId="{A90EDF50-B998-4551-AC2A-807BE570DD3F}" srcOrd="1" destOrd="0" presId="urn:microsoft.com/office/officeart/2005/8/layout/pList1#13"/>
    <dgm:cxn modelId="{BC1B519D-3D88-40D0-AACD-6D2E7CF7F18E}" type="presParOf" srcId="{C7243ACC-4EBA-41F6-8C39-42851DFAC9D9}" destId="{F09061AB-8165-4479-A816-6284C208803A}" srcOrd="1" destOrd="0" presId="urn:microsoft.com/office/officeart/2005/8/layout/pList1#13"/>
    <dgm:cxn modelId="{A986048E-9FD4-41D8-998C-04E80BCC5CBF}" type="presParOf" srcId="{C7243ACC-4EBA-41F6-8C39-42851DFAC9D9}" destId="{3FF88CF5-73FE-4CCB-B7B1-317F8EA73FFF}" srcOrd="2" destOrd="0" presId="urn:microsoft.com/office/officeart/2005/8/layout/pList1#13"/>
    <dgm:cxn modelId="{299391FA-54C0-4F29-A9FF-92C5BD4A5197}" type="presParOf" srcId="{3FF88CF5-73FE-4CCB-B7B1-317F8EA73FFF}" destId="{1D5CC487-07C5-4A09-B803-A51FCB45149F}" srcOrd="0" destOrd="0" presId="urn:microsoft.com/office/officeart/2005/8/layout/pList1#13"/>
    <dgm:cxn modelId="{11752E97-EB29-4AFA-BAB4-D848762FEEF4}" type="presParOf" srcId="{3FF88CF5-73FE-4CCB-B7B1-317F8EA73FFF}" destId="{E9A8F83C-366A-4A31-9040-F656F4A5688B}" srcOrd="1" destOrd="0" presId="urn:microsoft.com/office/officeart/2005/8/layout/pList1#13"/>
    <dgm:cxn modelId="{508CAA87-4C13-4A55-A07E-4DD9E6864241}" type="presParOf" srcId="{C7243ACC-4EBA-41F6-8C39-42851DFAC9D9}" destId="{8156D082-D27E-492D-B7D6-F214F6FABE34}" srcOrd="3" destOrd="0" presId="urn:microsoft.com/office/officeart/2005/8/layout/pList1#13"/>
    <dgm:cxn modelId="{D2D8347E-03F4-4A68-961A-322ADAFA061F}" type="presParOf" srcId="{C7243ACC-4EBA-41F6-8C39-42851DFAC9D9}" destId="{826EE936-9063-47FA-9ED1-F87765A6C007}" srcOrd="4" destOrd="0" presId="urn:microsoft.com/office/officeart/2005/8/layout/pList1#13"/>
    <dgm:cxn modelId="{B44763FE-2001-41F5-939D-DE16193CE472}" type="presParOf" srcId="{826EE936-9063-47FA-9ED1-F87765A6C007}" destId="{D0EC6A57-5031-4484-B173-76807675D84F}" srcOrd="0" destOrd="0" presId="urn:microsoft.com/office/officeart/2005/8/layout/pList1#13"/>
    <dgm:cxn modelId="{DD61FFE9-9796-4E63-91C8-8A3E5D916980}" type="presParOf" srcId="{826EE936-9063-47FA-9ED1-F87765A6C007}" destId="{00CE4CF0-24CF-403C-A8ED-E8EC9C05008F}" srcOrd="1" destOrd="0" presId="urn:microsoft.com/office/officeart/2005/8/layout/pList1#1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0B3BCAC5-65B9-41BF-898B-A56B09298C7B}" type="doc">
      <dgm:prSet loTypeId="urn:microsoft.com/office/officeart/2005/8/layout/pList1#1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D36F29F-B813-4946-9454-7E5B8D49006A}">
      <dgm:prSet phldrT="[Текст]" custT="1"/>
      <dgm:spPr/>
      <dgm:t>
        <a:bodyPr/>
        <a:lstStyle/>
        <a:p>
          <a:endParaRPr lang="ru-RU" sz="1200" dirty="0">
            <a:latin typeface="Arial Black" pitchFamily="34" charset="0"/>
          </a:endParaRPr>
        </a:p>
      </dgm:t>
    </dgm:pt>
    <dgm:pt modelId="{DEDBAA22-7A32-4AA6-95F5-8E20B682A096}" type="parTrans" cxnId="{27C858EB-E6D1-4481-8666-353BC9FDA589}">
      <dgm:prSet/>
      <dgm:spPr/>
      <dgm:t>
        <a:bodyPr/>
        <a:lstStyle/>
        <a:p>
          <a:endParaRPr lang="ru-RU"/>
        </a:p>
      </dgm:t>
    </dgm:pt>
    <dgm:pt modelId="{2702D555-4C98-4616-8235-7F30BFE923A4}" type="sibTrans" cxnId="{27C858EB-E6D1-4481-8666-353BC9FDA589}">
      <dgm:prSet/>
      <dgm:spPr/>
      <dgm:t>
        <a:bodyPr/>
        <a:lstStyle/>
        <a:p>
          <a:endParaRPr lang="ru-RU"/>
        </a:p>
      </dgm:t>
    </dgm:pt>
    <dgm:pt modelId="{005F7DE2-0A85-4777-A766-AF2B7A4C7094}">
      <dgm:prSet phldrT="[Текст]"/>
      <dgm:spPr/>
      <dgm:t>
        <a:bodyPr/>
        <a:lstStyle/>
        <a:p>
          <a:endParaRPr lang="ru-RU" dirty="0">
            <a:latin typeface="Arial Black" pitchFamily="34" charset="0"/>
          </a:endParaRPr>
        </a:p>
      </dgm:t>
    </dgm:pt>
    <dgm:pt modelId="{0E4908CE-B31E-4773-BB88-8D1CC17E2AFB}" type="parTrans" cxnId="{BA2FC19C-BE17-4168-A902-A68AFDDE2DAC}">
      <dgm:prSet/>
      <dgm:spPr/>
      <dgm:t>
        <a:bodyPr/>
        <a:lstStyle/>
        <a:p>
          <a:endParaRPr lang="ru-RU"/>
        </a:p>
      </dgm:t>
    </dgm:pt>
    <dgm:pt modelId="{39C72AA5-D9D1-4893-AE09-FCD1F0762068}" type="sibTrans" cxnId="{BA2FC19C-BE17-4168-A902-A68AFDDE2DAC}">
      <dgm:prSet/>
      <dgm:spPr/>
      <dgm:t>
        <a:bodyPr/>
        <a:lstStyle/>
        <a:p>
          <a:endParaRPr lang="ru-RU"/>
        </a:p>
      </dgm:t>
    </dgm:pt>
    <dgm:pt modelId="{C205AD7E-CC66-4B5B-B1C4-A334CF56BF1B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36CBA5B7-CAF9-45DE-9C16-59639E2CAEF5}" type="parTrans" cxnId="{71263F55-5813-4978-8856-972214AC9497}">
      <dgm:prSet/>
      <dgm:spPr/>
      <dgm:t>
        <a:bodyPr/>
        <a:lstStyle/>
        <a:p>
          <a:endParaRPr lang="ru-RU"/>
        </a:p>
      </dgm:t>
    </dgm:pt>
    <dgm:pt modelId="{EC2CAF3D-E3A0-437F-9924-E7C79E6CB859}" type="sibTrans" cxnId="{71263F55-5813-4978-8856-972214AC9497}">
      <dgm:prSet/>
      <dgm:spPr/>
      <dgm:t>
        <a:bodyPr/>
        <a:lstStyle/>
        <a:p>
          <a:endParaRPr lang="ru-RU"/>
        </a:p>
      </dgm:t>
    </dgm:pt>
    <dgm:pt modelId="{C7243ACC-4EBA-41F6-8C39-42851DFAC9D9}" type="pres">
      <dgm:prSet presAssocID="{0B3BCAC5-65B9-41BF-898B-A56B09298C7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C5C5FE1-5793-4AFF-AE61-39B7ADB4BA16}" type="pres">
      <dgm:prSet presAssocID="{ED36F29F-B813-4946-9454-7E5B8D49006A}" presName="compNode" presStyleCnt="0"/>
      <dgm:spPr/>
      <dgm:t>
        <a:bodyPr/>
        <a:lstStyle/>
        <a:p>
          <a:endParaRPr lang="ru-RU"/>
        </a:p>
      </dgm:t>
    </dgm:pt>
    <dgm:pt modelId="{E84B4693-CD5C-40EB-B9F4-E030B7D4DF16}" type="pres">
      <dgm:prSet presAssocID="{ED36F29F-B813-4946-9454-7E5B8D49006A}" presName="pictRect" presStyleLbl="node1" presStyleIdx="0" presStyleCnt="3" custScaleX="114652" custScaleY="265741" custLinFactX="79059" custLinFactNeighborX="100000" custLinFactNeighborY="-268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  <dgm:t>
        <a:bodyPr/>
        <a:lstStyle/>
        <a:p>
          <a:endParaRPr lang="ru-RU"/>
        </a:p>
      </dgm:t>
    </dgm:pt>
    <dgm:pt modelId="{A90EDF50-B998-4551-AC2A-807BE570DD3F}" type="pres">
      <dgm:prSet presAssocID="{ED36F29F-B813-4946-9454-7E5B8D49006A}" presName="textRect" presStyleLbl="revTx" presStyleIdx="0" presStyleCnt="3" custScaleX="837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9061AB-8165-4479-A816-6284C208803A}" type="pres">
      <dgm:prSet presAssocID="{2702D555-4C98-4616-8235-7F30BFE923A4}" presName="sibTrans" presStyleLbl="sibTrans2D1" presStyleIdx="0" presStyleCnt="0"/>
      <dgm:spPr/>
      <dgm:t>
        <a:bodyPr/>
        <a:lstStyle/>
        <a:p>
          <a:endParaRPr lang="ru-RU"/>
        </a:p>
      </dgm:t>
    </dgm:pt>
    <dgm:pt modelId="{3FF88CF5-73FE-4CCB-B7B1-317F8EA73FFF}" type="pres">
      <dgm:prSet presAssocID="{005F7DE2-0A85-4777-A766-AF2B7A4C7094}" presName="compNode" presStyleCnt="0"/>
      <dgm:spPr/>
      <dgm:t>
        <a:bodyPr/>
        <a:lstStyle/>
        <a:p>
          <a:endParaRPr lang="ru-RU"/>
        </a:p>
      </dgm:t>
    </dgm:pt>
    <dgm:pt modelId="{1D5CC487-07C5-4A09-B803-A51FCB45149F}" type="pres">
      <dgm:prSet presAssocID="{005F7DE2-0A85-4777-A766-AF2B7A4C7094}" presName="pictRect" presStyleLbl="node1" presStyleIdx="1" presStyleCnt="3" custScaleX="190990" custScaleY="195128" custLinFactY="100000" custLinFactNeighborX="-87171" custLinFactNeighborY="189482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  <dgm:t>
        <a:bodyPr/>
        <a:lstStyle/>
        <a:p>
          <a:endParaRPr lang="ru-RU"/>
        </a:p>
      </dgm:t>
    </dgm:pt>
    <dgm:pt modelId="{E9A8F83C-366A-4A31-9040-F656F4A5688B}" type="pres">
      <dgm:prSet presAssocID="{005F7DE2-0A85-4777-A766-AF2B7A4C7094}" presName="textRect" presStyleLbl="revTx" presStyleIdx="1" presStyleCnt="3" custLinFactY="165322" custLinFactNeighborX="-80756" custLinFactNeighborY="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56D082-D27E-492D-B7D6-F214F6FABE34}" type="pres">
      <dgm:prSet presAssocID="{39C72AA5-D9D1-4893-AE09-FCD1F0762068}" presName="sibTrans" presStyleLbl="sibTrans2D1" presStyleIdx="0" presStyleCnt="0"/>
      <dgm:spPr/>
      <dgm:t>
        <a:bodyPr/>
        <a:lstStyle/>
        <a:p>
          <a:endParaRPr lang="ru-RU"/>
        </a:p>
      </dgm:t>
    </dgm:pt>
    <dgm:pt modelId="{826EE936-9063-47FA-9ED1-F87765A6C007}" type="pres">
      <dgm:prSet presAssocID="{C205AD7E-CC66-4B5B-B1C4-A334CF56BF1B}" presName="compNode" presStyleCnt="0"/>
      <dgm:spPr/>
      <dgm:t>
        <a:bodyPr/>
        <a:lstStyle/>
        <a:p>
          <a:endParaRPr lang="ru-RU"/>
        </a:p>
      </dgm:t>
    </dgm:pt>
    <dgm:pt modelId="{D0EC6A57-5031-4484-B173-76807675D84F}" type="pres">
      <dgm:prSet presAssocID="{C205AD7E-CC66-4B5B-B1C4-A334CF56BF1B}" presName="pictRect" presStyleLbl="node1" presStyleIdx="2" presStyleCnt="3" custScaleX="114294" custScaleY="257696" custLinFactX="-24540" custLinFactY="-100000" custLinFactNeighborX="-100000" custLinFactNeighborY="-173673"/>
      <dgm:spPr>
        <a:blipFill rotWithShape="0">
          <a:blip xmlns:r="http://schemas.openxmlformats.org/officeDocument/2006/relationships" r:embed="rId3"/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  <dgm:t>
        <a:bodyPr/>
        <a:lstStyle/>
        <a:p>
          <a:endParaRPr lang="ru-RU"/>
        </a:p>
      </dgm:t>
    </dgm:pt>
    <dgm:pt modelId="{00CE4CF0-24CF-403C-A8ED-E8EC9C05008F}" type="pres">
      <dgm:prSet presAssocID="{C205AD7E-CC66-4B5B-B1C4-A334CF56BF1B}" presName="textRect" presStyleLbl="revTx" presStyleIdx="2" presStyleCnt="3" custLinFactNeighborX="5586" custLinFactNeighborY="-314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7967110-2398-4F17-A7AE-7BC5CE994539}" type="presOf" srcId="{ED36F29F-B813-4946-9454-7E5B8D49006A}" destId="{A90EDF50-B998-4551-AC2A-807BE570DD3F}" srcOrd="0" destOrd="0" presId="urn:microsoft.com/office/officeart/2005/8/layout/pList1#14"/>
    <dgm:cxn modelId="{5480D1CB-5AE3-4EA6-AAB2-C17755DB6B12}" type="presOf" srcId="{C205AD7E-CC66-4B5B-B1C4-A334CF56BF1B}" destId="{00CE4CF0-24CF-403C-A8ED-E8EC9C05008F}" srcOrd="0" destOrd="0" presId="urn:microsoft.com/office/officeart/2005/8/layout/pList1#14"/>
    <dgm:cxn modelId="{BA2FC19C-BE17-4168-A902-A68AFDDE2DAC}" srcId="{0B3BCAC5-65B9-41BF-898B-A56B09298C7B}" destId="{005F7DE2-0A85-4777-A766-AF2B7A4C7094}" srcOrd="1" destOrd="0" parTransId="{0E4908CE-B31E-4773-BB88-8D1CC17E2AFB}" sibTransId="{39C72AA5-D9D1-4893-AE09-FCD1F0762068}"/>
    <dgm:cxn modelId="{4E03663E-805A-4921-9E7E-3CBA5272B671}" type="presOf" srcId="{005F7DE2-0A85-4777-A766-AF2B7A4C7094}" destId="{E9A8F83C-366A-4A31-9040-F656F4A5688B}" srcOrd="0" destOrd="0" presId="urn:microsoft.com/office/officeart/2005/8/layout/pList1#14"/>
    <dgm:cxn modelId="{71263F55-5813-4978-8856-972214AC9497}" srcId="{0B3BCAC5-65B9-41BF-898B-A56B09298C7B}" destId="{C205AD7E-CC66-4B5B-B1C4-A334CF56BF1B}" srcOrd="2" destOrd="0" parTransId="{36CBA5B7-CAF9-45DE-9C16-59639E2CAEF5}" sibTransId="{EC2CAF3D-E3A0-437F-9924-E7C79E6CB859}"/>
    <dgm:cxn modelId="{27C858EB-E6D1-4481-8666-353BC9FDA589}" srcId="{0B3BCAC5-65B9-41BF-898B-A56B09298C7B}" destId="{ED36F29F-B813-4946-9454-7E5B8D49006A}" srcOrd="0" destOrd="0" parTransId="{DEDBAA22-7A32-4AA6-95F5-8E20B682A096}" sibTransId="{2702D555-4C98-4616-8235-7F30BFE923A4}"/>
    <dgm:cxn modelId="{E817A1B7-A6AC-4498-A3B9-23C5FBC7A6D1}" type="presOf" srcId="{0B3BCAC5-65B9-41BF-898B-A56B09298C7B}" destId="{C7243ACC-4EBA-41F6-8C39-42851DFAC9D9}" srcOrd="0" destOrd="0" presId="urn:microsoft.com/office/officeart/2005/8/layout/pList1#14"/>
    <dgm:cxn modelId="{6FE3CB7D-DB9E-4044-BEEB-F5365053CC1D}" type="presOf" srcId="{39C72AA5-D9D1-4893-AE09-FCD1F0762068}" destId="{8156D082-D27E-492D-B7D6-F214F6FABE34}" srcOrd="0" destOrd="0" presId="urn:microsoft.com/office/officeart/2005/8/layout/pList1#14"/>
    <dgm:cxn modelId="{BA03339D-3D4D-4038-8631-07CC52C318FD}" type="presOf" srcId="{2702D555-4C98-4616-8235-7F30BFE923A4}" destId="{F09061AB-8165-4479-A816-6284C208803A}" srcOrd="0" destOrd="0" presId="urn:microsoft.com/office/officeart/2005/8/layout/pList1#14"/>
    <dgm:cxn modelId="{B09D46D7-9B8A-4EC6-B55D-B11981C24210}" type="presParOf" srcId="{C7243ACC-4EBA-41F6-8C39-42851DFAC9D9}" destId="{7C5C5FE1-5793-4AFF-AE61-39B7ADB4BA16}" srcOrd="0" destOrd="0" presId="urn:microsoft.com/office/officeart/2005/8/layout/pList1#14"/>
    <dgm:cxn modelId="{95A52DDF-0A46-4B8E-BBFB-2708F90E8451}" type="presParOf" srcId="{7C5C5FE1-5793-4AFF-AE61-39B7ADB4BA16}" destId="{E84B4693-CD5C-40EB-B9F4-E030B7D4DF16}" srcOrd="0" destOrd="0" presId="urn:microsoft.com/office/officeart/2005/8/layout/pList1#14"/>
    <dgm:cxn modelId="{AD75B61B-EC03-4289-B5AA-77C84DF84F89}" type="presParOf" srcId="{7C5C5FE1-5793-4AFF-AE61-39B7ADB4BA16}" destId="{A90EDF50-B998-4551-AC2A-807BE570DD3F}" srcOrd="1" destOrd="0" presId="urn:microsoft.com/office/officeart/2005/8/layout/pList1#14"/>
    <dgm:cxn modelId="{2DA13AE7-D43D-4047-80A5-8EE61BA528C7}" type="presParOf" srcId="{C7243ACC-4EBA-41F6-8C39-42851DFAC9D9}" destId="{F09061AB-8165-4479-A816-6284C208803A}" srcOrd="1" destOrd="0" presId="urn:microsoft.com/office/officeart/2005/8/layout/pList1#14"/>
    <dgm:cxn modelId="{E3404F3B-463B-4DB0-9EFC-9D9468CEB2C4}" type="presParOf" srcId="{C7243ACC-4EBA-41F6-8C39-42851DFAC9D9}" destId="{3FF88CF5-73FE-4CCB-B7B1-317F8EA73FFF}" srcOrd="2" destOrd="0" presId="urn:microsoft.com/office/officeart/2005/8/layout/pList1#14"/>
    <dgm:cxn modelId="{B1CFEC61-4C4A-4E91-9162-A81B84E1C35F}" type="presParOf" srcId="{3FF88CF5-73FE-4CCB-B7B1-317F8EA73FFF}" destId="{1D5CC487-07C5-4A09-B803-A51FCB45149F}" srcOrd="0" destOrd="0" presId="urn:microsoft.com/office/officeart/2005/8/layout/pList1#14"/>
    <dgm:cxn modelId="{56D2E3A5-25A3-4AF1-8181-5D8A9C30F72C}" type="presParOf" srcId="{3FF88CF5-73FE-4CCB-B7B1-317F8EA73FFF}" destId="{E9A8F83C-366A-4A31-9040-F656F4A5688B}" srcOrd="1" destOrd="0" presId="urn:microsoft.com/office/officeart/2005/8/layout/pList1#14"/>
    <dgm:cxn modelId="{976A724F-16C9-4243-B4F5-89D6B04B6B74}" type="presParOf" srcId="{C7243ACC-4EBA-41F6-8C39-42851DFAC9D9}" destId="{8156D082-D27E-492D-B7D6-F214F6FABE34}" srcOrd="3" destOrd="0" presId="urn:microsoft.com/office/officeart/2005/8/layout/pList1#14"/>
    <dgm:cxn modelId="{9045AE42-7465-4B7E-9783-D96B4C49ADD2}" type="presParOf" srcId="{C7243ACC-4EBA-41F6-8C39-42851DFAC9D9}" destId="{826EE936-9063-47FA-9ED1-F87765A6C007}" srcOrd="4" destOrd="0" presId="urn:microsoft.com/office/officeart/2005/8/layout/pList1#14"/>
    <dgm:cxn modelId="{D8538B44-70F8-465D-AF70-4AB06314935F}" type="presParOf" srcId="{826EE936-9063-47FA-9ED1-F87765A6C007}" destId="{D0EC6A57-5031-4484-B173-76807675D84F}" srcOrd="0" destOrd="0" presId="urn:microsoft.com/office/officeart/2005/8/layout/pList1#14"/>
    <dgm:cxn modelId="{B068ECA2-BCF5-4948-91F9-814E104B880D}" type="presParOf" srcId="{826EE936-9063-47FA-9ED1-F87765A6C007}" destId="{00CE4CF0-24CF-403C-A8ED-E8EC9C05008F}" srcOrd="1" destOrd="0" presId="urn:microsoft.com/office/officeart/2005/8/layout/pList1#1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EB01F13-5321-48D3-BB04-CCF67431105C}" type="doc">
      <dgm:prSet loTypeId="urn:microsoft.com/office/officeart/2005/8/layout/pList1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E5D4793-A136-4177-A95C-B8B61C525979}">
      <dgm:prSet phldrT="[Текст]"/>
      <dgm:spPr/>
      <dgm:t>
        <a:bodyPr/>
        <a:lstStyle/>
        <a:p>
          <a:endParaRPr lang="ru-RU" dirty="0"/>
        </a:p>
      </dgm:t>
    </dgm:pt>
    <dgm:pt modelId="{347F5672-2134-493B-8370-BF1F5F056E27}" type="parTrans" cxnId="{BF7E4381-1689-4643-989D-069D25253449}">
      <dgm:prSet/>
      <dgm:spPr/>
      <dgm:t>
        <a:bodyPr/>
        <a:lstStyle/>
        <a:p>
          <a:endParaRPr lang="ru-RU"/>
        </a:p>
      </dgm:t>
    </dgm:pt>
    <dgm:pt modelId="{BBF993D4-54EB-4208-BFF4-ADF9FC8489D2}" type="sibTrans" cxnId="{BF7E4381-1689-4643-989D-069D25253449}">
      <dgm:prSet/>
      <dgm:spPr/>
      <dgm:t>
        <a:bodyPr/>
        <a:lstStyle/>
        <a:p>
          <a:endParaRPr lang="ru-RU"/>
        </a:p>
      </dgm:t>
    </dgm:pt>
    <dgm:pt modelId="{D8D2AA85-77B7-42BE-B565-2891C417AA94}">
      <dgm:prSet phldrT="[Текст]"/>
      <dgm:spPr/>
      <dgm:t>
        <a:bodyPr/>
        <a:lstStyle/>
        <a:p>
          <a:endParaRPr lang="ru-RU" dirty="0"/>
        </a:p>
      </dgm:t>
    </dgm:pt>
    <dgm:pt modelId="{5C32D7A7-515C-42CE-9AAC-CB0348F2D645}" type="parTrans" cxnId="{03259746-CF75-4D28-9F64-E70731EADA76}">
      <dgm:prSet/>
      <dgm:spPr/>
      <dgm:t>
        <a:bodyPr/>
        <a:lstStyle/>
        <a:p>
          <a:endParaRPr lang="ru-RU"/>
        </a:p>
      </dgm:t>
    </dgm:pt>
    <dgm:pt modelId="{D74A4CE0-969C-4C3D-A87D-D8B24A5FAC77}" type="sibTrans" cxnId="{03259746-CF75-4D28-9F64-E70731EADA76}">
      <dgm:prSet/>
      <dgm:spPr/>
      <dgm:t>
        <a:bodyPr/>
        <a:lstStyle/>
        <a:p>
          <a:endParaRPr lang="ru-RU"/>
        </a:p>
      </dgm:t>
    </dgm:pt>
    <dgm:pt modelId="{A07DC194-E49F-4EB2-AFCC-BD3EAEA7494B}">
      <dgm:prSet phldrT="[Текст]"/>
      <dgm:spPr/>
      <dgm:t>
        <a:bodyPr/>
        <a:lstStyle/>
        <a:p>
          <a:endParaRPr lang="ru-RU" dirty="0"/>
        </a:p>
      </dgm:t>
    </dgm:pt>
    <dgm:pt modelId="{1FF39DEB-9BF1-4949-9671-24B8C7ACE429}" type="sibTrans" cxnId="{7D3B41C4-B1F5-4651-93E9-18BB101EC0FC}">
      <dgm:prSet/>
      <dgm:spPr/>
      <dgm:t>
        <a:bodyPr/>
        <a:lstStyle/>
        <a:p>
          <a:endParaRPr lang="ru-RU"/>
        </a:p>
      </dgm:t>
    </dgm:pt>
    <dgm:pt modelId="{D493B91E-35B7-4555-84BD-EE053ECBFCD4}" type="parTrans" cxnId="{7D3B41C4-B1F5-4651-93E9-18BB101EC0FC}">
      <dgm:prSet/>
      <dgm:spPr/>
      <dgm:t>
        <a:bodyPr/>
        <a:lstStyle/>
        <a:p>
          <a:endParaRPr lang="ru-RU"/>
        </a:p>
      </dgm:t>
    </dgm:pt>
    <dgm:pt modelId="{3DD80BBE-598F-420A-AA25-3AF88E074FC3}">
      <dgm:prSet phldrT="[Текст]"/>
      <dgm:spPr/>
      <dgm:t>
        <a:bodyPr/>
        <a:lstStyle/>
        <a:p>
          <a:endParaRPr lang="ru-RU" dirty="0"/>
        </a:p>
      </dgm:t>
    </dgm:pt>
    <dgm:pt modelId="{8E1F1288-7A7E-4143-868F-38AA7681BABA}" type="sibTrans" cxnId="{41EC4E12-4F07-40D7-BA31-8B56A350CB76}">
      <dgm:prSet/>
      <dgm:spPr/>
      <dgm:t>
        <a:bodyPr/>
        <a:lstStyle/>
        <a:p>
          <a:endParaRPr lang="ru-RU"/>
        </a:p>
      </dgm:t>
    </dgm:pt>
    <dgm:pt modelId="{4E009A84-1CFA-435E-B256-658EA4DAF808}" type="parTrans" cxnId="{41EC4E12-4F07-40D7-BA31-8B56A350CB76}">
      <dgm:prSet/>
      <dgm:spPr/>
      <dgm:t>
        <a:bodyPr/>
        <a:lstStyle/>
        <a:p>
          <a:endParaRPr lang="ru-RU"/>
        </a:p>
      </dgm:t>
    </dgm:pt>
    <dgm:pt modelId="{ABC1BB85-BFB5-49B4-A417-809BA3D72E24}" type="pres">
      <dgm:prSet presAssocID="{AEB01F13-5321-48D3-BB04-CCF67431105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2EEF8B1-D006-4ECE-9CEB-4D69557D8274}" type="pres">
      <dgm:prSet presAssocID="{3DD80BBE-598F-420A-AA25-3AF88E074FC3}" presName="compNode" presStyleCnt="0"/>
      <dgm:spPr/>
    </dgm:pt>
    <dgm:pt modelId="{6643A370-A423-4CC3-A52C-DFD15E3D62C4}" type="pres">
      <dgm:prSet presAssocID="{3DD80BBE-598F-420A-AA25-3AF88E074FC3}" presName="pictRect" presStyleLbl="node1" presStyleIdx="0" presStyleCnt="4"/>
      <dgm:spPr>
        <a:blipFill rotWithShape="0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  <dgm:t>
        <a:bodyPr/>
        <a:lstStyle/>
        <a:p>
          <a:endParaRPr lang="ru-RU"/>
        </a:p>
      </dgm:t>
    </dgm:pt>
    <dgm:pt modelId="{3CE1E8D9-D3FD-419E-BD2D-D82BDA7E8104}" type="pres">
      <dgm:prSet presAssocID="{3DD80BBE-598F-420A-AA25-3AF88E074FC3}" presName="textRect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6550E8-E671-4BB1-9C06-E96B79790DFA}" type="pres">
      <dgm:prSet presAssocID="{8E1F1288-7A7E-4143-868F-38AA7681BABA}" presName="sibTrans" presStyleLbl="sibTrans2D1" presStyleIdx="0" presStyleCnt="0"/>
      <dgm:spPr/>
      <dgm:t>
        <a:bodyPr/>
        <a:lstStyle/>
        <a:p>
          <a:endParaRPr lang="ru-RU"/>
        </a:p>
      </dgm:t>
    </dgm:pt>
    <dgm:pt modelId="{26941429-B45E-4942-9578-3D7CBE5046D3}" type="pres">
      <dgm:prSet presAssocID="{EE5D4793-A136-4177-A95C-B8B61C525979}" presName="compNode" presStyleCnt="0"/>
      <dgm:spPr/>
    </dgm:pt>
    <dgm:pt modelId="{39DAD507-8711-46DD-87CD-8B98F5AA4699}" type="pres">
      <dgm:prSet presAssocID="{EE5D4793-A136-4177-A95C-B8B61C525979}" presName="pictRect" presStyleLbl="node1" presStyleIdx="1" presStyleCnt="4" custScaleX="98660" custScaleY="103167"/>
      <dgm:spPr>
        <a:blipFill rotWithShape="0"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  <dgm:t>
        <a:bodyPr/>
        <a:lstStyle/>
        <a:p>
          <a:endParaRPr lang="ru-RU"/>
        </a:p>
      </dgm:t>
    </dgm:pt>
    <dgm:pt modelId="{B0327257-A684-45EA-A019-904C171D81C9}" type="pres">
      <dgm:prSet presAssocID="{EE5D4793-A136-4177-A95C-B8B61C525979}" presName="textRect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ADBAC5-0110-4821-BB5A-34F645AE9850}" type="pres">
      <dgm:prSet presAssocID="{BBF993D4-54EB-4208-BFF4-ADF9FC8489D2}" presName="sibTrans" presStyleLbl="sibTrans2D1" presStyleIdx="0" presStyleCnt="0"/>
      <dgm:spPr/>
      <dgm:t>
        <a:bodyPr/>
        <a:lstStyle/>
        <a:p>
          <a:endParaRPr lang="ru-RU"/>
        </a:p>
      </dgm:t>
    </dgm:pt>
    <dgm:pt modelId="{D19655BD-66B2-421B-8809-E1F764C114B8}" type="pres">
      <dgm:prSet presAssocID="{D8D2AA85-77B7-42BE-B565-2891C417AA94}" presName="compNode" presStyleCnt="0"/>
      <dgm:spPr/>
    </dgm:pt>
    <dgm:pt modelId="{526C7449-3270-4BA4-BC84-A4DA843DCCDA}" type="pres">
      <dgm:prSet presAssocID="{D8D2AA85-77B7-42BE-B565-2891C417AA94}" presName="pictRect" presStyleLbl="node1" presStyleIdx="2" presStyleCnt="4" custScaleY="111494" custLinFactX="27507" custLinFactNeighborX="100000" custLinFactNeighborY="-2755"/>
      <dgm:spPr>
        <a:blipFill rotWithShape="0"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  <dgm:t>
        <a:bodyPr/>
        <a:lstStyle/>
        <a:p>
          <a:endParaRPr lang="ru-RU"/>
        </a:p>
      </dgm:t>
    </dgm:pt>
    <dgm:pt modelId="{EAF008EC-331E-499D-BD8A-867F79B32507}" type="pres">
      <dgm:prSet presAssocID="{D8D2AA85-77B7-42BE-B565-2891C417AA94}" presName="textRect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04FBBB-848F-4E69-AB23-6E38A7E601FF}" type="pres">
      <dgm:prSet presAssocID="{D74A4CE0-969C-4C3D-A87D-D8B24A5FAC77}" presName="sibTrans" presStyleLbl="sibTrans2D1" presStyleIdx="0" presStyleCnt="0"/>
      <dgm:spPr/>
      <dgm:t>
        <a:bodyPr/>
        <a:lstStyle/>
        <a:p>
          <a:endParaRPr lang="ru-RU"/>
        </a:p>
      </dgm:t>
    </dgm:pt>
    <dgm:pt modelId="{02050D4A-D384-48DE-AA7D-6CCE15870D28}" type="pres">
      <dgm:prSet presAssocID="{A07DC194-E49F-4EB2-AFCC-BD3EAEA7494B}" presName="compNode" presStyleCnt="0"/>
      <dgm:spPr/>
    </dgm:pt>
    <dgm:pt modelId="{123DF6EB-7554-4DE2-BC4D-52BCCD568F7C}" type="pres">
      <dgm:prSet presAssocID="{A07DC194-E49F-4EB2-AFCC-BD3EAEA7494B}" presName="pictRect" presStyleLbl="node1" presStyleIdx="3" presStyleCnt="4" custScaleX="99739" custScaleY="106229" custLinFactX="-9201" custLinFactNeighborX="-100000" custLinFactNeighborY="2818"/>
      <dgm:spPr>
        <a:blipFill rotWithShape="0">
          <a:blip xmlns:r="http://schemas.openxmlformats.org/officeDocument/2006/relationships"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  <dgm:t>
        <a:bodyPr/>
        <a:lstStyle/>
        <a:p>
          <a:endParaRPr lang="ru-RU"/>
        </a:p>
      </dgm:t>
    </dgm:pt>
    <dgm:pt modelId="{484326FD-E824-4575-A705-2B6B4BE8D917}" type="pres">
      <dgm:prSet presAssocID="{A07DC194-E49F-4EB2-AFCC-BD3EAEA7494B}" presName="textRect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2D2D137-0E19-4F36-B0B9-DD0E8EC87BF2}" type="presOf" srcId="{D74A4CE0-969C-4C3D-A87D-D8B24A5FAC77}" destId="{6E04FBBB-848F-4E69-AB23-6E38A7E601FF}" srcOrd="0" destOrd="0" presId="urn:microsoft.com/office/officeart/2005/8/layout/pList1#2"/>
    <dgm:cxn modelId="{BF7E4381-1689-4643-989D-069D25253449}" srcId="{AEB01F13-5321-48D3-BB04-CCF67431105C}" destId="{EE5D4793-A136-4177-A95C-B8B61C525979}" srcOrd="1" destOrd="0" parTransId="{347F5672-2134-493B-8370-BF1F5F056E27}" sibTransId="{BBF993D4-54EB-4208-BFF4-ADF9FC8489D2}"/>
    <dgm:cxn modelId="{98ACE632-09DD-4FAC-AD16-8956F128B771}" type="presOf" srcId="{EE5D4793-A136-4177-A95C-B8B61C525979}" destId="{B0327257-A684-45EA-A019-904C171D81C9}" srcOrd="0" destOrd="0" presId="urn:microsoft.com/office/officeart/2005/8/layout/pList1#2"/>
    <dgm:cxn modelId="{E9614B57-8D11-4E1E-BA15-61F0A8EE3058}" type="presOf" srcId="{A07DC194-E49F-4EB2-AFCC-BD3EAEA7494B}" destId="{484326FD-E824-4575-A705-2B6B4BE8D917}" srcOrd="0" destOrd="0" presId="urn:microsoft.com/office/officeart/2005/8/layout/pList1#2"/>
    <dgm:cxn modelId="{9299CB44-C5E9-48BB-951E-711AD3314FB7}" type="presOf" srcId="{BBF993D4-54EB-4208-BFF4-ADF9FC8489D2}" destId="{11ADBAC5-0110-4821-BB5A-34F645AE9850}" srcOrd="0" destOrd="0" presId="urn:microsoft.com/office/officeart/2005/8/layout/pList1#2"/>
    <dgm:cxn modelId="{03259746-CF75-4D28-9F64-E70731EADA76}" srcId="{AEB01F13-5321-48D3-BB04-CCF67431105C}" destId="{D8D2AA85-77B7-42BE-B565-2891C417AA94}" srcOrd="2" destOrd="0" parTransId="{5C32D7A7-515C-42CE-9AAC-CB0348F2D645}" sibTransId="{D74A4CE0-969C-4C3D-A87D-D8B24A5FAC77}"/>
    <dgm:cxn modelId="{4989C949-31A3-4CF6-A955-D4AA774F1F9B}" type="presOf" srcId="{AEB01F13-5321-48D3-BB04-CCF67431105C}" destId="{ABC1BB85-BFB5-49B4-A417-809BA3D72E24}" srcOrd="0" destOrd="0" presId="urn:microsoft.com/office/officeart/2005/8/layout/pList1#2"/>
    <dgm:cxn modelId="{A88FD618-C60C-4B0A-9F90-C57F924EE32A}" type="presOf" srcId="{3DD80BBE-598F-420A-AA25-3AF88E074FC3}" destId="{3CE1E8D9-D3FD-419E-BD2D-D82BDA7E8104}" srcOrd="0" destOrd="0" presId="urn:microsoft.com/office/officeart/2005/8/layout/pList1#2"/>
    <dgm:cxn modelId="{64543B33-ACB4-4F69-86E5-D3783FFECC7D}" type="presOf" srcId="{D8D2AA85-77B7-42BE-B565-2891C417AA94}" destId="{EAF008EC-331E-499D-BD8A-867F79B32507}" srcOrd="0" destOrd="0" presId="urn:microsoft.com/office/officeart/2005/8/layout/pList1#2"/>
    <dgm:cxn modelId="{41EC4E12-4F07-40D7-BA31-8B56A350CB76}" srcId="{AEB01F13-5321-48D3-BB04-CCF67431105C}" destId="{3DD80BBE-598F-420A-AA25-3AF88E074FC3}" srcOrd="0" destOrd="0" parTransId="{4E009A84-1CFA-435E-B256-658EA4DAF808}" sibTransId="{8E1F1288-7A7E-4143-868F-38AA7681BABA}"/>
    <dgm:cxn modelId="{7D3B41C4-B1F5-4651-93E9-18BB101EC0FC}" srcId="{AEB01F13-5321-48D3-BB04-CCF67431105C}" destId="{A07DC194-E49F-4EB2-AFCC-BD3EAEA7494B}" srcOrd="3" destOrd="0" parTransId="{D493B91E-35B7-4555-84BD-EE053ECBFCD4}" sibTransId="{1FF39DEB-9BF1-4949-9671-24B8C7ACE429}"/>
    <dgm:cxn modelId="{110DCBE7-363C-4F96-9B3B-EE70F2323472}" type="presOf" srcId="{8E1F1288-7A7E-4143-868F-38AA7681BABA}" destId="{7F6550E8-E671-4BB1-9C06-E96B79790DFA}" srcOrd="0" destOrd="0" presId="urn:microsoft.com/office/officeart/2005/8/layout/pList1#2"/>
    <dgm:cxn modelId="{CBC3C66A-004A-48C1-9F5E-8723D7A2775F}" type="presParOf" srcId="{ABC1BB85-BFB5-49B4-A417-809BA3D72E24}" destId="{32EEF8B1-D006-4ECE-9CEB-4D69557D8274}" srcOrd="0" destOrd="0" presId="urn:microsoft.com/office/officeart/2005/8/layout/pList1#2"/>
    <dgm:cxn modelId="{9D378CCB-271C-4394-ADA5-1FEDB5D39EA3}" type="presParOf" srcId="{32EEF8B1-D006-4ECE-9CEB-4D69557D8274}" destId="{6643A370-A423-4CC3-A52C-DFD15E3D62C4}" srcOrd="0" destOrd="0" presId="urn:microsoft.com/office/officeart/2005/8/layout/pList1#2"/>
    <dgm:cxn modelId="{E2996EA0-5CA7-43E6-B63B-4F5CCF79CD25}" type="presParOf" srcId="{32EEF8B1-D006-4ECE-9CEB-4D69557D8274}" destId="{3CE1E8D9-D3FD-419E-BD2D-D82BDA7E8104}" srcOrd="1" destOrd="0" presId="urn:microsoft.com/office/officeart/2005/8/layout/pList1#2"/>
    <dgm:cxn modelId="{7E5955E2-6526-4434-8029-71B8282D24B3}" type="presParOf" srcId="{ABC1BB85-BFB5-49B4-A417-809BA3D72E24}" destId="{7F6550E8-E671-4BB1-9C06-E96B79790DFA}" srcOrd="1" destOrd="0" presId="urn:microsoft.com/office/officeart/2005/8/layout/pList1#2"/>
    <dgm:cxn modelId="{753B7D36-EC08-4022-835A-F7DEB77C1939}" type="presParOf" srcId="{ABC1BB85-BFB5-49B4-A417-809BA3D72E24}" destId="{26941429-B45E-4942-9578-3D7CBE5046D3}" srcOrd="2" destOrd="0" presId="urn:microsoft.com/office/officeart/2005/8/layout/pList1#2"/>
    <dgm:cxn modelId="{B96B2545-B1D2-42DA-9835-E2CE8601493C}" type="presParOf" srcId="{26941429-B45E-4942-9578-3D7CBE5046D3}" destId="{39DAD507-8711-46DD-87CD-8B98F5AA4699}" srcOrd="0" destOrd="0" presId="urn:microsoft.com/office/officeart/2005/8/layout/pList1#2"/>
    <dgm:cxn modelId="{3962AE9A-657C-47D0-AA93-EA609A419FA1}" type="presParOf" srcId="{26941429-B45E-4942-9578-3D7CBE5046D3}" destId="{B0327257-A684-45EA-A019-904C171D81C9}" srcOrd="1" destOrd="0" presId="urn:microsoft.com/office/officeart/2005/8/layout/pList1#2"/>
    <dgm:cxn modelId="{6DE65641-F358-4996-B550-1975420B8ECF}" type="presParOf" srcId="{ABC1BB85-BFB5-49B4-A417-809BA3D72E24}" destId="{11ADBAC5-0110-4821-BB5A-34F645AE9850}" srcOrd="3" destOrd="0" presId="urn:microsoft.com/office/officeart/2005/8/layout/pList1#2"/>
    <dgm:cxn modelId="{5AEF8C47-2B7A-4379-B26C-D1C9EC65B9CD}" type="presParOf" srcId="{ABC1BB85-BFB5-49B4-A417-809BA3D72E24}" destId="{D19655BD-66B2-421B-8809-E1F764C114B8}" srcOrd="4" destOrd="0" presId="urn:microsoft.com/office/officeart/2005/8/layout/pList1#2"/>
    <dgm:cxn modelId="{517F91F3-B0DE-40A8-9DCB-B762C618A80F}" type="presParOf" srcId="{D19655BD-66B2-421B-8809-E1F764C114B8}" destId="{526C7449-3270-4BA4-BC84-A4DA843DCCDA}" srcOrd="0" destOrd="0" presId="urn:microsoft.com/office/officeart/2005/8/layout/pList1#2"/>
    <dgm:cxn modelId="{D0D332EE-D6E8-41ED-84BE-3F459D672AE3}" type="presParOf" srcId="{D19655BD-66B2-421B-8809-E1F764C114B8}" destId="{EAF008EC-331E-499D-BD8A-867F79B32507}" srcOrd="1" destOrd="0" presId="urn:microsoft.com/office/officeart/2005/8/layout/pList1#2"/>
    <dgm:cxn modelId="{3F6EE8AD-38CC-4A61-B51D-FF94F650D057}" type="presParOf" srcId="{ABC1BB85-BFB5-49B4-A417-809BA3D72E24}" destId="{6E04FBBB-848F-4E69-AB23-6E38A7E601FF}" srcOrd="5" destOrd="0" presId="urn:microsoft.com/office/officeart/2005/8/layout/pList1#2"/>
    <dgm:cxn modelId="{86E29008-25DC-49A0-AA64-45AA282845F2}" type="presParOf" srcId="{ABC1BB85-BFB5-49B4-A417-809BA3D72E24}" destId="{02050D4A-D384-48DE-AA7D-6CCE15870D28}" srcOrd="6" destOrd="0" presId="urn:microsoft.com/office/officeart/2005/8/layout/pList1#2"/>
    <dgm:cxn modelId="{4A412944-8ED8-4E55-B897-2536AB83492E}" type="presParOf" srcId="{02050D4A-D384-48DE-AA7D-6CCE15870D28}" destId="{123DF6EB-7554-4DE2-BC4D-52BCCD568F7C}" srcOrd="0" destOrd="0" presId="urn:microsoft.com/office/officeart/2005/8/layout/pList1#2"/>
    <dgm:cxn modelId="{9E4262D9-58DE-48AD-9121-D2AF23A190DB}" type="presParOf" srcId="{02050D4A-D384-48DE-AA7D-6CCE15870D28}" destId="{484326FD-E824-4575-A705-2B6B4BE8D917}" srcOrd="1" destOrd="0" presId="urn:microsoft.com/office/officeart/2005/8/layout/pList1#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68BF86F-9355-49CB-AC37-C7C2DA825D65}" type="doc">
      <dgm:prSet loTypeId="urn:microsoft.com/office/officeart/2005/8/layout/pList1#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F99A92D-8676-4839-BF68-51B2B497BBD3}">
      <dgm:prSet phldrT="[Текст]"/>
      <dgm:spPr/>
      <dgm:t>
        <a:bodyPr/>
        <a:lstStyle/>
        <a:p>
          <a:endParaRPr lang="ru-RU" dirty="0"/>
        </a:p>
      </dgm:t>
    </dgm:pt>
    <dgm:pt modelId="{A32ACE9F-1BC7-4B1B-A584-4E5812E68BC7}" type="parTrans" cxnId="{CFF71D45-0246-4979-9313-973EF4A63F17}">
      <dgm:prSet/>
      <dgm:spPr/>
      <dgm:t>
        <a:bodyPr/>
        <a:lstStyle/>
        <a:p>
          <a:endParaRPr lang="ru-RU"/>
        </a:p>
      </dgm:t>
    </dgm:pt>
    <dgm:pt modelId="{F1DE9540-1527-4CD7-A94D-668A9AFEA524}" type="sibTrans" cxnId="{CFF71D45-0246-4979-9313-973EF4A63F17}">
      <dgm:prSet/>
      <dgm:spPr/>
      <dgm:t>
        <a:bodyPr/>
        <a:lstStyle/>
        <a:p>
          <a:endParaRPr lang="ru-RU"/>
        </a:p>
      </dgm:t>
    </dgm:pt>
    <dgm:pt modelId="{0DF342A6-D108-4D46-A717-945A2EF2B3DC}">
      <dgm:prSet phldrT="[Текст]"/>
      <dgm:spPr/>
      <dgm:t>
        <a:bodyPr/>
        <a:lstStyle/>
        <a:p>
          <a:endParaRPr lang="ru-RU" dirty="0"/>
        </a:p>
      </dgm:t>
    </dgm:pt>
    <dgm:pt modelId="{84417FF7-E7B5-4C8B-B12F-1E72FDB93E91}" type="sibTrans" cxnId="{69D94F18-1F26-4A48-8476-C2E87EBEDF42}">
      <dgm:prSet/>
      <dgm:spPr/>
      <dgm:t>
        <a:bodyPr/>
        <a:lstStyle/>
        <a:p>
          <a:endParaRPr lang="ru-RU"/>
        </a:p>
      </dgm:t>
    </dgm:pt>
    <dgm:pt modelId="{651B11CD-1375-4F4B-8872-E11D8AE84771}" type="parTrans" cxnId="{69D94F18-1F26-4A48-8476-C2E87EBEDF42}">
      <dgm:prSet/>
      <dgm:spPr/>
      <dgm:t>
        <a:bodyPr/>
        <a:lstStyle/>
        <a:p>
          <a:endParaRPr lang="ru-RU"/>
        </a:p>
      </dgm:t>
    </dgm:pt>
    <dgm:pt modelId="{819EEBEB-222C-4FE2-BD5D-35D326C6D9BB}">
      <dgm:prSet phldrT="[Текст]"/>
      <dgm:spPr/>
      <dgm:t>
        <a:bodyPr/>
        <a:lstStyle/>
        <a:p>
          <a:endParaRPr lang="ru-RU" dirty="0"/>
        </a:p>
      </dgm:t>
    </dgm:pt>
    <dgm:pt modelId="{3B1C5091-8AEC-4572-99B3-FA18FCB28901}" type="sibTrans" cxnId="{257FA56C-2571-4E0B-ABE4-FA529902A943}">
      <dgm:prSet/>
      <dgm:spPr/>
      <dgm:t>
        <a:bodyPr/>
        <a:lstStyle/>
        <a:p>
          <a:endParaRPr lang="ru-RU"/>
        </a:p>
      </dgm:t>
    </dgm:pt>
    <dgm:pt modelId="{CD1D0EED-9727-4DC0-931B-2FD63F62B3CF}" type="parTrans" cxnId="{257FA56C-2571-4E0B-ABE4-FA529902A943}">
      <dgm:prSet/>
      <dgm:spPr/>
      <dgm:t>
        <a:bodyPr/>
        <a:lstStyle/>
        <a:p>
          <a:endParaRPr lang="ru-RU"/>
        </a:p>
      </dgm:t>
    </dgm:pt>
    <dgm:pt modelId="{D02245B7-EC23-408A-935E-0E644962D95A}">
      <dgm:prSet phldrT="[Текст]"/>
      <dgm:spPr/>
      <dgm:t>
        <a:bodyPr/>
        <a:lstStyle/>
        <a:p>
          <a:endParaRPr lang="ru-RU" dirty="0"/>
        </a:p>
      </dgm:t>
    </dgm:pt>
    <dgm:pt modelId="{659D85D4-607C-49D5-9C60-B956B94FF0BD}" type="sibTrans" cxnId="{C881E0EF-F3EF-4E03-84D2-F6BCB13B9513}">
      <dgm:prSet/>
      <dgm:spPr/>
      <dgm:t>
        <a:bodyPr/>
        <a:lstStyle/>
        <a:p>
          <a:endParaRPr lang="ru-RU"/>
        </a:p>
      </dgm:t>
    </dgm:pt>
    <dgm:pt modelId="{D08A6D22-AB55-4256-8A98-1CE8A3EDB609}" type="parTrans" cxnId="{C881E0EF-F3EF-4E03-84D2-F6BCB13B9513}">
      <dgm:prSet/>
      <dgm:spPr/>
      <dgm:t>
        <a:bodyPr/>
        <a:lstStyle/>
        <a:p>
          <a:endParaRPr lang="ru-RU"/>
        </a:p>
      </dgm:t>
    </dgm:pt>
    <dgm:pt modelId="{672D00E1-9D81-4FB5-B7AD-8005B3D1AD04}" type="pres">
      <dgm:prSet presAssocID="{D68BF86F-9355-49CB-AC37-C7C2DA825D6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AD4C918-151B-40E9-922E-E28D61B110A1}" type="pres">
      <dgm:prSet presAssocID="{2F99A92D-8676-4839-BF68-51B2B497BBD3}" presName="compNode" presStyleCnt="0"/>
      <dgm:spPr/>
    </dgm:pt>
    <dgm:pt modelId="{15B5990D-31F3-4FDE-B4A5-C23BBA9E3331}" type="pres">
      <dgm:prSet presAssocID="{2F99A92D-8676-4839-BF68-51B2B497BBD3}" presName="pictRect" presStyleLbl="node1" presStyleIdx="0" presStyleCnt="4"/>
      <dgm:spPr>
        <a:blipFill rotWithShape="0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  <dgm:t>
        <a:bodyPr/>
        <a:lstStyle/>
        <a:p>
          <a:endParaRPr lang="ru-RU"/>
        </a:p>
      </dgm:t>
    </dgm:pt>
    <dgm:pt modelId="{DD781B97-D8DB-484F-AA43-453301DCBDB2}" type="pres">
      <dgm:prSet presAssocID="{2F99A92D-8676-4839-BF68-51B2B497BBD3}" presName="textRect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7ADE55-4BFB-4B8B-A692-F1FF6CDF2F04}" type="pres">
      <dgm:prSet presAssocID="{F1DE9540-1527-4CD7-A94D-668A9AFEA524}" presName="sibTrans" presStyleLbl="sibTrans2D1" presStyleIdx="0" presStyleCnt="0"/>
      <dgm:spPr/>
      <dgm:t>
        <a:bodyPr/>
        <a:lstStyle/>
        <a:p>
          <a:endParaRPr lang="ru-RU"/>
        </a:p>
      </dgm:t>
    </dgm:pt>
    <dgm:pt modelId="{B97FF2AE-268E-4167-8B3E-948714FB9FFB}" type="pres">
      <dgm:prSet presAssocID="{D02245B7-EC23-408A-935E-0E644962D95A}" presName="compNode" presStyleCnt="0"/>
      <dgm:spPr/>
    </dgm:pt>
    <dgm:pt modelId="{483BA464-670F-46CF-ADD6-F5C407B3BB3C}" type="pres">
      <dgm:prSet presAssocID="{D02245B7-EC23-408A-935E-0E644962D95A}" presName="pictRect" presStyleLbl="node1" presStyleIdx="1" presStyleCnt="4" custLinFactNeighborX="1105" custLinFactNeighborY="2550"/>
      <dgm:spPr>
        <a:blipFill rotWithShape="0"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  <dgm:t>
        <a:bodyPr/>
        <a:lstStyle/>
        <a:p>
          <a:endParaRPr lang="ru-RU"/>
        </a:p>
      </dgm:t>
    </dgm:pt>
    <dgm:pt modelId="{575A4C65-A00D-418C-95B5-092272015366}" type="pres">
      <dgm:prSet presAssocID="{D02245B7-EC23-408A-935E-0E644962D95A}" presName="textRect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6F6EE0-7B6C-4506-9344-90DD9F7D249E}" type="pres">
      <dgm:prSet presAssocID="{659D85D4-607C-49D5-9C60-B956B94FF0BD}" presName="sibTrans" presStyleLbl="sibTrans2D1" presStyleIdx="0" presStyleCnt="0"/>
      <dgm:spPr/>
      <dgm:t>
        <a:bodyPr/>
        <a:lstStyle/>
        <a:p>
          <a:endParaRPr lang="ru-RU"/>
        </a:p>
      </dgm:t>
    </dgm:pt>
    <dgm:pt modelId="{3FBF09E1-1748-448B-84AF-070AEB4D3046}" type="pres">
      <dgm:prSet presAssocID="{819EEBEB-222C-4FE2-BD5D-35D326C6D9BB}" presName="compNode" presStyleCnt="0"/>
      <dgm:spPr/>
    </dgm:pt>
    <dgm:pt modelId="{22DB9FFF-5517-4D8E-AEE4-C05802E6316D}" type="pres">
      <dgm:prSet presAssocID="{819EEBEB-222C-4FE2-BD5D-35D326C6D9BB}" presName="pictRect" presStyleLbl="node1" presStyleIdx="2" presStyleCnt="4" custLinFactNeighborX="-5002" custLinFactNeighborY="-2836"/>
      <dgm:spPr>
        <a:blipFill rotWithShape="0"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  <dgm:t>
        <a:bodyPr/>
        <a:lstStyle/>
        <a:p>
          <a:endParaRPr lang="ru-RU"/>
        </a:p>
      </dgm:t>
    </dgm:pt>
    <dgm:pt modelId="{42C06CEE-8636-4D07-AA73-05BA99EE564C}" type="pres">
      <dgm:prSet presAssocID="{819EEBEB-222C-4FE2-BD5D-35D326C6D9BB}" presName="textRect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A56F60-61CC-4A9A-BC7C-5764AEDC5BCA}" type="pres">
      <dgm:prSet presAssocID="{3B1C5091-8AEC-4572-99B3-FA18FCB28901}" presName="sibTrans" presStyleLbl="sibTrans2D1" presStyleIdx="0" presStyleCnt="0"/>
      <dgm:spPr/>
      <dgm:t>
        <a:bodyPr/>
        <a:lstStyle/>
        <a:p>
          <a:endParaRPr lang="ru-RU"/>
        </a:p>
      </dgm:t>
    </dgm:pt>
    <dgm:pt modelId="{517BF42E-2C3E-4F07-AFDD-BFA578F1C327}" type="pres">
      <dgm:prSet presAssocID="{0DF342A6-D108-4D46-A717-945A2EF2B3DC}" presName="compNode" presStyleCnt="0"/>
      <dgm:spPr/>
    </dgm:pt>
    <dgm:pt modelId="{351E2C29-D418-4F28-913A-B4A253A55521}" type="pres">
      <dgm:prSet presAssocID="{0DF342A6-D108-4D46-A717-945A2EF2B3DC}" presName="pictRect" presStyleLbl="node1" presStyleIdx="3" presStyleCnt="4"/>
      <dgm:spPr>
        <a:blipFill rotWithShape="0">
          <a:blip xmlns:r="http://schemas.openxmlformats.org/officeDocument/2006/relationships"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  <dgm:t>
        <a:bodyPr/>
        <a:lstStyle/>
        <a:p>
          <a:endParaRPr lang="ru-RU"/>
        </a:p>
      </dgm:t>
    </dgm:pt>
    <dgm:pt modelId="{7A9D6530-B58B-4EB8-B99A-546CC5FAAF82}" type="pres">
      <dgm:prSet presAssocID="{0DF342A6-D108-4D46-A717-945A2EF2B3DC}" presName="textRect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0B4AF68-FB24-41F2-85B3-2095944B9031}" type="presOf" srcId="{D02245B7-EC23-408A-935E-0E644962D95A}" destId="{575A4C65-A00D-418C-95B5-092272015366}" srcOrd="0" destOrd="0" presId="urn:microsoft.com/office/officeart/2005/8/layout/pList1#3"/>
    <dgm:cxn modelId="{36DB3387-B037-4BE7-BDA6-CDA34B5A1922}" type="presOf" srcId="{659D85D4-607C-49D5-9C60-B956B94FF0BD}" destId="{E66F6EE0-7B6C-4506-9344-90DD9F7D249E}" srcOrd="0" destOrd="0" presId="urn:microsoft.com/office/officeart/2005/8/layout/pList1#3"/>
    <dgm:cxn modelId="{995B09C5-9E69-4251-86CD-6E40F3BE8452}" type="presOf" srcId="{3B1C5091-8AEC-4572-99B3-FA18FCB28901}" destId="{7AA56F60-61CC-4A9A-BC7C-5764AEDC5BCA}" srcOrd="0" destOrd="0" presId="urn:microsoft.com/office/officeart/2005/8/layout/pList1#3"/>
    <dgm:cxn modelId="{7252616A-A07E-4CB6-90D8-CB02DB164135}" type="presOf" srcId="{0DF342A6-D108-4D46-A717-945A2EF2B3DC}" destId="{7A9D6530-B58B-4EB8-B99A-546CC5FAAF82}" srcOrd="0" destOrd="0" presId="urn:microsoft.com/office/officeart/2005/8/layout/pList1#3"/>
    <dgm:cxn modelId="{AAE4404D-2E7C-4E04-A8AD-F1C3746CEFA9}" type="presOf" srcId="{F1DE9540-1527-4CD7-A94D-668A9AFEA524}" destId="{7A7ADE55-4BFB-4B8B-A692-F1FF6CDF2F04}" srcOrd="0" destOrd="0" presId="urn:microsoft.com/office/officeart/2005/8/layout/pList1#3"/>
    <dgm:cxn modelId="{69D94F18-1F26-4A48-8476-C2E87EBEDF42}" srcId="{D68BF86F-9355-49CB-AC37-C7C2DA825D65}" destId="{0DF342A6-D108-4D46-A717-945A2EF2B3DC}" srcOrd="3" destOrd="0" parTransId="{651B11CD-1375-4F4B-8872-E11D8AE84771}" sibTransId="{84417FF7-E7B5-4C8B-B12F-1E72FDB93E91}"/>
    <dgm:cxn modelId="{6372FD8D-8787-4784-8BFD-30009F61F8D7}" type="presOf" srcId="{819EEBEB-222C-4FE2-BD5D-35D326C6D9BB}" destId="{42C06CEE-8636-4D07-AA73-05BA99EE564C}" srcOrd="0" destOrd="0" presId="urn:microsoft.com/office/officeart/2005/8/layout/pList1#3"/>
    <dgm:cxn modelId="{CFF71D45-0246-4979-9313-973EF4A63F17}" srcId="{D68BF86F-9355-49CB-AC37-C7C2DA825D65}" destId="{2F99A92D-8676-4839-BF68-51B2B497BBD3}" srcOrd="0" destOrd="0" parTransId="{A32ACE9F-1BC7-4B1B-A584-4E5812E68BC7}" sibTransId="{F1DE9540-1527-4CD7-A94D-668A9AFEA524}"/>
    <dgm:cxn modelId="{C04D6D3B-8274-4ED7-9F98-003D161A8B47}" type="presOf" srcId="{2F99A92D-8676-4839-BF68-51B2B497BBD3}" destId="{DD781B97-D8DB-484F-AA43-453301DCBDB2}" srcOrd="0" destOrd="0" presId="urn:microsoft.com/office/officeart/2005/8/layout/pList1#3"/>
    <dgm:cxn modelId="{257FA56C-2571-4E0B-ABE4-FA529902A943}" srcId="{D68BF86F-9355-49CB-AC37-C7C2DA825D65}" destId="{819EEBEB-222C-4FE2-BD5D-35D326C6D9BB}" srcOrd="2" destOrd="0" parTransId="{CD1D0EED-9727-4DC0-931B-2FD63F62B3CF}" sibTransId="{3B1C5091-8AEC-4572-99B3-FA18FCB28901}"/>
    <dgm:cxn modelId="{54A866C7-A47F-4B79-93CA-90A75D84E4C7}" type="presOf" srcId="{D68BF86F-9355-49CB-AC37-C7C2DA825D65}" destId="{672D00E1-9D81-4FB5-B7AD-8005B3D1AD04}" srcOrd="0" destOrd="0" presId="urn:microsoft.com/office/officeart/2005/8/layout/pList1#3"/>
    <dgm:cxn modelId="{C881E0EF-F3EF-4E03-84D2-F6BCB13B9513}" srcId="{D68BF86F-9355-49CB-AC37-C7C2DA825D65}" destId="{D02245B7-EC23-408A-935E-0E644962D95A}" srcOrd="1" destOrd="0" parTransId="{D08A6D22-AB55-4256-8A98-1CE8A3EDB609}" sibTransId="{659D85D4-607C-49D5-9C60-B956B94FF0BD}"/>
    <dgm:cxn modelId="{8B266BCF-075F-4F4B-8ACE-AAFD967C0B61}" type="presParOf" srcId="{672D00E1-9D81-4FB5-B7AD-8005B3D1AD04}" destId="{5AD4C918-151B-40E9-922E-E28D61B110A1}" srcOrd="0" destOrd="0" presId="urn:microsoft.com/office/officeart/2005/8/layout/pList1#3"/>
    <dgm:cxn modelId="{42E44F0B-CE78-4BFA-B26C-44957D794A65}" type="presParOf" srcId="{5AD4C918-151B-40E9-922E-E28D61B110A1}" destId="{15B5990D-31F3-4FDE-B4A5-C23BBA9E3331}" srcOrd="0" destOrd="0" presId="urn:microsoft.com/office/officeart/2005/8/layout/pList1#3"/>
    <dgm:cxn modelId="{6E188AB1-42FF-4104-942A-DAE2B251AF15}" type="presParOf" srcId="{5AD4C918-151B-40E9-922E-E28D61B110A1}" destId="{DD781B97-D8DB-484F-AA43-453301DCBDB2}" srcOrd="1" destOrd="0" presId="urn:microsoft.com/office/officeart/2005/8/layout/pList1#3"/>
    <dgm:cxn modelId="{0504C463-09DE-4E54-BE78-0B4571607DC0}" type="presParOf" srcId="{672D00E1-9D81-4FB5-B7AD-8005B3D1AD04}" destId="{7A7ADE55-4BFB-4B8B-A692-F1FF6CDF2F04}" srcOrd="1" destOrd="0" presId="urn:microsoft.com/office/officeart/2005/8/layout/pList1#3"/>
    <dgm:cxn modelId="{2B6FDEE9-4CD3-4B3C-B7F6-468382D46148}" type="presParOf" srcId="{672D00E1-9D81-4FB5-B7AD-8005B3D1AD04}" destId="{B97FF2AE-268E-4167-8B3E-948714FB9FFB}" srcOrd="2" destOrd="0" presId="urn:microsoft.com/office/officeart/2005/8/layout/pList1#3"/>
    <dgm:cxn modelId="{27C38D28-6DBB-4083-8F42-FEA1038847BA}" type="presParOf" srcId="{B97FF2AE-268E-4167-8B3E-948714FB9FFB}" destId="{483BA464-670F-46CF-ADD6-F5C407B3BB3C}" srcOrd="0" destOrd="0" presId="urn:microsoft.com/office/officeart/2005/8/layout/pList1#3"/>
    <dgm:cxn modelId="{E1961A6D-59CD-4741-AB21-69186DBC6AFB}" type="presParOf" srcId="{B97FF2AE-268E-4167-8B3E-948714FB9FFB}" destId="{575A4C65-A00D-418C-95B5-092272015366}" srcOrd="1" destOrd="0" presId="urn:microsoft.com/office/officeart/2005/8/layout/pList1#3"/>
    <dgm:cxn modelId="{12B602FD-9E3D-4B25-A960-2C597DC3DC7B}" type="presParOf" srcId="{672D00E1-9D81-4FB5-B7AD-8005B3D1AD04}" destId="{E66F6EE0-7B6C-4506-9344-90DD9F7D249E}" srcOrd="3" destOrd="0" presId="urn:microsoft.com/office/officeart/2005/8/layout/pList1#3"/>
    <dgm:cxn modelId="{33426030-4FED-4A9C-A0CB-4D5081C62E7B}" type="presParOf" srcId="{672D00E1-9D81-4FB5-B7AD-8005B3D1AD04}" destId="{3FBF09E1-1748-448B-84AF-070AEB4D3046}" srcOrd="4" destOrd="0" presId="urn:microsoft.com/office/officeart/2005/8/layout/pList1#3"/>
    <dgm:cxn modelId="{800AF0F7-8850-4942-A1EE-4254C7521447}" type="presParOf" srcId="{3FBF09E1-1748-448B-84AF-070AEB4D3046}" destId="{22DB9FFF-5517-4D8E-AEE4-C05802E6316D}" srcOrd="0" destOrd="0" presId="urn:microsoft.com/office/officeart/2005/8/layout/pList1#3"/>
    <dgm:cxn modelId="{E7B45862-8FCB-404B-BB63-6C5F8C9A15EB}" type="presParOf" srcId="{3FBF09E1-1748-448B-84AF-070AEB4D3046}" destId="{42C06CEE-8636-4D07-AA73-05BA99EE564C}" srcOrd="1" destOrd="0" presId="urn:microsoft.com/office/officeart/2005/8/layout/pList1#3"/>
    <dgm:cxn modelId="{259144B1-AAAD-4042-A95B-57F07028D603}" type="presParOf" srcId="{672D00E1-9D81-4FB5-B7AD-8005B3D1AD04}" destId="{7AA56F60-61CC-4A9A-BC7C-5764AEDC5BCA}" srcOrd="5" destOrd="0" presId="urn:microsoft.com/office/officeart/2005/8/layout/pList1#3"/>
    <dgm:cxn modelId="{4CC9FCFA-6932-4715-9EC6-6DBEFA9FF219}" type="presParOf" srcId="{672D00E1-9D81-4FB5-B7AD-8005B3D1AD04}" destId="{517BF42E-2C3E-4F07-AFDD-BFA578F1C327}" srcOrd="6" destOrd="0" presId="urn:microsoft.com/office/officeart/2005/8/layout/pList1#3"/>
    <dgm:cxn modelId="{0B7216C0-8D92-4BF7-A5C3-825C05AF0B16}" type="presParOf" srcId="{517BF42E-2C3E-4F07-AFDD-BFA578F1C327}" destId="{351E2C29-D418-4F28-913A-B4A253A55521}" srcOrd="0" destOrd="0" presId="urn:microsoft.com/office/officeart/2005/8/layout/pList1#3"/>
    <dgm:cxn modelId="{CD016599-7460-407D-A993-A7921CF34B88}" type="presParOf" srcId="{517BF42E-2C3E-4F07-AFDD-BFA578F1C327}" destId="{7A9D6530-B58B-4EB8-B99A-546CC5FAAF82}" srcOrd="1" destOrd="0" presId="urn:microsoft.com/office/officeart/2005/8/layout/pList1#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99A73CC-9B3E-42CF-9A89-2D261C3B7C32}" type="doc">
      <dgm:prSet loTypeId="urn:microsoft.com/office/officeart/2005/8/layout/pList1#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BED1A0F-4FE9-4EC4-9D1F-16CF13BD7ED0}">
      <dgm:prSet phldrT="[Текст]"/>
      <dgm:spPr/>
      <dgm:t>
        <a:bodyPr/>
        <a:lstStyle/>
        <a:p>
          <a:endParaRPr lang="ru-RU" dirty="0"/>
        </a:p>
      </dgm:t>
    </dgm:pt>
    <dgm:pt modelId="{C10D6D85-DC43-40E7-B3F4-4C5E47ED40B7}" type="parTrans" cxnId="{DF683041-6AB0-4530-AEA7-DB52C00E5406}">
      <dgm:prSet/>
      <dgm:spPr/>
      <dgm:t>
        <a:bodyPr/>
        <a:lstStyle/>
        <a:p>
          <a:endParaRPr lang="ru-RU"/>
        </a:p>
      </dgm:t>
    </dgm:pt>
    <dgm:pt modelId="{DD68ABD0-53AF-4626-9A33-FA81ADE95934}" type="sibTrans" cxnId="{DF683041-6AB0-4530-AEA7-DB52C00E5406}">
      <dgm:prSet/>
      <dgm:spPr/>
      <dgm:t>
        <a:bodyPr/>
        <a:lstStyle/>
        <a:p>
          <a:endParaRPr lang="ru-RU"/>
        </a:p>
      </dgm:t>
    </dgm:pt>
    <dgm:pt modelId="{64AD8D07-1869-4F34-876C-A58AE0A436B4}">
      <dgm:prSet phldrT="[Текст]"/>
      <dgm:spPr/>
      <dgm:t>
        <a:bodyPr/>
        <a:lstStyle/>
        <a:p>
          <a:endParaRPr lang="ru-RU" dirty="0"/>
        </a:p>
      </dgm:t>
    </dgm:pt>
    <dgm:pt modelId="{FF914474-3806-4AA8-9F65-3229B8AFBBD8}" type="parTrans" cxnId="{2178F4D1-A265-435E-AABA-3487DE5A27F4}">
      <dgm:prSet/>
      <dgm:spPr/>
      <dgm:t>
        <a:bodyPr/>
        <a:lstStyle/>
        <a:p>
          <a:endParaRPr lang="ru-RU"/>
        </a:p>
      </dgm:t>
    </dgm:pt>
    <dgm:pt modelId="{B80BEEFB-08A1-43E0-803B-9A4CD2C00F27}" type="sibTrans" cxnId="{2178F4D1-A265-435E-AABA-3487DE5A27F4}">
      <dgm:prSet/>
      <dgm:spPr/>
      <dgm:t>
        <a:bodyPr/>
        <a:lstStyle/>
        <a:p>
          <a:endParaRPr lang="ru-RU"/>
        </a:p>
      </dgm:t>
    </dgm:pt>
    <dgm:pt modelId="{397331CB-7618-40AF-96F6-8421C9FC5667}">
      <dgm:prSet phldrT="[Текст]"/>
      <dgm:spPr/>
      <dgm:t>
        <a:bodyPr/>
        <a:lstStyle/>
        <a:p>
          <a:endParaRPr lang="ru-RU" dirty="0"/>
        </a:p>
      </dgm:t>
    </dgm:pt>
    <dgm:pt modelId="{73028478-422E-4A46-905D-AE1D63343EE4}" type="parTrans" cxnId="{6C30BB24-8690-4F4C-B147-9868A469BDC3}">
      <dgm:prSet/>
      <dgm:spPr/>
      <dgm:t>
        <a:bodyPr/>
        <a:lstStyle/>
        <a:p>
          <a:endParaRPr lang="ru-RU"/>
        </a:p>
      </dgm:t>
    </dgm:pt>
    <dgm:pt modelId="{C5AFCF73-1598-41B8-AA84-28DDF7DAE516}" type="sibTrans" cxnId="{6C30BB24-8690-4F4C-B147-9868A469BDC3}">
      <dgm:prSet/>
      <dgm:spPr/>
      <dgm:t>
        <a:bodyPr/>
        <a:lstStyle/>
        <a:p>
          <a:endParaRPr lang="ru-RU"/>
        </a:p>
      </dgm:t>
    </dgm:pt>
    <dgm:pt modelId="{332876EB-E26A-4F3C-87BA-5C8F428786D5}">
      <dgm:prSet phldrT="[Текст]"/>
      <dgm:spPr/>
      <dgm:t>
        <a:bodyPr/>
        <a:lstStyle/>
        <a:p>
          <a:endParaRPr lang="ru-RU" dirty="0"/>
        </a:p>
      </dgm:t>
    </dgm:pt>
    <dgm:pt modelId="{2D3EFF42-BCD9-4207-9BCD-5307F6DB7140}" type="parTrans" cxnId="{565D19E2-EFD3-491B-B81A-E131455F2089}">
      <dgm:prSet/>
      <dgm:spPr/>
      <dgm:t>
        <a:bodyPr/>
        <a:lstStyle/>
        <a:p>
          <a:endParaRPr lang="ru-RU"/>
        </a:p>
      </dgm:t>
    </dgm:pt>
    <dgm:pt modelId="{8710A5C4-39AF-409A-BEF4-CDBE7E0955B6}" type="sibTrans" cxnId="{565D19E2-EFD3-491B-B81A-E131455F2089}">
      <dgm:prSet/>
      <dgm:spPr/>
      <dgm:t>
        <a:bodyPr/>
        <a:lstStyle/>
        <a:p>
          <a:endParaRPr lang="ru-RU"/>
        </a:p>
      </dgm:t>
    </dgm:pt>
    <dgm:pt modelId="{ED163613-AB13-48AF-B291-3784FD56417F}" type="pres">
      <dgm:prSet presAssocID="{799A73CC-9B3E-42CF-9A89-2D261C3B7C3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09308BB-6FE4-4949-879C-8F63105F514C}" type="pres">
      <dgm:prSet presAssocID="{EBED1A0F-4FE9-4EC4-9D1F-16CF13BD7ED0}" presName="compNode" presStyleCnt="0"/>
      <dgm:spPr/>
    </dgm:pt>
    <dgm:pt modelId="{90E00239-E40F-4F2E-9E9D-39F572367D21}" type="pres">
      <dgm:prSet presAssocID="{EBED1A0F-4FE9-4EC4-9D1F-16CF13BD7ED0}" presName="pictRect" presStyleLbl="node1" presStyleIdx="0" presStyleCnt="4"/>
      <dgm:spPr>
        <a:blipFill rotWithShape="0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  <dgm:t>
        <a:bodyPr/>
        <a:lstStyle/>
        <a:p>
          <a:endParaRPr lang="ru-RU"/>
        </a:p>
      </dgm:t>
    </dgm:pt>
    <dgm:pt modelId="{B650AD51-93D1-484A-89D2-FEA14E127CBF}" type="pres">
      <dgm:prSet presAssocID="{EBED1A0F-4FE9-4EC4-9D1F-16CF13BD7ED0}" presName="textRect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01FABC-51C9-4E19-BF98-B7EE650EC2C2}" type="pres">
      <dgm:prSet presAssocID="{DD68ABD0-53AF-4626-9A33-FA81ADE95934}" presName="sibTrans" presStyleLbl="sibTrans2D1" presStyleIdx="0" presStyleCnt="0"/>
      <dgm:spPr/>
      <dgm:t>
        <a:bodyPr/>
        <a:lstStyle/>
        <a:p>
          <a:endParaRPr lang="ru-RU"/>
        </a:p>
      </dgm:t>
    </dgm:pt>
    <dgm:pt modelId="{C2F50B9D-01A5-47F1-BF9F-321895FD2370}" type="pres">
      <dgm:prSet presAssocID="{64AD8D07-1869-4F34-876C-A58AE0A436B4}" presName="compNode" presStyleCnt="0"/>
      <dgm:spPr/>
    </dgm:pt>
    <dgm:pt modelId="{A188631C-89CE-40F9-9142-E915DECF2382}" type="pres">
      <dgm:prSet presAssocID="{64AD8D07-1869-4F34-876C-A58AE0A436B4}" presName="pictRect" presStyleLbl="node1" presStyleIdx="1" presStyleCnt="4" custLinFactX="6941" custLinFactNeighborX="100000" custLinFactNeighborY="3758"/>
      <dgm:spPr>
        <a:blipFill rotWithShape="0"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  <dgm:t>
        <a:bodyPr/>
        <a:lstStyle/>
        <a:p>
          <a:endParaRPr lang="ru-RU"/>
        </a:p>
      </dgm:t>
    </dgm:pt>
    <dgm:pt modelId="{A13CA543-BD77-409C-8224-AF1736C5EC0D}" type="pres">
      <dgm:prSet presAssocID="{64AD8D07-1869-4F34-876C-A58AE0A436B4}" presName="textRect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228B23-B7B1-4342-A085-832C49BDE6CF}" type="pres">
      <dgm:prSet presAssocID="{B80BEEFB-08A1-43E0-803B-9A4CD2C00F27}" presName="sibTrans" presStyleLbl="sibTrans2D1" presStyleIdx="0" presStyleCnt="0"/>
      <dgm:spPr/>
      <dgm:t>
        <a:bodyPr/>
        <a:lstStyle/>
        <a:p>
          <a:endParaRPr lang="ru-RU"/>
        </a:p>
      </dgm:t>
    </dgm:pt>
    <dgm:pt modelId="{583EC9EE-EEC9-4A81-BE85-29440CAAE831}" type="pres">
      <dgm:prSet presAssocID="{397331CB-7618-40AF-96F6-8421C9FC5667}" presName="compNode" presStyleCnt="0"/>
      <dgm:spPr/>
    </dgm:pt>
    <dgm:pt modelId="{A269C8BF-9ABC-4D4F-A804-A63424A51D99}" type="pres">
      <dgm:prSet presAssocID="{397331CB-7618-40AF-96F6-8421C9FC5667}" presName="pictRect" presStyleLbl="node1" presStyleIdx="2" presStyleCnt="4" custLinFactX="5514" custLinFactNeighborX="100000" custLinFactNeighborY="3758"/>
      <dgm:spPr>
        <a:blipFill rotWithShape="0"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  <dgm:t>
        <a:bodyPr/>
        <a:lstStyle/>
        <a:p>
          <a:endParaRPr lang="ru-RU"/>
        </a:p>
      </dgm:t>
    </dgm:pt>
    <dgm:pt modelId="{BDC6D9A8-5904-4B7D-824C-9A9F3116F95D}" type="pres">
      <dgm:prSet presAssocID="{397331CB-7618-40AF-96F6-8421C9FC5667}" presName="textRect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7283AB-D3F0-4B67-98E2-B47A9E5BB97F}" type="pres">
      <dgm:prSet presAssocID="{C5AFCF73-1598-41B8-AA84-28DDF7DAE516}" presName="sibTrans" presStyleLbl="sibTrans2D1" presStyleIdx="0" presStyleCnt="0"/>
      <dgm:spPr/>
      <dgm:t>
        <a:bodyPr/>
        <a:lstStyle/>
        <a:p>
          <a:endParaRPr lang="ru-RU"/>
        </a:p>
      </dgm:t>
    </dgm:pt>
    <dgm:pt modelId="{B0981D38-A2B0-48EA-A55B-E245FBB95315}" type="pres">
      <dgm:prSet presAssocID="{332876EB-E26A-4F3C-87BA-5C8F428786D5}" presName="compNode" presStyleCnt="0"/>
      <dgm:spPr/>
    </dgm:pt>
    <dgm:pt modelId="{2DBA6213-24EC-4158-8EBD-0C92B046A905}" type="pres">
      <dgm:prSet presAssocID="{332876EB-E26A-4F3C-87BA-5C8F428786D5}" presName="pictRect" presStyleLbl="node1" presStyleIdx="3" presStyleCnt="4" custLinFactX="-100000" custLinFactNeighborX="-117767" custLinFactNeighborY="3758"/>
      <dgm:spPr>
        <a:blipFill rotWithShape="0">
          <a:blip xmlns:r="http://schemas.openxmlformats.org/officeDocument/2006/relationships"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  <dgm:t>
        <a:bodyPr/>
        <a:lstStyle/>
        <a:p>
          <a:endParaRPr lang="ru-RU"/>
        </a:p>
      </dgm:t>
    </dgm:pt>
    <dgm:pt modelId="{209253D9-BE86-4237-9127-1317B29FA4D7}" type="pres">
      <dgm:prSet presAssocID="{332876EB-E26A-4F3C-87BA-5C8F428786D5}" presName="textRect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178F4D1-A265-435E-AABA-3487DE5A27F4}" srcId="{799A73CC-9B3E-42CF-9A89-2D261C3B7C32}" destId="{64AD8D07-1869-4F34-876C-A58AE0A436B4}" srcOrd="1" destOrd="0" parTransId="{FF914474-3806-4AA8-9F65-3229B8AFBBD8}" sibTransId="{B80BEEFB-08A1-43E0-803B-9A4CD2C00F27}"/>
    <dgm:cxn modelId="{92A9A8F4-BD06-4084-BE84-2543F7417053}" type="presOf" srcId="{64AD8D07-1869-4F34-876C-A58AE0A436B4}" destId="{A13CA543-BD77-409C-8224-AF1736C5EC0D}" srcOrd="0" destOrd="0" presId="urn:microsoft.com/office/officeart/2005/8/layout/pList1#4"/>
    <dgm:cxn modelId="{565D19E2-EFD3-491B-B81A-E131455F2089}" srcId="{799A73CC-9B3E-42CF-9A89-2D261C3B7C32}" destId="{332876EB-E26A-4F3C-87BA-5C8F428786D5}" srcOrd="3" destOrd="0" parTransId="{2D3EFF42-BCD9-4207-9BCD-5307F6DB7140}" sibTransId="{8710A5C4-39AF-409A-BEF4-CDBE7E0955B6}"/>
    <dgm:cxn modelId="{1B326A7D-FFBD-4CA4-B5E9-16CB1C33406B}" type="presOf" srcId="{332876EB-E26A-4F3C-87BA-5C8F428786D5}" destId="{209253D9-BE86-4237-9127-1317B29FA4D7}" srcOrd="0" destOrd="0" presId="urn:microsoft.com/office/officeart/2005/8/layout/pList1#4"/>
    <dgm:cxn modelId="{2E4CF9E4-511C-42A2-AE73-386D1344FB92}" type="presOf" srcId="{799A73CC-9B3E-42CF-9A89-2D261C3B7C32}" destId="{ED163613-AB13-48AF-B291-3784FD56417F}" srcOrd="0" destOrd="0" presId="urn:microsoft.com/office/officeart/2005/8/layout/pList1#4"/>
    <dgm:cxn modelId="{D80D26A9-4FFA-40BE-8316-35E214626230}" type="presOf" srcId="{EBED1A0F-4FE9-4EC4-9D1F-16CF13BD7ED0}" destId="{B650AD51-93D1-484A-89D2-FEA14E127CBF}" srcOrd="0" destOrd="0" presId="urn:microsoft.com/office/officeart/2005/8/layout/pList1#4"/>
    <dgm:cxn modelId="{B4A0E8B1-D2A9-4CC1-A8D3-70FC03F17721}" type="presOf" srcId="{C5AFCF73-1598-41B8-AA84-28DDF7DAE516}" destId="{1A7283AB-D3F0-4B67-98E2-B47A9E5BB97F}" srcOrd="0" destOrd="0" presId="urn:microsoft.com/office/officeart/2005/8/layout/pList1#4"/>
    <dgm:cxn modelId="{DF683041-6AB0-4530-AEA7-DB52C00E5406}" srcId="{799A73CC-9B3E-42CF-9A89-2D261C3B7C32}" destId="{EBED1A0F-4FE9-4EC4-9D1F-16CF13BD7ED0}" srcOrd="0" destOrd="0" parTransId="{C10D6D85-DC43-40E7-B3F4-4C5E47ED40B7}" sibTransId="{DD68ABD0-53AF-4626-9A33-FA81ADE95934}"/>
    <dgm:cxn modelId="{6C30BB24-8690-4F4C-B147-9868A469BDC3}" srcId="{799A73CC-9B3E-42CF-9A89-2D261C3B7C32}" destId="{397331CB-7618-40AF-96F6-8421C9FC5667}" srcOrd="2" destOrd="0" parTransId="{73028478-422E-4A46-905D-AE1D63343EE4}" sibTransId="{C5AFCF73-1598-41B8-AA84-28DDF7DAE516}"/>
    <dgm:cxn modelId="{2DDEDF48-2D70-4070-A4B2-CF76C9C33C55}" type="presOf" srcId="{DD68ABD0-53AF-4626-9A33-FA81ADE95934}" destId="{0A01FABC-51C9-4E19-BF98-B7EE650EC2C2}" srcOrd="0" destOrd="0" presId="urn:microsoft.com/office/officeart/2005/8/layout/pList1#4"/>
    <dgm:cxn modelId="{C61919E6-D8D2-43F5-A0A4-E375E50E163A}" type="presOf" srcId="{B80BEEFB-08A1-43E0-803B-9A4CD2C00F27}" destId="{7D228B23-B7B1-4342-A085-832C49BDE6CF}" srcOrd="0" destOrd="0" presId="urn:microsoft.com/office/officeart/2005/8/layout/pList1#4"/>
    <dgm:cxn modelId="{4292DA58-25D9-4289-9D2F-FCCBF4E777EE}" type="presOf" srcId="{397331CB-7618-40AF-96F6-8421C9FC5667}" destId="{BDC6D9A8-5904-4B7D-824C-9A9F3116F95D}" srcOrd="0" destOrd="0" presId="urn:microsoft.com/office/officeart/2005/8/layout/pList1#4"/>
    <dgm:cxn modelId="{510F0A12-C07B-4F88-A7E8-78DB35232A77}" type="presParOf" srcId="{ED163613-AB13-48AF-B291-3784FD56417F}" destId="{909308BB-6FE4-4949-879C-8F63105F514C}" srcOrd="0" destOrd="0" presId="urn:microsoft.com/office/officeart/2005/8/layout/pList1#4"/>
    <dgm:cxn modelId="{FA16F9DC-2B37-4873-8101-454C7EB7E7A3}" type="presParOf" srcId="{909308BB-6FE4-4949-879C-8F63105F514C}" destId="{90E00239-E40F-4F2E-9E9D-39F572367D21}" srcOrd="0" destOrd="0" presId="urn:microsoft.com/office/officeart/2005/8/layout/pList1#4"/>
    <dgm:cxn modelId="{B877926D-C727-4954-9756-AD6B7C2C5ACD}" type="presParOf" srcId="{909308BB-6FE4-4949-879C-8F63105F514C}" destId="{B650AD51-93D1-484A-89D2-FEA14E127CBF}" srcOrd="1" destOrd="0" presId="urn:microsoft.com/office/officeart/2005/8/layout/pList1#4"/>
    <dgm:cxn modelId="{ED57FF16-27FB-4B51-9DDA-8CEC9171C00A}" type="presParOf" srcId="{ED163613-AB13-48AF-B291-3784FD56417F}" destId="{0A01FABC-51C9-4E19-BF98-B7EE650EC2C2}" srcOrd="1" destOrd="0" presId="urn:microsoft.com/office/officeart/2005/8/layout/pList1#4"/>
    <dgm:cxn modelId="{37DAA18C-0844-45B0-B335-330F9AB4215D}" type="presParOf" srcId="{ED163613-AB13-48AF-B291-3784FD56417F}" destId="{C2F50B9D-01A5-47F1-BF9F-321895FD2370}" srcOrd="2" destOrd="0" presId="urn:microsoft.com/office/officeart/2005/8/layout/pList1#4"/>
    <dgm:cxn modelId="{CA58C326-EAA7-4178-ACD8-CCC7406F4DEC}" type="presParOf" srcId="{C2F50B9D-01A5-47F1-BF9F-321895FD2370}" destId="{A188631C-89CE-40F9-9142-E915DECF2382}" srcOrd="0" destOrd="0" presId="urn:microsoft.com/office/officeart/2005/8/layout/pList1#4"/>
    <dgm:cxn modelId="{5AF0B9CD-B113-4496-A4A9-9A0F77751922}" type="presParOf" srcId="{C2F50B9D-01A5-47F1-BF9F-321895FD2370}" destId="{A13CA543-BD77-409C-8224-AF1736C5EC0D}" srcOrd="1" destOrd="0" presId="urn:microsoft.com/office/officeart/2005/8/layout/pList1#4"/>
    <dgm:cxn modelId="{451B08F2-6F28-4BF8-B77E-4D7DE7DD241A}" type="presParOf" srcId="{ED163613-AB13-48AF-B291-3784FD56417F}" destId="{7D228B23-B7B1-4342-A085-832C49BDE6CF}" srcOrd="3" destOrd="0" presId="urn:microsoft.com/office/officeart/2005/8/layout/pList1#4"/>
    <dgm:cxn modelId="{CAAE3B94-6FBA-4ECF-8D08-9ADA2A440144}" type="presParOf" srcId="{ED163613-AB13-48AF-B291-3784FD56417F}" destId="{583EC9EE-EEC9-4A81-BE85-29440CAAE831}" srcOrd="4" destOrd="0" presId="urn:microsoft.com/office/officeart/2005/8/layout/pList1#4"/>
    <dgm:cxn modelId="{D199A981-1BDA-4BE1-AEED-3A99AE6C543D}" type="presParOf" srcId="{583EC9EE-EEC9-4A81-BE85-29440CAAE831}" destId="{A269C8BF-9ABC-4D4F-A804-A63424A51D99}" srcOrd="0" destOrd="0" presId="urn:microsoft.com/office/officeart/2005/8/layout/pList1#4"/>
    <dgm:cxn modelId="{D64AADDD-58A4-4EC1-B458-155FE0B245C8}" type="presParOf" srcId="{583EC9EE-EEC9-4A81-BE85-29440CAAE831}" destId="{BDC6D9A8-5904-4B7D-824C-9A9F3116F95D}" srcOrd="1" destOrd="0" presId="urn:microsoft.com/office/officeart/2005/8/layout/pList1#4"/>
    <dgm:cxn modelId="{330F08F6-76F8-4F54-B158-66FB32D28B3A}" type="presParOf" srcId="{ED163613-AB13-48AF-B291-3784FD56417F}" destId="{1A7283AB-D3F0-4B67-98E2-B47A9E5BB97F}" srcOrd="5" destOrd="0" presId="urn:microsoft.com/office/officeart/2005/8/layout/pList1#4"/>
    <dgm:cxn modelId="{EDE2D093-260F-45C1-812D-7285FF71C566}" type="presParOf" srcId="{ED163613-AB13-48AF-B291-3784FD56417F}" destId="{B0981D38-A2B0-48EA-A55B-E245FBB95315}" srcOrd="6" destOrd="0" presId="urn:microsoft.com/office/officeart/2005/8/layout/pList1#4"/>
    <dgm:cxn modelId="{51DB79FD-AA30-4F21-AB9D-D3801325956A}" type="presParOf" srcId="{B0981D38-A2B0-48EA-A55B-E245FBB95315}" destId="{2DBA6213-24EC-4158-8EBD-0C92B046A905}" srcOrd="0" destOrd="0" presId="urn:microsoft.com/office/officeart/2005/8/layout/pList1#4"/>
    <dgm:cxn modelId="{DBAA531F-0E67-49F0-8453-3C33B0D6015B}" type="presParOf" srcId="{B0981D38-A2B0-48EA-A55B-E245FBB95315}" destId="{209253D9-BE86-4237-9127-1317B29FA4D7}" srcOrd="1" destOrd="0" presId="urn:microsoft.com/office/officeart/2005/8/layout/pList1#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95B4D18-7C93-4C2E-97DB-712322113F57}" type="doc">
      <dgm:prSet loTypeId="urn:microsoft.com/office/officeart/2005/8/layout/pList1#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EA4E0C4-76F2-43D8-B8B9-0490EC42BB6F}">
      <dgm:prSet phldrT="[Текст]" custT="1"/>
      <dgm:spPr/>
      <dgm:t>
        <a:bodyPr/>
        <a:lstStyle/>
        <a:p>
          <a:pPr algn="ctr"/>
          <a:r>
            <a:rPr lang="ru-RU" sz="1200" b="1" dirty="0" smtClean="0">
              <a:latin typeface="Arial Black" pitchFamily="34" charset="0"/>
            </a:rPr>
            <a:t>Процедурный кабинет</a:t>
          </a:r>
          <a:endParaRPr lang="ru-RU" sz="1200" b="1" dirty="0">
            <a:latin typeface="Arial Black" pitchFamily="34" charset="0"/>
          </a:endParaRPr>
        </a:p>
      </dgm:t>
    </dgm:pt>
    <dgm:pt modelId="{EDE7BBA9-DFC9-45A6-869E-C3A97B3AC6E2}" type="parTrans" cxnId="{B68C1919-9771-4F2B-8B59-37E5233B9B5B}">
      <dgm:prSet/>
      <dgm:spPr/>
      <dgm:t>
        <a:bodyPr/>
        <a:lstStyle/>
        <a:p>
          <a:endParaRPr lang="ru-RU"/>
        </a:p>
      </dgm:t>
    </dgm:pt>
    <dgm:pt modelId="{2F9D8E3C-B994-47B8-B96A-1241FF14A638}" type="sibTrans" cxnId="{B68C1919-9771-4F2B-8B59-37E5233B9B5B}">
      <dgm:prSet/>
      <dgm:spPr/>
      <dgm:t>
        <a:bodyPr/>
        <a:lstStyle/>
        <a:p>
          <a:endParaRPr lang="ru-RU"/>
        </a:p>
      </dgm:t>
    </dgm:pt>
    <dgm:pt modelId="{54FEEBCA-FBA9-4839-9065-E33C1270F0B4}">
      <dgm:prSet phldrT="[Текст]" custT="1"/>
      <dgm:spPr/>
      <dgm:t>
        <a:bodyPr/>
        <a:lstStyle/>
        <a:p>
          <a:r>
            <a:rPr lang="ru-RU" sz="1200" b="1" dirty="0" smtClean="0">
              <a:latin typeface="Arial Black" pitchFamily="34" charset="0"/>
            </a:rPr>
            <a:t>Перевязочный кабинет</a:t>
          </a:r>
          <a:endParaRPr lang="ru-RU" sz="1200" b="1" dirty="0">
            <a:latin typeface="Arial Black" pitchFamily="34" charset="0"/>
          </a:endParaRPr>
        </a:p>
      </dgm:t>
    </dgm:pt>
    <dgm:pt modelId="{A12BF0D7-6108-4DA2-81E8-DED798B33021}" type="parTrans" cxnId="{8B604A3D-D529-4CFF-A824-06AF33B11A1D}">
      <dgm:prSet/>
      <dgm:spPr/>
      <dgm:t>
        <a:bodyPr/>
        <a:lstStyle/>
        <a:p>
          <a:endParaRPr lang="ru-RU"/>
        </a:p>
      </dgm:t>
    </dgm:pt>
    <dgm:pt modelId="{35A23144-060F-4951-8E26-0E2258F9480A}" type="sibTrans" cxnId="{8B604A3D-D529-4CFF-A824-06AF33B11A1D}">
      <dgm:prSet/>
      <dgm:spPr/>
      <dgm:t>
        <a:bodyPr/>
        <a:lstStyle/>
        <a:p>
          <a:endParaRPr lang="ru-RU"/>
        </a:p>
      </dgm:t>
    </dgm:pt>
    <dgm:pt modelId="{13FB0DD4-2A49-4F9E-8148-A799CDF1597B}">
      <dgm:prSet phldrT="[Текст]" custT="1"/>
      <dgm:spPr/>
      <dgm:t>
        <a:bodyPr/>
        <a:lstStyle/>
        <a:p>
          <a:r>
            <a:rPr lang="ru-RU" sz="1200" b="1" dirty="0" smtClean="0">
              <a:latin typeface="Arial Black" pitchFamily="34" charset="0"/>
            </a:rPr>
            <a:t>Прививочный кабинет</a:t>
          </a:r>
          <a:endParaRPr lang="ru-RU" sz="1200" b="1" dirty="0">
            <a:latin typeface="Arial Black" pitchFamily="34" charset="0"/>
          </a:endParaRPr>
        </a:p>
      </dgm:t>
    </dgm:pt>
    <dgm:pt modelId="{45995EF5-9A5C-45B6-AC7D-595FB653393B}" type="parTrans" cxnId="{7B3EE559-1485-45FD-9B03-B8E3CCCD6BA0}">
      <dgm:prSet/>
      <dgm:spPr/>
      <dgm:t>
        <a:bodyPr/>
        <a:lstStyle/>
        <a:p>
          <a:endParaRPr lang="ru-RU"/>
        </a:p>
      </dgm:t>
    </dgm:pt>
    <dgm:pt modelId="{C2949234-43B9-4719-BA9A-8BC217DDFA6A}" type="sibTrans" cxnId="{7B3EE559-1485-45FD-9B03-B8E3CCCD6BA0}">
      <dgm:prSet/>
      <dgm:spPr/>
      <dgm:t>
        <a:bodyPr/>
        <a:lstStyle/>
        <a:p>
          <a:endParaRPr lang="ru-RU"/>
        </a:p>
      </dgm:t>
    </dgm:pt>
    <dgm:pt modelId="{1FA60E51-7357-473D-B32A-89AF64FEEA2B}">
      <dgm:prSet phldrT="[Текст]" custT="1"/>
      <dgm:spPr/>
      <dgm:t>
        <a:bodyPr/>
        <a:lstStyle/>
        <a:p>
          <a:r>
            <a:rPr lang="ru-RU" sz="1200" dirty="0" smtClean="0">
              <a:latin typeface="Arial Black" pitchFamily="34" charset="0"/>
            </a:rPr>
            <a:t>Стоматологический кабинет</a:t>
          </a:r>
          <a:endParaRPr lang="ru-RU" sz="1200" dirty="0">
            <a:latin typeface="Arial Black" pitchFamily="34" charset="0"/>
          </a:endParaRPr>
        </a:p>
      </dgm:t>
    </dgm:pt>
    <dgm:pt modelId="{9A7E2F01-7182-4D52-82B8-0395FF2D4D95}" type="parTrans" cxnId="{CA6CCDA3-AA39-4C10-B0FE-CBEAAA57A7C2}">
      <dgm:prSet/>
      <dgm:spPr/>
      <dgm:t>
        <a:bodyPr/>
        <a:lstStyle/>
        <a:p>
          <a:endParaRPr lang="ru-RU"/>
        </a:p>
      </dgm:t>
    </dgm:pt>
    <dgm:pt modelId="{0FFAD8BB-8FB0-4F1C-9619-994032041A98}" type="sibTrans" cxnId="{CA6CCDA3-AA39-4C10-B0FE-CBEAAA57A7C2}">
      <dgm:prSet/>
      <dgm:spPr/>
      <dgm:t>
        <a:bodyPr/>
        <a:lstStyle/>
        <a:p>
          <a:endParaRPr lang="ru-RU"/>
        </a:p>
      </dgm:t>
    </dgm:pt>
    <dgm:pt modelId="{A78F56D5-A386-414B-A895-EED88538C148}">
      <dgm:prSet custT="1"/>
      <dgm:spPr/>
      <dgm:t>
        <a:bodyPr/>
        <a:lstStyle/>
        <a:p>
          <a:r>
            <a:rPr lang="ru-RU" sz="1200" dirty="0" smtClean="0">
              <a:latin typeface="Arial Black" pitchFamily="34" charset="0"/>
            </a:rPr>
            <a:t>Рентгенологический кабинет</a:t>
          </a:r>
          <a:endParaRPr lang="ru-RU" sz="1200" dirty="0">
            <a:latin typeface="Arial Black" pitchFamily="34" charset="0"/>
          </a:endParaRPr>
        </a:p>
      </dgm:t>
    </dgm:pt>
    <dgm:pt modelId="{CA44E78E-FDC1-4F99-AE39-61CC30FB8997}" type="parTrans" cxnId="{4584BF8E-19AC-4098-87DF-E49794ABFAB5}">
      <dgm:prSet/>
      <dgm:spPr/>
      <dgm:t>
        <a:bodyPr/>
        <a:lstStyle/>
        <a:p>
          <a:endParaRPr lang="ru-RU"/>
        </a:p>
      </dgm:t>
    </dgm:pt>
    <dgm:pt modelId="{0BD80042-A48F-4665-B2D0-6059282A4D47}" type="sibTrans" cxnId="{4584BF8E-19AC-4098-87DF-E49794ABFAB5}">
      <dgm:prSet/>
      <dgm:spPr/>
      <dgm:t>
        <a:bodyPr/>
        <a:lstStyle/>
        <a:p>
          <a:endParaRPr lang="ru-RU"/>
        </a:p>
      </dgm:t>
    </dgm:pt>
    <dgm:pt modelId="{8AB7B3B4-1CA4-4431-869E-D8E1B485A73B}" type="pres">
      <dgm:prSet presAssocID="{995B4D18-7C93-4C2E-97DB-712322113F5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8E6D7EA-B053-4489-9891-875ECF4AE3FC}" type="pres">
      <dgm:prSet presAssocID="{DEA4E0C4-76F2-43D8-B8B9-0490EC42BB6F}" presName="compNode" presStyleCnt="0"/>
      <dgm:spPr/>
    </dgm:pt>
    <dgm:pt modelId="{CED4893A-9240-45AE-817A-618EBA394AB1}" type="pres">
      <dgm:prSet presAssocID="{DEA4E0C4-76F2-43D8-B8B9-0490EC42BB6F}" presName="pictRect" presStyleLbl="node1" presStyleIdx="0" presStyleCnt="5" custLinFactNeighborX="-2245" custLinFactNeighborY="10085"/>
      <dgm:spPr>
        <a:blipFill rotWithShape="0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  <dgm:t>
        <a:bodyPr/>
        <a:lstStyle/>
        <a:p>
          <a:endParaRPr lang="ru-RU"/>
        </a:p>
      </dgm:t>
    </dgm:pt>
    <dgm:pt modelId="{6F478FF5-B36B-440D-897E-0C6C62FF4764}" type="pres">
      <dgm:prSet presAssocID="{DEA4E0C4-76F2-43D8-B8B9-0490EC42BB6F}" presName="textRect" presStyleLbl="revTx" presStyleIdx="0" presStyleCnt="5" custScaleX="86750" custScaleY="727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2DE8A9-E14C-4219-94C9-CB28714FC98B}" type="pres">
      <dgm:prSet presAssocID="{2F9D8E3C-B994-47B8-B96A-1241FF14A638}" presName="sibTrans" presStyleLbl="sibTrans2D1" presStyleIdx="0" presStyleCnt="0"/>
      <dgm:spPr/>
      <dgm:t>
        <a:bodyPr/>
        <a:lstStyle/>
        <a:p>
          <a:endParaRPr lang="ru-RU"/>
        </a:p>
      </dgm:t>
    </dgm:pt>
    <dgm:pt modelId="{9E467F51-348E-4717-8DA5-DA7B89429DB8}" type="pres">
      <dgm:prSet presAssocID="{54FEEBCA-FBA9-4839-9065-E33C1270F0B4}" presName="compNode" presStyleCnt="0"/>
      <dgm:spPr/>
    </dgm:pt>
    <dgm:pt modelId="{879F8B65-FFB8-4D03-AF96-21697F94B647}" type="pres">
      <dgm:prSet presAssocID="{54FEEBCA-FBA9-4839-9065-E33C1270F0B4}" presName="pictRect" presStyleLbl="node1" presStyleIdx="1" presStyleCnt="5" custLinFactNeighborX="4147" custLinFactNeighborY="10085"/>
      <dgm:spPr>
        <a:blipFill rotWithShape="0"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  <dgm:t>
        <a:bodyPr/>
        <a:lstStyle/>
        <a:p>
          <a:endParaRPr lang="ru-RU"/>
        </a:p>
      </dgm:t>
    </dgm:pt>
    <dgm:pt modelId="{5DC96D66-4D55-4F4D-8078-25E4AA23153D}" type="pres">
      <dgm:prSet presAssocID="{54FEEBCA-FBA9-4839-9065-E33C1270F0B4}" presName="textRect" presStyleLbl="revTx" presStyleIdx="1" presStyleCnt="5" custScaleY="727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ECB0EE-C165-4E91-B5BB-842CBFEB327D}" type="pres">
      <dgm:prSet presAssocID="{35A23144-060F-4951-8E26-0E2258F9480A}" presName="sibTrans" presStyleLbl="sibTrans2D1" presStyleIdx="0" presStyleCnt="0"/>
      <dgm:spPr/>
      <dgm:t>
        <a:bodyPr/>
        <a:lstStyle/>
        <a:p>
          <a:endParaRPr lang="ru-RU"/>
        </a:p>
      </dgm:t>
    </dgm:pt>
    <dgm:pt modelId="{983083F2-CE0B-42AC-9455-66DD47D1909C}" type="pres">
      <dgm:prSet presAssocID="{13FB0DD4-2A49-4F9E-8148-A799CDF1597B}" presName="compNode" presStyleCnt="0"/>
      <dgm:spPr/>
    </dgm:pt>
    <dgm:pt modelId="{87C4AF57-7505-4CBE-9CBD-13419AE24E84}" type="pres">
      <dgm:prSet presAssocID="{13FB0DD4-2A49-4F9E-8148-A799CDF1597B}" presName="pictRect" presStyleLbl="node1" presStyleIdx="2" presStyleCnt="5" custLinFactX="-82081" custLinFactY="52287" custLinFactNeighborX="-100000" custLinFactNeighborY="100000"/>
      <dgm:spPr>
        <a:blipFill rotWithShape="0"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  <dgm:t>
        <a:bodyPr/>
        <a:lstStyle/>
        <a:p>
          <a:endParaRPr lang="ru-RU"/>
        </a:p>
      </dgm:t>
    </dgm:pt>
    <dgm:pt modelId="{E3087CF7-075C-4DD1-A4BE-6937A2F9273D}" type="pres">
      <dgm:prSet presAssocID="{13FB0DD4-2A49-4F9E-8148-A799CDF1597B}" presName="textRect" presStyleLbl="revTx" presStyleIdx="2" presStyleCnt="5" custScaleX="91226" custScaleY="710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E77018-9BB3-46D4-84D9-78BC0D91A074}" type="pres">
      <dgm:prSet presAssocID="{C2949234-43B9-4719-BA9A-8BC217DDFA6A}" presName="sibTrans" presStyleLbl="sibTrans2D1" presStyleIdx="0" presStyleCnt="0"/>
      <dgm:spPr/>
      <dgm:t>
        <a:bodyPr/>
        <a:lstStyle/>
        <a:p>
          <a:endParaRPr lang="ru-RU"/>
        </a:p>
      </dgm:t>
    </dgm:pt>
    <dgm:pt modelId="{C6E5C217-2DFD-4D54-96C8-B1B6AFAF89ED}" type="pres">
      <dgm:prSet presAssocID="{1FA60E51-7357-473D-B32A-89AF64FEEA2B}" presName="compNode" presStyleCnt="0"/>
      <dgm:spPr/>
    </dgm:pt>
    <dgm:pt modelId="{017D85C2-9AEF-4E3D-AF59-897701D51E78}" type="pres">
      <dgm:prSet presAssocID="{1FA60E51-7357-473D-B32A-89AF64FEEA2B}" presName="pictRect" presStyleLbl="node1" presStyleIdx="3" presStyleCnt="5" custLinFactX="84564" custLinFactY="-57088" custLinFactNeighborX="100000" custLinFactNeighborY="-100000"/>
      <dgm:spPr>
        <a:blipFill rotWithShape="0">
          <a:blip xmlns:r="http://schemas.openxmlformats.org/officeDocument/2006/relationships"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  <dgm:t>
        <a:bodyPr/>
        <a:lstStyle/>
        <a:p>
          <a:endParaRPr lang="ru-RU"/>
        </a:p>
      </dgm:t>
    </dgm:pt>
    <dgm:pt modelId="{E0BC307C-11D5-4643-A2B8-21164793DAC6}" type="pres">
      <dgm:prSet presAssocID="{1FA60E51-7357-473D-B32A-89AF64FEEA2B}" presName="textRect" presStyleLbl="revTx" presStyleIdx="3" presStyleCnt="5" custScaleX="97482" custScaleY="891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4E547B-A662-42C1-A768-2A42824D916C}" type="pres">
      <dgm:prSet presAssocID="{0FFAD8BB-8FB0-4F1C-9619-994032041A98}" presName="sibTrans" presStyleLbl="sibTrans2D1" presStyleIdx="0" presStyleCnt="0"/>
      <dgm:spPr/>
      <dgm:t>
        <a:bodyPr/>
        <a:lstStyle/>
        <a:p>
          <a:endParaRPr lang="ru-RU"/>
        </a:p>
      </dgm:t>
    </dgm:pt>
    <dgm:pt modelId="{2EC0EE32-0ABA-4F3A-B1D1-38FED1855CBA}" type="pres">
      <dgm:prSet presAssocID="{A78F56D5-A386-414B-A895-EED88538C148}" presName="compNode" presStyleCnt="0"/>
      <dgm:spPr/>
    </dgm:pt>
    <dgm:pt modelId="{A5318588-2DDB-42C4-8D83-2AF85AB79A64}" type="pres">
      <dgm:prSet presAssocID="{A78F56D5-A386-414B-A895-EED88538C148}" presName="pictRect" presStyleLbl="node1" presStyleIdx="4" presStyleCnt="5" custLinFactNeighborX="11953" custLinFactNeighborY="-13433"/>
      <dgm:spPr>
        <a:blipFill rotWithShape="0">
          <a:blip xmlns:r="http://schemas.openxmlformats.org/officeDocument/2006/relationships"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  <dgm:t>
        <a:bodyPr/>
        <a:lstStyle/>
        <a:p>
          <a:endParaRPr lang="ru-RU"/>
        </a:p>
      </dgm:t>
    </dgm:pt>
    <dgm:pt modelId="{2606E4F6-5BBC-4AF3-AC22-DB18F1D48014}" type="pres">
      <dgm:prSet presAssocID="{A78F56D5-A386-414B-A895-EED88538C148}" presName="textRect" presStyleLbl="revTx" presStyleIdx="4" presStyleCnt="5" custAng="0" custScaleX="1213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96DFC0A-1B39-45AE-B7B3-032B7AA1DBA4}" type="presOf" srcId="{2F9D8E3C-B994-47B8-B96A-1241FF14A638}" destId="{3D2DE8A9-E14C-4219-94C9-CB28714FC98B}" srcOrd="0" destOrd="0" presId="urn:microsoft.com/office/officeart/2005/8/layout/pList1#5"/>
    <dgm:cxn modelId="{8B604A3D-D529-4CFF-A824-06AF33B11A1D}" srcId="{995B4D18-7C93-4C2E-97DB-712322113F57}" destId="{54FEEBCA-FBA9-4839-9065-E33C1270F0B4}" srcOrd="1" destOrd="0" parTransId="{A12BF0D7-6108-4DA2-81E8-DED798B33021}" sibTransId="{35A23144-060F-4951-8E26-0E2258F9480A}"/>
    <dgm:cxn modelId="{ABEDD880-0CD9-496E-8894-C4F0D672058C}" type="presOf" srcId="{A78F56D5-A386-414B-A895-EED88538C148}" destId="{2606E4F6-5BBC-4AF3-AC22-DB18F1D48014}" srcOrd="0" destOrd="0" presId="urn:microsoft.com/office/officeart/2005/8/layout/pList1#5"/>
    <dgm:cxn modelId="{C1D46A66-5183-426C-8A6B-E377D84130F6}" type="presOf" srcId="{54FEEBCA-FBA9-4839-9065-E33C1270F0B4}" destId="{5DC96D66-4D55-4F4D-8078-25E4AA23153D}" srcOrd="0" destOrd="0" presId="urn:microsoft.com/office/officeart/2005/8/layout/pList1#5"/>
    <dgm:cxn modelId="{7B3EE559-1485-45FD-9B03-B8E3CCCD6BA0}" srcId="{995B4D18-7C93-4C2E-97DB-712322113F57}" destId="{13FB0DD4-2A49-4F9E-8148-A799CDF1597B}" srcOrd="2" destOrd="0" parTransId="{45995EF5-9A5C-45B6-AC7D-595FB653393B}" sibTransId="{C2949234-43B9-4719-BA9A-8BC217DDFA6A}"/>
    <dgm:cxn modelId="{9333468B-5073-49AD-A34D-0E96686C319C}" type="presOf" srcId="{DEA4E0C4-76F2-43D8-B8B9-0490EC42BB6F}" destId="{6F478FF5-B36B-440D-897E-0C6C62FF4764}" srcOrd="0" destOrd="0" presId="urn:microsoft.com/office/officeart/2005/8/layout/pList1#5"/>
    <dgm:cxn modelId="{B68C1919-9771-4F2B-8B59-37E5233B9B5B}" srcId="{995B4D18-7C93-4C2E-97DB-712322113F57}" destId="{DEA4E0C4-76F2-43D8-B8B9-0490EC42BB6F}" srcOrd="0" destOrd="0" parTransId="{EDE7BBA9-DFC9-45A6-869E-C3A97B3AC6E2}" sibTransId="{2F9D8E3C-B994-47B8-B96A-1241FF14A638}"/>
    <dgm:cxn modelId="{4D995342-9E31-454D-9C40-25AFFCEB8153}" type="presOf" srcId="{0FFAD8BB-8FB0-4F1C-9619-994032041A98}" destId="{B94E547B-A662-42C1-A768-2A42824D916C}" srcOrd="0" destOrd="0" presId="urn:microsoft.com/office/officeart/2005/8/layout/pList1#5"/>
    <dgm:cxn modelId="{11BB4B50-7C57-4FBB-BA69-F17DC8CED208}" type="presOf" srcId="{1FA60E51-7357-473D-B32A-89AF64FEEA2B}" destId="{E0BC307C-11D5-4643-A2B8-21164793DAC6}" srcOrd="0" destOrd="0" presId="urn:microsoft.com/office/officeart/2005/8/layout/pList1#5"/>
    <dgm:cxn modelId="{BBA290DA-AE8D-41F5-9927-74EE7F84ECCF}" type="presOf" srcId="{13FB0DD4-2A49-4F9E-8148-A799CDF1597B}" destId="{E3087CF7-075C-4DD1-A4BE-6937A2F9273D}" srcOrd="0" destOrd="0" presId="urn:microsoft.com/office/officeart/2005/8/layout/pList1#5"/>
    <dgm:cxn modelId="{CA6CCDA3-AA39-4C10-B0FE-CBEAAA57A7C2}" srcId="{995B4D18-7C93-4C2E-97DB-712322113F57}" destId="{1FA60E51-7357-473D-B32A-89AF64FEEA2B}" srcOrd="3" destOrd="0" parTransId="{9A7E2F01-7182-4D52-82B8-0395FF2D4D95}" sibTransId="{0FFAD8BB-8FB0-4F1C-9619-994032041A98}"/>
    <dgm:cxn modelId="{3DA1FD53-A6DF-4DE3-AF7E-8DBE4C2A1F5B}" type="presOf" srcId="{C2949234-43B9-4719-BA9A-8BC217DDFA6A}" destId="{C3E77018-9BB3-46D4-84D9-78BC0D91A074}" srcOrd="0" destOrd="0" presId="urn:microsoft.com/office/officeart/2005/8/layout/pList1#5"/>
    <dgm:cxn modelId="{4584BF8E-19AC-4098-87DF-E49794ABFAB5}" srcId="{995B4D18-7C93-4C2E-97DB-712322113F57}" destId="{A78F56D5-A386-414B-A895-EED88538C148}" srcOrd="4" destOrd="0" parTransId="{CA44E78E-FDC1-4F99-AE39-61CC30FB8997}" sibTransId="{0BD80042-A48F-4665-B2D0-6059282A4D47}"/>
    <dgm:cxn modelId="{AA6AB0FC-FF7D-41CF-9248-B326E8E5ECA3}" type="presOf" srcId="{995B4D18-7C93-4C2E-97DB-712322113F57}" destId="{8AB7B3B4-1CA4-4431-869E-D8E1B485A73B}" srcOrd="0" destOrd="0" presId="urn:microsoft.com/office/officeart/2005/8/layout/pList1#5"/>
    <dgm:cxn modelId="{A98D2F3E-6757-40B2-89B0-96540AF2AD92}" type="presOf" srcId="{35A23144-060F-4951-8E26-0E2258F9480A}" destId="{9FECB0EE-C165-4E91-B5BB-842CBFEB327D}" srcOrd="0" destOrd="0" presId="urn:microsoft.com/office/officeart/2005/8/layout/pList1#5"/>
    <dgm:cxn modelId="{072E5BDC-F9C1-4898-AACC-3CFFDB52C6E5}" type="presParOf" srcId="{8AB7B3B4-1CA4-4431-869E-D8E1B485A73B}" destId="{98E6D7EA-B053-4489-9891-875ECF4AE3FC}" srcOrd="0" destOrd="0" presId="urn:microsoft.com/office/officeart/2005/8/layout/pList1#5"/>
    <dgm:cxn modelId="{5EBF7140-C82F-461F-94BA-B6432C654266}" type="presParOf" srcId="{98E6D7EA-B053-4489-9891-875ECF4AE3FC}" destId="{CED4893A-9240-45AE-817A-618EBA394AB1}" srcOrd="0" destOrd="0" presId="urn:microsoft.com/office/officeart/2005/8/layout/pList1#5"/>
    <dgm:cxn modelId="{75037111-EEDA-466D-9E22-A20A6ED9F7B2}" type="presParOf" srcId="{98E6D7EA-B053-4489-9891-875ECF4AE3FC}" destId="{6F478FF5-B36B-440D-897E-0C6C62FF4764}" srcOrd="1" destOrd="0" presId="urn:microsoft.com/office/officeart/2005/8/layout/pList1#5"/>
    <dgm:cxn modelId="{4BAD14D8-03AD-40D9-A46A-218DEFA14BE5}" type="presParOf" srcId="{8AB7B3B4-1CA4-4431-869E-D8E1B485A73B}" destId="{3D2DE8A9-E14C-4219-94C9-CB28714FC98B}" srcOrd="1" destOrd="0" presId="urn:microsoft.com/office/officeart/2005/8/layout/pList1#5"/>
    <dgm:cxn modelId="{B61B71CB-C5D4-4F9D-AC5C-15C5BF1E67F4}" type="presParOf" srcId="{8AB7B3B4-1CA4-4431-869E-D8E1B485A73B}" destId="{9E467F51-348E-4717-8DA5-DA7B89429DB8}" srcOrd="2" destOrd="0" presId="urn:microsoft.com/office/officeart/2005/8/layout/pList1#5"/>
    <dgm:cxn modelId="{D3C421A0-1D5B-46D3-A313-E070491416DE}" type="presParOf" srcId="{9E467F51-348E-4717-8DA5-DA7B89429DB8}" destId="{879F8B65-FFB8-4D03-AF96-21697F94B647}" srcOrd="0" destOrd="0" presId="urn:microsoft.com/office/officeart/2005/8/layout/pList1#5"/>
    <dgm:cxn modelId="{D436F73A-2278-45B1-B16F-D5FB488FB3AC}" type="presParOf" srcId="{9E467F51-348E-4717-8DA5-DA7B89429DB8}" destId="{5DC96D66-4D55-4F4D-8078-25E4AA23153D}" srcOrd="1" destOrd="0" presId="urn:microsoft.com/office/officeart/2005/8/layout/pList1#5"/>
    <dgm:cxn modelId="{C5EA07BE-C09E-45BB-9CE1-F142BAD2A6E1}" type="presParOf" srcId="{8AB7B3B4-1CA4-4431-869E-D8E1B485A73B}" destId="{9FECB0EE-C165-4E91-B5BB-842CBFEB327D}" srcOrd="3" destOrd="0" presId="urn:microsoft.com/office/officeart/2005/8/layout/pList1#5"/>
    <dgm:cxn modelId="{5F4DB566-8E27-4EAA-897F-10DCC46CE486}" type="presParOf" srcId="{8AB7B3B4-1CA4-4431-869E-D8E1B485A73B}" destId="{983083F2-CE0B-42AC-9455-66DD47D1909C}" srcOrd="4" destOrd="0" presId="urn:microsoft.com/office/officeart/2005/8/layout/pList1#5"/>
    <dgm:cxn modelId="{36A0E087-83F1-4C53-9014-1D438948BD47}" type="presParOf" srcId="{983083F2-CE0B-42AC-9455-66DD47D1909C}" destId="{87C4AF57-7505-4CBE-9CBD-13419AE24E84}" srcOrd="0" destOrd="0" presId="urn:microsoft.com/office/officeart/2005/8/layout/pList1#5"/>
    <dgm:cxn modelId="{402C0FB3-C25C-4701-B978-E1D6DF4AAB26}" type="presParOf" srcId="{983083F2-CE0B-42AC-9455-66DD47D1909C}" destId="{E3087CF7-075C-4DD1-A4BE-6937A2F9273D}" srcOrd="1" destOrd="0" presId="urn:microsoft.com/office/officeart/2005/8/layout/pList1#5"/>
    <dgm:cxn modelId="{80ADCBC5-4B0F-4539-9A47-8E2FAA28D6DF}" type="presParOf" srcId="{8AB7B3B4-1CA4-4431-869E-D8E1B485A73B}" destId="{C3E77018-9BB3-46D4-84D9-78BC0D91A074}" srcOrd="5" destOrd="0" presId="urn:microsoft.com/office/officeart/2005/8/layout/pList1#5"/>
    <dgm:cxn modelId="{8B2E9FAE-E018-4D59-A176-487CF3AE58C9}" type="presParOf" srcId="{8AB7B3B4-1CA4-4431-869E-D8E1B485A73B}" destId="{C6E5C217-2DFD-4D54-96C8-B1B6AFAF89ED}" srcOrd="6" destOrd="0" presId="urn:microsoft.com/office/officeart/2005/8/layout/pList1#5"/>
    <dgm:cxn modelId="{E741A3E3-EBC8-463C-8CF8-031355DDF8C1}" type="presParOf" srcId="{C6E5C217-2DFD-4D54-96C8-B1B6AFAF89ED}" destId="{017D85C2-9AEF-4E3D-AF59-897701D51E78}" srcOrd="0" destOrd="0" presId="urn:microsoft.com/office/officeart/2005/8/layout/pList1#5"/>
    <dgm:cxn modelId="{834942B2-1AB8-494D-A386-309F7F96FBDA}" type="presParOf" srcId="{C6E5C217-2DFD-4D54-96C8-B1B6AFAF89ED}" destId="{E0BC307C-11D5-4643-A2B8-21164793DAC6}" srcOrd="1" destOrd="0" presId="urn:microsoft.com/office/officeart/2005/8/layout/pList1#5"/>
    <dgm:cxn modelId="{CB3FDE56-4E37-42AE-9F36-8A84D2479240}" type="presParOf" srcId="{8AB7B3B4-1CA4-4431-869E-D8E1B485A73B}" destId="{B94E547B-A662-42C1-A768-2A42824D916C}" srcOrd="7" destOrd="0" presId="urn:microsoft.com/office/officeart/2005/8/layout/pList1#5"/>
    <dgm:cxn modelId="{418DEAF2-F3DD-43BA-A0B7-E50FCB4AA32D}" type="presParOf" srcId="{8AB7B3B4-1CA4-4431-869E-D8E1B485A73B}" destId="{2EC0EE32-0ABA-4F3A-B1D1-38FED1855CBA}" srcOrd="8" destOrd="0" presId="urn:microsoft.com/office/officeart/2005/8/layout/pList1#5"/>
    <dgm:cxn modelId="{CFC888F1-0211-4872-9B97-5266AA8CA324}" type="presParOf" srcId="{2EC0EE32-0ABA-4F3A-B1D1-38FED1855CBA}" destId="{A5318588-2DDB-42C4-8D83-2AF85AB79A64}" srcOrd="0" destOrd="0" presId="urn:microsoft.com/office/officeart/2005/8/layout/pList1#5"/>
    <dgm:cxn modelId="{2CACF854-43A3-4C8F-BEF0-DB5621E17717}" type="presParOf" srcId="{2EC0EE32-0ABA-4F3A-B1D1-38FED1855CBA}" destId="{2606E4F6-5BBC-4AF3-AC22-DB18F1D48014}" srcOrd="1" destOrd="0" presId="urn:microsoft.com/office/officeart/2005/8/layout/pList1#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6070147-A311-44C4-A452-79DCC8982A35}" type="doc">
      <dgm:prSet loTypeId="urn:microsoft.com/office/officeart/2005/8/layout/pList1#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CC63110-DF7D-43D4-BA5B-5DB836B7FB2C}">
      <dgm:prSet phldrT="[Текст]" custT="1"/>
      <dgm:spPr/>
      <dgm:t>
        <a:bodyPr/>
        <a:lstStyle/>
        <a:p>
          <a:r>
            <a:rPr lang="ru-RU" sz="1200" dirty="0" smtClean="0">
              <a:latin typeface="Arial Black" pitchFamily="34" charset="0"/>
            </a:rPr>
            <a:t>Кабинет фитотерапии</a:t>
          </a:r>
          <a:endParaRPr lang="ru-RU" sz="1200" dirty="0">
            <a:latin typeface="Arial Black" pitchFamily="34" charset="0"/>
          </a:endParaRPr>
        </a:p>
      </dgm:t>
    </dgm:pt>
    <dgm:pt modelId="{7FB2F90E-CD9C-4CF9-AE1F-B71CDF558942}" type="parTrans" cxnId="{70764975-C15F-4011-B045-C9F7A6ED2928}">
      <dgm:prSet/>
      <dgm:spPr/>
      <dgm:t>
        <a:bodyPr/>
        <a:lstStyle/>
        <a:p>
          <a:endParaRPr lang="ru-RU"/>
        </a:p>
      </dgm:t>
    </dgm:pt>
    <dgm:pt modelId="{E050F734-EFD5-45BC-BA76-57AEAFA64FC3}" type="sibTrans" cxnId="{70764975-C15F-4011-B045-C9F7A6ED2928}">
      <dgm:prSet/>
      <dgm:spPr/>
      <dgm:t>
        <a:bodyPr/>
        <a:lstStyle/>
        <a:p>
          <a:endParaRPr lang="ru-RU"/>
        </a:p>
      </dgm:t>
    </dgm:pt>
    <dgm:pt modelId="{791C83B8-2864-4CC4-9CE3-C27F86301827}">
      <dgm:prSet phldrT="[Текст]" custT="1"/>
      <dgm:spPr/>
      <dgm:t>
        <a:bodyPr/>
        <a:lstStyle/>
        <a:p>
          <a:r>
            <a:rPr lang="ru-RU" sz="1200" dirty="0" smtClean="0">
              <a:latin typeface="Arial Black" pitchFamily="34" charset="0"/>
            </a:rPr>
            <a:t>ЦСО</a:t>
          </a:r>
          <a:endParaRPr lang="ru-RU" sz="1200" dirty="0">
            <a:latin typeface="Arial Black" pitchFamily="34" charset="0"/>
          </a:endParaRPr>
        </a:p>
      </dgm:t>
    </dgm:pt>
    <dgm:pt modelId="{FC83EE95-1376-4F6F-B7B1-6700BAE1F692}" type="parTrans" cxnId="{84BB5D7F-3AE2-4C26-AC67-20534029AFEB}">
      <dgm:prSet/>
      <dgm:spPr/>
      <dgm:t>
        <a:bodyPr/>
        <a:lstStyle/>
        <a:p>
          <a:endParaRPr lang="ru-RU"/>
        </a:p>
      </dgm:t>
    </dgm:pt>
    <dgm:pt modelId="{65FC243A-CB6A-434E-8A74-C3681D5A5AE1}" type="sibTrans" cxnId="{84BB5D7F-3AE2-4C26-AC67-20534029AFEB}">
      <dgm:prSet/>
      <dgm:spPr/>
      <dgm:t>
        <a:bodyPr/>
        <a:lstStyle/>
        <a:p>
          <a:endParaRPr lang="ru-RU"/>
        </a:p>
      </dgm:t>
    </dgm:pt>
    <dgm:pt modelId="{010B1E77-04F1-4EF7-90A4-BDBDE384D5A8}">
      <dgm:prSet custT="1"/>
      <dgm:spPr/>
      <dgm:t>
        <a:bodyPr/>
        <a:lstStyle/>
        <a:p>
          <a:r>
            <a:rPr lang="ru-RU" sz="1200" b="1" dirty="0" smtClean="0">
              <a:latin typeface="Arial Black" pitchFamily="34" charset="0"/>
            </a:rPr>
            <a:t>Кабинет функциональной диагностики</a:t>
          </a:r>
          <a:endParaRPr lang="ru-RU" sz="1200" b="1" dirty="0">
            <a:latin typeface="Arial Black" pitchFamily="34" charset="0"/>
          </a:endParaRPr>
        </a:p>
      </dgm:t>
    </dgm:pt>
    <dgm:pt modelId="{DA827C93-E616-4CBE-9215-B2F6CA0F6F30}" type="parTrans" cxnId="{441CD897-D83A-4699-ADBF-82625806A473}">
      <dgm:prSet/>
      <dgm:spPr/>
      <dgm:t>
        <a:bodyPr/>
        <a:lstStyle/>
        <a:p>
          <a:endParaRPr lang="ru-RU"/>
        </a:p>
      </dgm:t>
    </dgm:pt>
    <dgm:pt modelId="{7D4BE3FB-AB4D-4319-A741-C93BEA77E193}" type="sibTrans" cxnId="{441CD897-D83A-4699-ADBF-82625806A473}">
      <dgm:prSet/>
      <dgm:spPr/>
      <dgm:t>
        <a:bodyPr/>
        <a:lstStyle/>
        <a:p>
          <a:endParaRPr lang="ru-RU"/>
        </a:p>
      </dgm:t>
    </dgm:pt>
    <dgm:pt modelId="{332F44AB-F0C9-4ECB-B57C-F0FBBD4108A2}">
      <dgm:prSet custT="1"/>
      <dgm:spPr/>
      <dgm:t>
        <a:bodyPr/>
        <a:lstStyle/>
        <a:p>
          <a:r>
            <a:rPr lang="ru-RU" sz="1200" b="1" dirty="0" smtClean="0">
              <a:latin typeface="Arial Black" pitchFamily="34" charset="0"/>
            </a:rPr>
            <a:t>Кабинет функциональной диагностики</a:t>
          </a:r>
          <a:endParaRPr lang="ru-RU" sz="1200" dirty="0"/>
        </a:p>
      </dgm:t>
    </dgm:pt>
    <dgm:pt modelId="{B95E908B-75CC-4218-849D-C836F4908863}" type="parTrans" cxnId="{C317509A-06AE-40CC-AF17-A9BA0F3AF588}">
      <dgm:prSet/>
      <dgm:spPr/>
      <dgm:t>
        <a:bodyPr/>
        <a:lstStyle/>
        <a:p>
          <a:endParaRPr lang="ru-RU"/>
        </a:p>
      </dgm:t>
    </dgm:pt>
    <dgm:pt modelId="{0A7841F9-CD41-42E7-B000-C3336C697A0B}" type="sibTrans" cxnId="{C317509A-06AE-40CC-AF17-A9BA0F3AF588}">
      <dgm:prSet/>
      <dgm:spPr/>
      <dgm:t>
        <a:bodyPr/>
        <a:lstStyle/>
        <a:p>
          <a:endParaRPr lang="ru-RU"/>
        </a:p>
      </dgm:t>
    </dgm:pt>
    <dgm:pt modelId="{AEB95BBD-37FC-46A4-A852-F9DE376BCC0E}">
      <dgm:prSet phldrT="[Текст]" custT="1"/>
      <dgm:spPr/>
      <dgm:t>
        <a:bodyPr/>
        <a:lstStyle/>
        <a:p>
          <a:r>
            <a:rPr lang="ru-RU" sz="1200" dirty="0" smtClean="0">
              <a:latin typeface="Arial Black" pitchFamily="34" charset="0"/>
            </a:rPr>
            <a:t>Аптека</a:t>
          </a:r>
          <a:endParaRPr lang="ru-RU" sz="1200" dirty="0">
            <a:latin typeface="Arial Black" pitchFamily="34" charset="0"/>
          </a:endParaRPr>
        </a:p>
      </dgm:t>
    </dgm:pt>
    <dgm:pt modelId="{6E5F2480-B4EF-4BEB-B152-1C57D5F3DDD9}" type="sibTrans" cxnId="{5E19D607-2090-4723-8098-99E830F422AC}">
      <dgm:prSet/>
      <dgm:spPr/>
      <dgm:t>
        <a:bodyPr/>
        <a:lstStyle/>
        <a:p>
          <a:endParaRPr lang="ru-RU"/>
        </a:p>
      </dgm:t>
    </dgm:pt>
    <dgm:pt modelId="{7D42B956-7644-44AF-9EA3-A47062C2377E}" type="parTrans" cxnId="{5E19D607-2090-4723-8098-99E830F422AC}">
      <dgm:prSet/>
      <dgm:spPr/>
      <dgm:t>
        <a:bodyPr/>
        <a:lstStyle/>
        <a:p>
          <a:endParaRPr lang="ru-RU"/>
        </a:p>
      </dgm:t>
    </dgm:pt>
    <dgm:pt modelId="{A4A1CC90-E4F2-499F-AB6E-3BEB8E1FBE65}">
      <dgm:prSet custT="1"/>
      <dgm:spPr/>
      <dgm:t>
        <a:bodyPr/>
        <a:lstStyle/>
        <a:p>
          <a:r>
            <a:rPr lang="ru-RU" sz="1200" dirty="0" smtClean="0">
              <a:latin typeface="Arial Black" pitchFamily="34" charset="0"/>
            </a:rPr>
            <a:t>Клинико- диагностическая лаборатория</a:t>
          </a:r>
          <a:endParaRPr lang="ru-RU" sz="1200" dirty="0">
            <a:latin typeface="Arial Black" pitchFamily="34" charset="0"/>
          </a:endParaRPr>
        </a:p>
      </dgm:t>
    </dgm:pt>
    <dgm:pt modelId="{6D5311E1-E83A-439A-82D7-E3EC6A68265B}" type="parTrans" cxnId="{CEB93AD8-D56C-4559-ACDA-26149D65BBC5}">
      <dgm:prSet/>
      <dgm:spPr/>
      <dgm:t>
        <a:bodyPr/>
        <a:lstStyle/>
        <a:p>
          <a:endParaRPr lang="ru-RU"/>
        </a:p>
      </dgm:t>
    </dgm:pt>
    <dgm:pt modelId="{DD64933C-2083-4D37-AAC1-6CB15E99E080}" type="sibTrans" cxnId="{CEB93AD8-D56C-4559-ACDA-26149D65BBC5}">
      <dgm:prSet/>
      <dgm:spPr/>
      <dgm:t>
        <a:bodyPr/>
        <a:lstStyle/>
        <a:p>
          <a:endParaRPr lang="ru-RU"/>
        </a:p>
      </dgm:t>
    </dgm:pt>
    <dgm:pt modelId="{948D1264-2FDF-4120-894B-1B1D9097E20B}">
      <dgm:prSet custT="1"/>
      <dgm:spPr/>
      <dgm:t>
        <a:bodyPr/>
        <a:lstStyle/>
        <a:p>
          <a:r>
            <a:rPr lang="ru-RU" sz="1200" dirty="0" smtClean="0">
              <a:latin typeface="Arial Black" pitchFamily="34" charset="0"/>
            </a:rPr>
            <a:t>Зал лечебной физкультуры</a:t>
          </a:r>
          <a:endParaRPr lang="ru-RU" sz="1200" dirty="0">
            <a:latin typeface="Arial Black" pitchFamily="34" charset="0"/>
          </a:endParaRPr>
        </a:p>
      </dgm:t>
    </dgm:pt>
    <dgm:pt modelId="{D939F18C-C6EA-40B1-89D7-C4A12B7E10C0}" type="sibTrans" cxnId="{06926417-B774-409B-8CA0-755CE54642E8}">
      <dgm:prSet/>
      <dgm:spPr/>
      <dgm:t>
        <a:bodyPr/>
        <a:lstStyle/>
        <a:p>
          <a:endParaRPr lang="ru-RU"/>
        </a:p>
      </dgm:t>
    </dgm:pt>
    <dgm:pt modelId="{EC5D6BFC-C6ED-4ADF-A842-F60487C6E6D3}" type="parTrans" cxnId="{06926417-B774-409B-8CA0-755CE54642E8}">
      <dgm:prSet/>
      <dgm:spPr/>
      <dgm:t>
        <a:bodyPr/>
        <a:lstStyle/>
        <a:p>
          <a:endParaRPr lang="ru-RU"/>
        </a:p>
      </dgm:t>
    </dgm:pt>
    <dgm:pt modelId="{E6C5EDC1-CD7B-4669-90B8-CFB94BCEA4DF}">
      <dgm:prSet phldrT="[Текст]" custT="1"/>
      <dgm:spPr/>
      <dgm:t>
        <a:bodyPr/>
        <a:lstStyle/>
        <a:p>
          <a:r>
            <a:rPr lang="ru-RU" sz="1200" b="1" dirty="0" smtClean="0">
              <a:latin typeface="Arial Black" pitchFamily="34" charset="0"/>
            </a:rPr>
            <a:t>Массажный</a:t>
          </a:r>
          <a:r>
            <a:rPr lang="ru-RU" sz="1200" b="1" baseline="0" dirty="0" smtClean="0">
              <a:latin typeface="Arial Black" pitchFamily="34" charset="0"/>
            </a:rPr>
            <a:t> кабинет</a:t>
          </a:r>
          <a:endParaRPr lang="ru-RU" sz="1200" b="1" dirty="0">
            <a:latin typeface="Arial Black" pitchFamily="34" charset="0"/>
          </a:endParaRPr>
        </a:p>
      </dgm:t>
    </dgm:pt>
    <dgm:pt modelId="{72F4B617-DDA5-478A-BA35-36BB7E3ECD15}" type="sibTrans" cxnId="{57CAC319-8FDB-422F-993C-D2067832BAB1}">
      <dgm:prSet/>
      <dgm:spPr/>
      <dgm:t>
        <a:bodyPr/>
        <a:lstStyle/>
        <a:p>
          <a:endParaRPr lang="ru-RU"/>
        </a:p>
      </dgm:t>
    </dgm:pt>
    <dgm:pt modelId="{B380C9FD-D8ED-4867-93C1-BEA0A1BEA76C}" type="parTrans" cxnId="{57CAC319-8FDB-422F-993C-D2067832BAB1}">
      <dgm:prSet/>
      <dgm:spPr/>
      <dgm:t>
        <a:bodyPr/>
        <a:lstStyle/>
        <a:p>
          <a:endParaRPr lang="ru-RU"/>
        </a:p>
      </dgm:t>
    </dgm:pt>
    <dgm:pt modelId="{E0245D2E-F07B-4C04-9C2D-55750659008C}" type="pres">
      <dgm:prSet presAssocID="{16070147-A311-44C4-A452-79DCC8982A3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4001227-1FB2-4703-966D-7A32B8B4C21C}" type="pres">
      <dgm:prSet presAssocID="{E6C5EDC1-CD7B-4669-90B8-CFB94BCEA4DF}" presName="compNode" presStyleCnt="0"/>
      <dgm:spPr/>
    </dgm:pt>
    <dgm:pt modelId="{5B534867-D8FD-433D-BD93-6D951B587CD5}" type="pres">
      <dgm:prSet presAssocID="{E6C5EDC1-CD7B-4669-90B8-CFB94BCEA4DF}" presName="pictRect" presStyleLbl="node1" presStyleIdx="0" presStyleCnt="8" custLinFactX="100000" custLinFactY="69895" custLinFactNeighborX="121064" custLinFactNeighborY="100000"/>
      <dgm:spPr>
        <a:blipFill rotWithShape="0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  <dgm:t>
        <a:bodyPr/>
        <a:lstStyle/>
        <a:p>
          <a:endParaRPr lang="ru-RU"/>
        </a:p>
      </dgm:t>
    </dgm:pt>
    <dgm:pt modelId="{F96E5C7D-94F7-4013-BB16-DED45F3BBEE8}" type="pres">
      <dgm:prSet presAssocID="{E6C5EDC1-CD7B-4669-90B8-CFB94BCEA4DF}" presName="textRect" presStyleLbl="revTx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ED3297-963C-43B5-AEBB-D9786CA47CA8}" type="pres">
      <dgm:prSet presAssocID="{72F4B617-DDA5-478A-BA35-36BB7E3ECD15}" presName="sibTrans" presStyleLbl="sibTrans2D1" presStyleIdx="0" presStyleCnt="0"/>
      <dgm:spPr/>
      <dgm:t>
        <a:bodyPr/>
        <a:lstStyle/>
        <a:p>
          <a:endParaRPr lang="ru-RU"/>
        </a:p>
      </dgm:t>
    </dgm:pt>
    <dgm:pt modelId="{A80B05F5-F6C5-4376-9B0D-877566F4BDFB}" type="pres">
      <dgm:prSet presAssocID="{2CC63110-DF7D-43D4-BA5B-5DB836B7FB2C}" presName="compNode" presStyleCnt="0"/>
      <dgm:spPr/>
    </dgm:pt>
    <dgm:pt modelId="{DA6D00CA-2D60-4F1B-96FE-0389801F6CBE}" type="pres">
      <dgm:prSet presAssocID="{2CC63110-DF7D-43D4-BA5B-5DB836B7FB2C}" presName="pictRect" presStyleLbl="node1" presStyleIdx="1" presStyleCnt="8" custLinFactNeighborX="2028" custLinFactNeighborY="-73"/>
      <dgm:spPr>
        <a:blipFill rotWithShape="0"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  <dgm:t>
        <a:bodyPr/>
        <a:lstStyle/>
        <a:p>
          <a:endParaRPr lang="ru-RU"/>
        </a:p>
      </dgm:t>
    </dgm:pt>
    <dgm:pt modelId="{B234022E-4CA3-479A-B01A-8778702CDB5B}" type="pres">
      <dgm:prSet presAssocID="{2CC63110-DF7D-43D4-BA5B-5DB836B7FB2C}" presName="textRect" presStyleLbl="revTx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2CD442-0C6D-4063-9B33-A1D642E6FEA1}" type="pres">
      <dgm:prSet presAssocID="{E050F734-EFD5-45BC-BA76-57AEAFA64FC3}" presName="sibTrans" presStyleLbl="sibTrans2D1" presStyleIdx="0" presStyleCnt="0"/>
      <dgm:spPr/>
      <dgm:t>
        <a:bodyPr/>
        <a:lstStyle/>
        <a:p>
          <a:endParaRPr lang="ru-RU"/>
        </a:p>
      </dgm:t>
    </dgm:pt>
    <dgm:pt modelId="{147F5D23-E243-462A-95BE-BA84F34EB761}" type="pres">
      <dgm:prSet presAssocID="{AEB95BBD-37FC-46A4-A852-F9DE376BCC0E}" presName="compNode" presStyleCnt="0"/>
      <dgm:spPr/>
    </dgm:pt>
    <dgm:pt modelId="{2B0C6CB7-D23F-4FC8-AB84-605B73E94760}" type="pres">
      <dgm:prSet presAssocID="{AEB95BBD-37FC-46A4-A852-F9DE376BCC0E}" presName="pictRect" presStyleLbl="node1" presStyleIdx="2" presStyleCnt="8" custLinFactNeighborX="1055" custLinFactNeighborY="-5934"/>
      <dgm:spPr>
        <a:blipFill rotWithShape="0"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  <dgm:t>
        <a:bodyPr/>
        <a:lstStyle/>
        <a:p>
          <a:endParaRPr lang="ru-RU"/>
        </a:p>
      </dgm:t>
    </dgm:pt>
    <dgm:pt modelId="{BD63903D-9C83-4548-AFCB-96E2AFE901EF}" type="pres">
      <dgm:prSet presAssocID="{AEB95BBD-37FC-46A4-A852-F9DE376BCC0E}" presName="textRect" presStyleLbl="revTx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9B8DDD-3820-4FE9-94E7-7BD4FBD8B95E}" type="pres">
      <dgm:prSet presAssocID="{6E5F2480-B4EF-4BEB-B152-1C57D5F3DDD9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4A7F5F5-014F-4818-BAD5-44711EA5BED3}" type="pres">
      <dgm:prSet presAssocID="{791C83B8-2864-4CC4-9CE3-C27F86301827}" presName="compNode" presStyleCnt="0"/>
      <dgm:spPr/>
    </dgm:pt>
    <dgm:pt modelId="{9711D3B1-A3E9-4418-AB77-CFF9ED2AFF90}" type="pres">
      <dgm:prSet presAssocID="{791C83B8-2864-4CC4-9CE3-C27F86301827}" presName="pictRect" presStyleLbl="node1" presStyleIdx="3" presStyleCnt="8"/>
      <dgm:spPr>
        <a:blipFill rotWithShape="0">
          <a:blip xmlns:r="http://schemas.openxmlformats.org/officeDocument/2006/relationships"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  <dgm:t>
        <a:bodyPr/>
        <a:lstStyle/>
        <a:p>
          <a:endParaRPr lang="ru-RU"/>
        </a:p>
      </dgm:t>
    </dgm:pt>
    <dgm:pt modelId="{05E203D5-464E-4BBC-BDC8-2075EA3AE293}" type="pres">
      <dgm:prSet presAssocID="{791C83B8-2864-4CC4-9CE3-C27F86301827}" presName="textRect" presStyleLbl="revTx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754DDA-C378-4C8A-9F06-F2B49F9D3DBB}" type="pres">
      <dgm:prSet presAssocID="{65FC243A-CB6A-434E-8A74-C3681D5A5AE1}" presName="sibTrans" presStyleLbl="sibTrans2D1" presStyleIdx="0" presStyleCnt="0"/>
      <dgm:spPr/>
      <dgm:t>
        <a:bodyPr/>
        <a:lstStyle/>
        <a:p>
          <a:endParaRPr lang="ru-RU"/>
        </a:p>
      </dgm:t>
    </dgm:pt>
    <dgm:pt modelId="{FA81789B-FA69-472C-810A-AF419F0C576C}" type="pres">
      <dgm:prSet presAssocID="{010B1E77-04F1-4EF7-90A4-BDBDE384D5A8}" presName="compNode" presStyleCnt="0"/>
      <dgm:spPr/>
    </dgm:pt>
    <dgm:pt modelId="{66C9E573-69AD-4328-AE00-93C6139A83F2}" type="pres">
      <dgm:prSet presAssocID="{010B1E77-04F1-4EF7-90A4-BDBDE384D5A8}" presName="pictRect" presStyleLbl="node1" presStyleIdx="4" presStyleCnt="8"/>
      <dgm:spPr>
        <a:blipFill rotWithShape="0">
          <a:blip xmlns:r="http://schemas.openxmlformats.org/officeDocument/2006/relationships"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  <dgm:t>
        <a:bodyPr/>
        <a:lstStyle/>
        <a:p>
          <a:endParaRPr lang="ru-RU"/>
        </a:p>
      </dgm:t>
    </dgm:pt>
    <dgm:pt modelId="{E1C3C1EC-FE3D-4931-B0DB-361F57BFF810}" type="pres">
      <dgm:prSet presAssocID="{010B1E77-04F1-4EF7-90A4-BDBDE384D5A8}" presName="textRect" presStyleLbl="revTx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BBF5A9-AB2C-422E-B80C-AD8BB903BA46}" type="pres">
      <dgm:prSet presAssocID="{7D4BE3FB-AB4D-4319-A741-C93BEA77E193}" presName="sibTrans" presStyleLbl="sibTrans2D1" presStyleIdx="0" presStyleCnt="0"/>
      <dgm:spPr/>
      <dgm:t>
        <a:bodyPr/>
        <a:lstStyle/>
        <a:p>
          <a:endParaRPr lang="ru-RU"/>
        </a:p>
      </dgm:t>
    </dgm:pt>
    <dgm:pt modelId="{AE327E48-62C3-4417-8077-49F841F98531}" type="pres">
      <dgm:prSet presAssocID="{948D1264-2FDF-4120-894B-1B1D9097E20B}" presName="compNode" presStyleCnt="0"/>
      <dgm:spPr/>
    </dgm:pt>
    <dgm:pt modelId="{A93A7EE1-5117-4FEB-8FBD-DA54FFA97AE1}" type="pres">
      <dgm:prSet presAssocID="{948D1264-2FDF-4120-894B-1B1D9097E20B}" presName="pictRect" presStyleLbl="node1" presStyleIdx="5" presStyleCnt="8" custLinFactNeighborX="-2010" custLinFactNeighborY="1535"/>
      <dgm:spPr>
        <a:blipFill rotWithShape="0">
          <a:blip xmlns:r="http://schemas.openxmlformats.org/officeDocument/2006/relationships"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  <dgm:t>
        <a:bodyPr/>
        <a:lstStyle/>
        <a:p>
          <a:endParaRPr lang="ru-RU"/>
        </a:p>
      </dgm:t>
    </dgm:pt>
    <dgm:pt modelId="{60A82BFF-FBAE-4F8A-9A3D-67996BD21778}" type="pres">
      <dgm:prSet presAssocID="{948D1264-2FDF-4120-894B-1B1D9097E20B}" presName="textRect" presStyleLbl="revTx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53A533-7F7A-4939-B563-FB4E782284B8}" type="pres">
      <dgm:prSet presAssocID="{D939F18C-C6EA-40B1-89D7-C4A12B7E10C0}" presName="sibTrans" presStyleLbl="sibTrans2D1" presStyleIdx="0" presStyleCnt="0"/>
      <dgm:spPr/>
      <dgm:t>
        <a:bodyPr/>
        <a:lstStyle/>
        <a:p>
          <a:endParaRPr lang="ru-RU"/>
        </a:p>
      </dgm:t>
    </dgm:pt>
    <dgm:pt modelId="{CCBC93AF-F0DD-4C70-9F5E-A38A32B30F2E}" type="pres">
      <dgm:prSet presAssocID="{A4A1CC90-E4F2-499F-AB6E-3BEB8E1FBE65}" presName="compNode" presStyleCnt="0"/>
      <dgm:spPr/>
    </dgm:pt>
    <dgm:pt modelId="{A5B573BD-AC04-416C-A857-CAF420DA1656}" type="pres">
      <dgm:prSet presAssocID="{A4A1CC90-E4F2-499F-AB6E-3BEB8E1FBE65}" presName="pictRect" presStyleLbl="node1" presStyleIdx="6" presStyleCnt="8" custLinFactX="-100000" custLinFactY="-68433" custLinFactNeighborX="-121046" custLinFactNeighborY="-100000"/>
      <dgm:spPr>
        <a:blipFill rotWithShape="0">
          <a:blip xmlns:r="http://schemas.openxmlformats.org/officeDocument/2006/relationships"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  <dgm:t>
        <a:bodyPr/>
        <a:lstStyle/>
        <a:p>
          <a:endParaRPr lang="ru-RU"/>
        </a:p>
      </dgm:t>
    </dgm:pt>
    <dgm:pt modelId="{4288283A-BC62-4196-890A-489727445761}" type="pres">
      <dgm:prSet presAssocID="{A4A1CC90-E4F2-499F-AB6E-3BEB8E1FBE65}" presName="textRect" presStyleLbl="revTx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E461D3-B1C2-466A-BF82-13A869450783}" type="pres">
      <dgm:prSet presAssocID="{DD64933C-2083-4D37-AAC1-6CB15E99E080}" presName="sibTrans" presStyleLbl="sibTrans2D1" presStyleIdx="0" presStyleCnt="0"/>
      <dgm:spPr/>
      <dgm:t>
        <a:bodyPr/>
        <a:lstStyle/>
        <a:p>
          <a:endParaRPr lang="ru-RU"/>
        </a:p>
      </dgm:t>
    </dgm:pt>
    <dgm:pt modelId="{B024F2C0-0159-473D-AEB7-0109565893DC}" type="pres">
      <dgm:prSet presAssocID="{332F44AB-F0C9-4ECB-B57C-F0FBBD4108A2}" presName="compNode" presStyleCnt="0"/>
      <dgm:spPr/>
    </dgm:pt>
    <dgm:pt modelId="{8CF8E5D7-CF0B-468A-A4F7-44C0AFC582EE}" type="pres">
      <dgm:prSet presAssocID="{332F44AB-F0C9-4ECB-B57C-F0FBBD4108A2}" presName="pictRect" presStyleLbl="node1" presStyleIdx="7" presStyleCnt="8" custLinFactNeighborX="82" custLinFactNeighborY="1535"/>
      <dgm:spPr>
        <a:blipFill rotWithShape="0">
          <a:blip xmlns:r="http://schemas.openxmlformats.org/officeDocument/2006/relationships"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  <dgm:t>
        <a:bodyPr/>
        <a:lstStyle/>
        <a:p>
          <a:endParaRPr lang="ru-RU"/>
        </a:p>
      </dgm:t>
    </dgm:pt>
    <dgm:pt modelId="{C2836A09-E2D0-4F92-B350-48DE7598E4FB}" type="pres">
      <dgm:prSet presAssocID="{332F44AB-F0C9-4ECB-B57C-F0FBBD4108A2}" presName="textRect" presStyleLbl="revTx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7CAC319-8FDB-422F-993C-D2067832BAB1}" srcId="{16070147-A311-44C4-A452-79DCC8982A35}" destId="{E6C5EDC1-CD7B-4669-90B8-CFB94BCEA4DF}" srcOrd="0" destOrd="0" parTransId="{B380C9FD-D8ED-4867-93C1-BEA0A1BEA76C}" sibTransId="{72F4B617-DDA5-478A-BA35-36BB7E3ECD15}"/>
    <dgm:cxn modelId="{5A918731-B235-4CF2-910D-DE825FFDC04D}" type="presOf" srcId="{6E5F2480-B4EF-4BEB-B152-1C57D5F3DDD9}" destId="{009B8DDD-3820-4FE9-94E7-7BD4FBD8B95E}" srcOrd="0" destOrd="0" presId="urn:microsoft.com/office/officeart/2005/8/layout/pList1#6"/>
    <dgm:cxn modelId="{22CC8E7B-148C-4485-AAA5-94AE92E8EAE9}" type="presOf" srcId="{010B1E77-04F1-4EF7-90A4-BDBDE384D5A8}" destId="{E1C3C1EC-FE3D-4931-B0DB-361F57BFF810}" srcOrd="0" destOrd="0" presId="urn:microsoft.com/office/officeart/2005/8/layout/pList1#6"/>
    <dgm:cxn modelId="{51D6478A-34A2-4207-A08C-1CB96271F023}" type="presOf" srcId="{DD64933C-2083-4D37-AAC1-6CB15E99E080}" destId="{4BE461D3-B1C2-466A-BF82-13A869450783}" srcOrd="0" destOrd="0" presId="urn:microsoft.com/office/officeart/2005/8/layout/pList1#6"/>
    <dgm:cxn modelId="{35BBBED4-0AE5-4F39-AE1B-DEBFC86F3A5F}" type="presOf" srcId="{A4A1CC90-E4F2-499F-AB6E-3BEB8E1FBE65}" destId="{4288283A-BC62-4196-890A-489727445761}" srcOrd="0" destOrd="0" presId="urn:microsoft.com/office/officeart/2005/8/layout/pList1#6"/>
    <dgm:cxn modelId="{CEB93AD8-D56C-4559-ACDA-26149D65BBC5}" srcId="{16070147-A311-44C4-A452-79DCC8982A35}" destId="{A4A1CC90-E4F2-499F-AB6E-3BEB8E1FBE65}" srcOrd="6" destOrd="0" parTransId="{6D5311E1-E83A-439A-82D7-E3EC6A68265B}" sibTransId="{DD64933C-2083-4D37-AAC1-6CB15E99E080}"/>
    <dgm:cxn modelId="{E00718F7-6650-4462-BDFF-0FA95D9411DC}" type="presOf" srcId="{E050F734-EFD5-45BC-BA76-57AEAFA64FC3}" destId="{492CD442-0C6D-4063-9B33-A1D642E6FEA1}" srcOrd="0" destOrd="0" presId="urn:microsoft.com/office/officeart/2005/8/layout/pList1#6"/>
    <dgm:cxn modelId="{70764975-C15F-4011-B045-C9F7A6ED2928}" srcId="{16070147-A311-44C4-A452-79DCC8982A35}" destId="{2CC63110-DF7D-43D4-BA5B-5DB836B7FB2C}" srcOrd="1" destOrd="0" parTransId="{7FB2F90E-CD9C-4CF9-AE1F-B71CDF558942}" sibTransId="{E050F734-EFD5-45BC-BA76-57AEAFA64FC3}"/>
    <dgm:cxn modelId="{2465EEFC-125D-442D-96A3-5DDC4658F236}" type="presOf" srcId="{65FC243A-CB6A-434E-8A74-C3681D5A5AE1}" destId="{C1754DDA-C378-4C8A-9F06-F2B49F9D3DBB}" srcOrd="0" destOrd="0" presId="urn:microsoft.com/office/officeart/2005/8/layout/pList1#6"/>
    <dgm:cxn modelId="{6AEE192A-2E26-475F-B3B4-2FDEF8AAA3D3}" type="presOf" srcId="{2CC63110-DF7D-43D4-BA5B-5DB836B7FB2C}" destId="{B234022E-4CA3-479A-B01A-8778702CDB5B}" srcOrd="0" destOrd="0" presId="urn:microsoft.com/office/officeart/2005/8/layout/pList1#6"/>
    <dgm:cxn modelId="{80BBF837-6A06-4B85-83A5-8069BA8E16CA}" type="presOf" srcId="{16070147-A311-44C4-A452-79DCC8982A35}" destId="{E0245D2E-F07B-4C04-9C2D-55750659008C}" srcOrd="0" destOrd="0" presId="urn:microsoft.com/office/officeart/2005/8/layout/pList1#6"/>
    <dgm:cxn modelId="{6D792734-8E17-4BE6-8E79-423C8044CE2E}" type="presOf" srcId="{AEB95BBD-37FC-46A4-A852-F9DE376BCC0E}" destId="{BD63903D-9C83-4548-AFCB-96E2AFE901EF}" srcOrd="0" destOrd="0" presId="urn:microsoft.com/office/officeart/2005/8/layout/pList1#6"/>
    <dgm:cxn modelId="{0E50656C-9DD9-435C-9967-C8B5F2FCCE83}" type="presOf" srcId="{332F44AB-F0C9-4ECB-B57C-F0FBBD4108A2}" destId="{C2836A09-E2D0-4F92-B350-48DE7598E4FB}" srcOrd="0" destOrd="0" presId="urn:microsoft.com/office/officeart/2005/8/layout/pList1#6"/>
    <dgm:cxn modelId="{5E19D607-2090-4723-8098-99E830F422AC}" srcId="{16070147-A311-44C4-A452-79DCC8982A35}" destId="{AEB95BBD-37FC-46A4-A852-F9DE376BCC0E}" srcOrd="2" destOrd="0" parTransId="{7D42B956-7644-44AF-9EA3-A47062C2377E}" sibTransId="{6E5F2480-B4EF-4BEB-B152-1C57D5F3DDD9}"/>
    <dgm:cxn modelId="{441CD897-D83A-4699-ADBF-82625806A473}" srcId="{16070147-A311-44C4-A452-79DCC8982A35}" destId="{010B1E77-04F1-4EF7-90A4-BDBDE384D5A8}" srcOrd="4" destOrd="0" parTransId="{DA827C93-E616-4CBE-9215-B2F6CA0F6F30}" sibTransId="{7D4BE3FB-AB4D-4319-A741-C93BEA77E193}"/>
    <dgm:cxn modelId="{C3E499DB-8B62-4E74-B6DF-A977018BE6AC}" type="presOf" srcId="{D939F18C-C6EA-40B1-89D7-C4A12B7E10C0}" destId="{1053A533-7F7A-4939-B563-FB4E782284B8}" srcOrd="0" destOrd="0" presId="urn:microsoft.com/office/officeart/2005/8/layout/pList1#6"/>
    <dgm:cxn modelId="{406F6AFE-98B3-4BF8-8751-5A9DE3EB8007}" type="presOf" srcId="{7D4BE3FB-AB4D-4319-A741-C93BEA77E193}" destId="{7CBBF5A9-AB2C-422E-B80C-AD8BB903BA46}" srcOrd="0" destOrd="0" presId="urn:microsoft.com/office/officeart/2005/8/layout/pList1#6"/>
    <dgm:cxn modelId="{84BB5D7F-3AE2-4C26-AC67-20534029AFEB}" srcId="{16070147-A311-44C4-A452-79DCC8982A35}" destId="{791C83B8-2864-4CC4-9CE3-C27F86301827}" srcOrd="3" destOrd="0" parTransId="{FC83EE95-1376-4F6F-B7B1-6700BAE1F692}" sibTransId="{65FC243A-CB6A-434E-8A74-C3681D5A5AE1}"/>
    <dgm:cxn modelId="{3EFC0C14-BE0A-415F-A559-E5230511F893}" type="presOf" srcId="{72F4B617-DDA5-478A-BA35-36BB7E3ECD15}" destId="{A1ED3297-963C-43B5-AEBB-D9786CA47CA8}" srcOrd="0" destOrd="0" presId="urn:microsoft.com/office/officeart/2005/8/layout/pList1#6"/>
    <dgm:cxn modelId="{C317509A-06AE-40CC-AF17-A9BA0F3AF588}" srcId="{16070147-A311-44C4-A452-79DCC8982A35}" destId="{332F44AB-F0C9-4ECB-B57C-F0FBBD4108A2}" srcOrd="7" destOrd="0" parTransId="{B95E908B-75CC-4218-849D-C836F4908863}" sibTransId="{0A7841F9-CD41-42E7-B000-C3336C697A0B}"/>
    <dgm:cxn modelId="{720BCA49-69B3-4495-A021-718CD1A9BBCF}" type="presOf" srcId="{948D1264-2FDF-4120-894B-1B1D9097E20B}" destId="{60A82BFF-FBAE-4F8A-9A3D-67996BD21778}" srcOrd="0" destOrd="0" presId="urn:microsoft.com/office/officeart/2005/8/layout/pList1#6"/>
    <dgm:cxn modelId="{06926417-B774-409B-8CA0-755CE54642E8}" srcId="{16070147-A311-44C4-A452-79DCC8982A35}" destId="{948D1264-2FDF-4120-894B-1B1D9097E20B}" srcOrd="5" destOrd="0" parTransId="{EC5D6BFC-C6ED-4ADF-A842-F60487C6E6D3}" sibTransId="{D939F18C-C6EA-40B1-89D7-C4A12B7E10C0}"/>
    <dgm:cxn modelId="{21A7D39B-BE62-4F0C-8B2A-E05E8EC3BB79}" type="presOf" srcId="{E6C5EDC1-CD7B-4669-90B8-CFB94BCEA4DF}" destId="{F96E5C7D-94F7-4013-BB16-DED45F3BBEE8}" srcOrd="0" destOrd="0" presId="urn:microsoft.com/office/officeart/2005/8/layout/pList1#6"/>
    <dgm:cxn modelId="{C34DFBAC-06CC-4E7A-9BC9-51DCF510CE32}" type="presOf" srcId="{791C83B8-2864-4CC4-9CE3-C27F86301827}" destId="{05E203D5-464E-4BBC-BDC8-2075EA3AE293}" srcOrd="0" destOrd="0" presId="urn:microsoft.com/office/officeart/2005/8/layout/pList1#6"/>
    <dgm:cxn modelId="{4CB911F5-2AFD-4D4E-AD15-A2FEFCF7617C}" type="presParOf" srcId="{E0245D2E-F07B-4C04-9C2D-55750659008C}" destId="{E4001227-1FB2-4703-966D-7A32B8B4C21C}" srcOrd="0" destOrd="0" presId="urn:microsoft.com/office/officeart/2005/8/layout/pList1#6"/>
    <dgm:cxn modelId="{C6AB1CF6-9E71-4242-8B74-342D514EAAA1}" type="presParOf" srcId="{E4001227-1FB2-4703-966D-7A32B8B4C21C}" destId="{5B534867-D8FD-433D-BD93-6D951B587CD5}" srcOrd="0" destOrd="0" presId="urn:microsoft.com/office/officeart/2005/8/layout/pList1#6"/>
    <dgm:cxn modelId="{7C34D144-D387-48D2-98E4-C117D6340718}" type="presParOf" srcId="{E4001227-1FB2-4703-966D-7A32B8B4C21C}" destId="{F96E5C7D-94F7-4013-BB16-DED45F3BBEE8}" srcOrd="1" destOrd="0" presId="urn:microsoft.com/office/officeart/2005/8/layout/pList1#6"/>
    <dgm:cxn modelId="{021EE46B-A670-40D8-B8B0-C49261600365}" type="presParOf" srcId="{E0245D2E-F07B-4C04-9C2D-55750659008C}" destId="{A1ED3297-963C-43B5-AEBB-D9786CA47CA8}" srcOrd="1" destOrd="0" presId="urn:microsoft.com/office/officeart/2005/8/layout/pList1#6"/>
    <dgm:cxn modelId="{E06C70B5-B041-46B4-9758-0F35C9B97C59}" type="presParOf" srcId="{E0245D2E-F07B-4C04-9C2D-55750659008C}" destId="{A80B05F5-F6C5-4376-9B0D-877566F4BDFB}" srcOrd="2" destOrd="0" presId="urn:microsoft.com/office/officeart/2005/8/layout/pList1#6"/>
    <dgm:cxn modelId="{50B3F3A2-A908-489E-B48F-9AE2E79BC03D}" type="presParOf" srcId="{A80B05F5-F6C5-4376-9B0D-877566F4BDFB}" destId="{DA6D00CA-2D60-4F1B-96FE-0389801F6CBE}" srcOrd="0" destOrd="0" presId="urn:microsoft.com/office/officeart/2005/8/layout/pList1#6"/>
    <dgm:cxn modelId="{DD9AAC3D-91DC-43AF-B95A-37FE184E98DC}" type="presParOf" srcId="{A80B05F5-F6C5-4376-9B0D-877566F4BDFB}" destId="{B234022E-4CA3-479A-B01A-8778702CDB5B}" srcOrd="1" destOrd="0" presId="urn:microsoft.com/office/officeart/2005/8/layout/pList1#6"/>
    <dgm:cxn modelId="{E7655665-B929-4020-B3E7-835AF3A1DBA7}" type="presParOf" srcId="{E0245D2E-F07B-4C04-9C2D-55750659008C}" destId="{492CD442-0C6D-4063-9B33-A1D642E6FEA1}" srcOrd="3" destOrd="0" presId="urn:microsoft.com/office/officeart/2005/8/layout/pList1#6"/>
    <dgm:cxn modelId="{67C950C9-B85D-4FF5-97CE-E4EFD9036D16}" type="presParOf" srcId="{E0245D2E-F07B-4C04-9C2D-55750659008C}" destId="{147F5D23-E243-462A-95BE-BA84F34EB761}" srcOrd="4" destOrd="0" presId="urn:microsoft.com/office/officeart/2005/8/layout/pList1#6"/>
    <dgm:cxn modelId="{5C94FC75-9453-46B5-A844-D32BC04B4E1C}" type="presParOf" srcId="{147F5D23-E243-462A-95BE-BA84F34EB761}" destId="{2B0C6CB7-D23F-4FC8-AB84-605B73E94760}" srcOrd="0" destOrd="0" presId="urn:microsoft.com/office/officeart/2005/8/layout/pList1#6"/>
    <dgm:cxn modelId="{5566E309-7E23-4B47-A890-F7B9AFC37C61}" type="presParOf" srcId="{147F5D23-E243-462A-95BE-BA84F34EB761}" destId="{BD63903D-9C83-4548-AFCB-96E2AFE901EF}" srcOrd="1" destOrd="0" presId="urn:microsoft.com/office/officeart/2005/8/layout/pList1#6"/>
    <dgm:cxn modelId="{0AEAE673-3B2B-4EF2-A9C4-FAE494CF48A7}" type="presParOf" srcId="{E0245D2E-F07B-4C04-9C2D-55750659008C}" destId="{009B8DDD-3820-4FE9-94E7-7BD4FBD8B95E}" srcOrd="5" destOrd="0" presId="urn:microsoft.com/office/officeart/2005/8/layout/pList1#6"/>
    <dgm:cxn modelId="{814F7DB3-A303-4581-AC34-3C41B58832CB}" type="presParOf" srcId="{E0245D2E-F07B-4C04-9C2D-55750659008C}" destId="{E4A7F5F5-014F-4818-BAD5-44711EA5BED3}" srcOrd="6" destOrd="0" presId="urn:microsoft.com/office/officeart/2005/8/layout/pList1#6"/>
    <dgm:cxn modelId="{C097A5ED-D5BD-490F-8846-687137D4B757}" type="presParOf" srcId="{E4A7F5F5-014F-4818-BAD5-44711EA5BED3}" destId="{9711D3B1-A3E9-4418-AB77-CFF9ED2AFF90}" srcOrd="0" destOrd="0" presId="urn:microsoft.com/office/officeart/2005/8/layout/pList1#6"/>
    <dgm:cxn modelId="{A7CACE86-A424-4896-B596-72B1A9A3E592}" type="presParOf" srcId="{E4A7F5F5-014F-4818-BAD5-44711EA5BED3}" destId="{05E203D5-464E-4BBC-BDC8-2075EA3AE293}" srcOrd="1" destOrd="0" presId="urn:microsoft.com/office/officeart/2005/8/layout/pList1#6"/>
    <dgm:cxn modelId="{F81D2368-4C9E-4FE1-94C8-0503AF34A8AD}" type="presParOf" srcId="{E0245D2E-F07B-4C04-9C2D-55750659008C}" destId="{C1754DDA-C378-4C8A-9F06-F2B49F9D3DBB}" srcOrd="7" destOrd="0" presId="urn:microsoft.com/office/officeart/2005/8/layout/pList1#6"/>
    <dgm:cxn modelId="{C9177754-B415-4035-99CF-85AB94DC9F1F}" type="presParOf" srcId="{E0245D2E-F07B-4C04-9C2D-55750659008C}" destId="{FA81789B-FA69-472C-810A-AF419F0C576C}" srcOrd="8" destOrd="0" presId="urn:microsoft.com/office/officeart/2005/8/layout/pList1#6"/>
    <dgm:cxn modelId="{19B8E5A8-8B8C-4FD7-9ED6-CEDD5164A073}" type="presParOf" srcId="{FA81789B-FA69-472C-810A-AF419F0C576C}" destId="{66C9E573-69AD-4328-AE00-93C6139A83F2}" srcOrd="0" destOrd="0" presId="urn:microsoft.com/office/officeart/2005/8/layout/pList1#6"/>
    <dgm:cxn modelId="{04AFFD61-E96C-4D4D-8EB6-F71DBF746A1F}" type="presParOf" srcId="{FA81789B-FA69-472C-810A-AF419F0C576C}" destId="{E1C3C1EC-FE3D-4931-B0DB-361F57BFF810}" srcOrd="1" destOrd="0" presId="urn:microsoft.com/office/officeart/2005/8/layout/pList1#6"/>
    <dgm:cxn modelId="{830C7D49-8C70-4A48-BD77-491C93D50985}" type="presParOf" srcId="{E0245D2E-F07B-4C04-9C2D-55750659008C}" destId="{7CBBF5A9-AB2C-422E-B80C-AD8BB903BA46}" srcOrd="9" destOrd="0" presId="urn:microsoft.com/office/officeart/2005/8/layout/pList1#6"/>
    <dgm:cxn modelId="{80D43DC7-95E7-4551-8834-E22D31CDFBEB}" type="presParOf" srcId="{E0245D2E-F07B-4C04-9C2D-55750659008C}" destId="{AE327E48-62C3-4417-8077-49F841F98531}" srcOrd="10" destOrd="0" presId="urn:microsoft.com/office/officeart/2005/8/layout/pList1#6"/>
    <dgm:cxn modelId="{29BA5544-BA26-4820-A834-54DC7E835C2F}" type="presParOf" srcId="{AE327E48-62C3-4417-8077-49F841F98531}" destId="{A93A7EE1-5117-4FEB-8FBD-DA54FFA97AE1}" srcOrd="0" destOrd="0" presId="urn:microsoft.com/office/officeart/2005/8/layout/pList1#6"/>
    <dgm:cxn modelId="{F7E0152B-2DFC-4A6E-A397-601CDED770C6}" type="presParOf" srcId="{AE327E48-62C3-4417-8077-49F841F98531}" destId="{60A82BFF-FBAE-4F8A-9A3D-67996BD21778}" srcOrd="1" destOrd="0" presId="urn:microsoft.com/office/officeart/2005/8/layout/pList1#6"/>
    <dgm:cxn modelId="{98BA5FA5-0148-4A1C-BB2F-60782F95A403}" type="presParOf" srcId="{E0245D2E-F07B-4C04-9C2D-55750659008C}" destId="{1053A533-7F7A-4939-B563-FB4E782284B8}" srcOrd="11" destOrd="0" presId="urn:microsoft.com/office/officeart/2005/8/layout/pList1#6"/>
    <dgm:cxn modelId="{5F193E25-BB88-4C57-A4EB-2371ED72B829}" type="presParOf" srcId="{E0245D2E-F07B-4C04-9C2D-55750659008C}" destId="{CCBC93AF-F0DD-4C70-9F5E-A38A32B30F2E}" srcOrd="12" destOrd="0" presId="urn:microsoft.com/office/officeart/2005/8/layout/pList1#6"/>
    <dgm:cxn modelId="{9148985D-3800-49A8-89EA-802827ED6CB2}" type="presParOf" srcId="{CCBC93AF-F0DD-4C70-9F5E-A38A32B30F2E}" destId="{A5B573BD-AC04-416C-A857-CAF420DA1656}" srcOrd="0" destOrd="0" presId="urn:microsoft.com/office/officeart/2005/8/layout/pList1#6"/>
    <dgm:cxn modelId="{8B463209-24AD-42D9-BD9E-E2CC0BC58389}" type="presParOf" srcId="{CCBC93AF-F0DD-4C70-9F5E-A38A32B30F2E}" destId="{4288283A-BC62-4196-890A-489727445761}" srcOrd="1" destOrd="0" presId="urn:microsoft.com/office/officeart/2005/8/layout/pList1#6"/>
    <dgm:cxn modelId="{F1BB534E-FB16-487E-A8A3-E6227E04D6C2}" type="presParOf" srcId="{E0245D2E-F07B-4C04-9C2D-55750659008C}" destId="{4BE461D3-B1C2-466A-BF82-13A869450783}" srcOrd="13" destOrd="0" presId="urn:microsoft.com/office/officeart/2005/8/layout/pList1#6"/>
    <dgm:cxn modelId="{E27DD04D-C5DF-4C59-B08D-80E5205AD3C6}" type="presParOf" srcId="{E0245D2E-F07B-4C04-9C2D-55750659008C}" destId="{B024F2C0-0159-473D-AEB7-0109565893DC}" srcOrd="14" destOrd="0" presId="urn:microsoft.com/office/officeart/2005/8/layout/pList1#6"/>
    <dgm:cxn modelId="{C29E2BAD-868E-4508-B8A2-2F66E4FD6F23}" type="presParOf" srcId="{B024F2C0-0159-473D-AEB7-0109565893DC}" destId="{8CF8E5D7-CF0B-468A-A4F7-44C0AFC582EE}" srcOrd="0" destOrd="0" presId="urn:microsoft.com/office/officeart/2005/8/layout/pList1#6"/>
    <dgm:cxn modelId="{9956B820-9C8C-4156-90D1-EF8ED05A4755}" type="presParOf" srcId="{B024F2C0-0159-473D-AEB7-0109565893DC}" destId="{C2836A09-E2D0-4F92-B350-48DE7598E4FB}" srcOrd="1" destOrd="0" presId="urn:microsoft.com/office/officeart/2005/8/layout/pList1#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6070147-A311-44C4-A452-79DCC8982A35}" type="doc">
      <dgm:prSet loTypeId="urn:microsoft.com/office/officeart/2005/8/layout/pList1#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0245D2E-F07B-4C04-9C2D-55750659008C}" type="pres">
      <dgm:prSet presAssocID="{16070147-A311-44C4-A452-79DCC8982A3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C008C2AE-4F8F-4CAA-BADB-B934B13B7522}" type="presOf" srcId="{16070147-A311-44C4-A452-79DCC8982A35}" destId="{E0245D2E-F07B-4C04-9C2D-55750659008C}" srcOrd="0" destOrd="0" presId="urn:microsoft.com/office/officeart/2005/8/layout/pList1#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23B7913-4C0A-4D35-97BE-995A517E898E}" type="doc">
      <dgm:prSet loTypeId="urn:microsoft.com/office/officeart/2005/8/layout/pList1#8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9F51B8D-4098-416D-87CD-1BC1673F297D}">
      <dgm:prSet phldrT="[Текст]" custT="1"/>
      <dgm:spPr/>
      <dgm:t>
        <a:bodyPr/>
        <a:lstStyle/>
        <a:p>
          <a:r>
            <a:rPr lang="ru-RU" sz="1200" dirty="0" smtClean="0">
              <a:latin typeface="Arial Black" pitchFamily="34" charset="0"/>
            </a:rPr>
            <a:t>Ингаляторий</a:t>
          </a:r>
          <a:endParaRPr lang="ru-RU" sz="1200" dirty="0">
            <a:latin typeface="Arial Black" pitchFamily="34" charset="0"/>
          </a:endParaRPr>
        </a:p>
      </dgm:t>
    </dgm:pt>
    <dgm:pt modelId="{1ABD4E9A-815D-4F75-9ADF-EDB8B87AC8EB}" type="parTrans" cxnId="{37072BE4-ED44-4B6D-BEF4-E8C3A446AFB1}">
      <dgm:prSet/>
      <dgm:spPr/>
      <dgm:t>
        <a:bodyPr/>
        <a:lstStyle/>
        <a:p>
          <a:endParaRPr lang="ru-RU"/>
        </a:p>
      </dgm:t>
    </dgm:pt>
    <dgm:pt modelId="{0DAA3617-D2E7-4D3B-8819-2C133B893172}" type="sibTrans" cxnId="{37072BE4-ED44-4B6D-BEF4-E8C3A446AFB1}">
      <dgm:prSet/>
      <dgm:spPr/>
      <dgm:t>
        <a:bodyPr/>
        <a:lstStyle/>
        <a:p>
          <a:endParaRPr lang="ru-RU"/>
        </a:p>
      </dgm:t>
    </dgm:pt>
    <dgm:pt modelId="{95D7E1FC-2F6A-409E-B5FB-6C40EEB474BD}">
      <dgm:prSet phldrT="[Текст]" custT="1"/>
      <dgm:spPr/>
      <dgm:t>
        <a:bodyPr/>
        <a:lstStyle/>
        <a:p>
          <a:r>
            <a:rPr lang="ru-RU" sz="1200" dirty="0" smtClean="0">
              <a:latin typeface="Arial Black" pitchFamily="34" charset="0"/>
            </a:rPr>
            <a:t>Сильвинитовая спелеоклиматическая камера</a:t>
          </a:r>
          <a:endParaRPr lang="ru-RU" sz="1200" dirty="0">
            <a:latin typeface="Arial Black" pitchFamily="34" charset="0"/>
          </a:endParaRPr>
        </a:p>
      </dgm:t>
    </dgm:pt>
    <dgm:pt modelId="{042B46D9-04A5-460B-9988-BA18C53F50A8}" type="sibTrans" cxnId="{E0DAF06D-7814-43EE-8620-6E64487D9B5D}">
      <dgm:prSet/>
      <dgm:spPr/>
      <dgm:t>
        <a:bodyPr/>
        <a:lstStyle/>
        <a:p>
          <a:endParaRPr lang="ru-RU"/>
        </a:p>
      </dgm:t>
    </dgm:pt>
    <dgm:pt modelId="{E5BDC49B-1B12-4112-A15A-B74DBF548D6D}" type="parTrans" cxnId="{E0DAF06D-7814-43EE-8620-6E64487D9B5D}">
      <dgm:prSet/>
      <dgm:spPr/>
      <dgm:t>
        <a:bodyPr/>
        <a:lstStyle/>
        <a:p>
          <a:endParaRPr lang="ru-RU"/>
        </a:p>
      </dgm:t>
    </dgm:pt>
    <dgm:pt modelId="{20DD4F5F-423F-489D-8AA9-9DBB027FA01C}">
      <dgm:prSet phldrT="[Текст]"/>
      <dgm:spPr/>
      <dgm:t>
        <a:bodyPr/>
        <a:lstStyle/>
        <a:p>
          <a:endParaRPr lang="ru-RU" dirty="0"/>
        </a:p>
      </dgm:t>
    </dgm:pt>
    <dgm:pt modelId="{AC66887C-73F4-4596-A140-3659BAD5CBEB}" type="sibTrans" cxnId="{5BD90578-AC48-4167-83DD-F752B621613D}">
      <dgm:prSet/>
      <dgm:spPr/>
      <dgm:t>
        <a:bodyPr/>
        <a:lstStyle/>
        <a:p>
          <a:endParaRPr lang="ru-RU"/>
        </a:p>
      </dgm:t>
    </dgm:pt>
    <dgm:pt modelId="{09A48C18-A806-467E-A9BA-F0632F38AF39}" type="parTrans" cxnId="{5BD90578-AC48-4167-83DD-F752B621613D}">
      <dgm:prSet/>
      <dgm:spPr/>
      <dgm:t>
        <a:bodyPr/>
        <a:lstStyle/>
        <a:p>
          <a:endParaRPr lang="ru-RU"/>
        </a:p>
      </dgm:t>
    </dgm:pt>
    <dgm:pt modelId="{F44BA4A9-ED22-43B0-B0AA-083592187961}">
      <dgm:prSet phldrT="[Текст]" custT="1"/>
      <dgm:spPr/>
      <dgm:t>
        <a:bodyPr/>
        <a:lstStyle/>
        <a:p>
          <a:r>
            <a:rPr lang="ru-RU" sz="1200" dirty="0" smtClean="0">
              <a:latin typeface="Arial Black" pitchFamily="34" charset="0"/>
            </a:rPr>
            <a:t>«Джакузи»</a:t>
          </a:r>
          <a:endParaRPr lang="ru-RU" sz="1200" dirty="0">
            <a:latin typeface="Arial Black" pitchFamily="34" charset="0"/>
          </a:endParaRPr>
        </a:p>
      </dgm:t>
    </dgm:pt>
    <dgm:pt modelId="{1F057DA2-31C8-4954-B102-1DD58271305B}" type="sibTrans" cxnId="{03CA6DD7-7836-48FB-9AE3-572F41FA5219}">
      <dgm:prSet/>
      <dgm:spPr/>
      <dgm:t>
        <a:bodyPr/>
        <a:lstStyle/>
        <a:p>
          <a:endParaRPr lang="ru-RU"/>
        </a:p>
      </dgm:t>
    </dgm:pt>
    <dgm:pt modelId="{FEC30DF4-F7F3-4217-BED2-46F0E9AF8E2B}" type="parTrans" cxnId="{03CA6DD7-7836-48FB-9AE3-572F41FA5219}">
      <dgm:prSet/>
      <dgm:spPr/>
      <dgm:t>
        <a:bodyPr/>
        <a:lstStyle/>
        <a:p>
          <a:endParaRPr lang="ru-RU"/>
        </a:p>
      </dgm:t>
    </dgm:pt>
    <dgm:pt modelId="{12EF6F61-2526-4441-AA38-2496511DAF32}">
      <dgm:prSet/>
      <dgm:spPr/>
      <dgm:t>
        <a:bodyPr/>
        <a:lstStyle/>
        <a:p>
          <a:endParaRPr lang="ru-RU" dirty="0"/>
        </a:p>
      </dgm:t>
    </dgm:pt>
    <dgm:pt modelId="{A6F7F953-44D1-4C04-99BF-E8FBE01E007E}" type="sibTrans" cxnId="{6F7C6AD0-FE32-41C5-837C-3D9DCB97F68B}">
      <dgm:prSet/>
      <dgm:spPr/>
      <dgm:t>
        <a:bodyPr/>
        <a:lstStyle/>
        <a:p>
          <a:endParaRPr lang="ru-RU"/>
        </a:p>
      </dgm:t>
    </dgm:pt>
    <dgm:pt modelId="{75ED2C22-C72B-4559-9F59-A973098C1A5F}" type="parTrans" cxnId="{6F7C6AD0-FE32-41C5-837C-3D9DCB97F68B}">
      <dgm:prSet/>
      <dgm:spPr/>
      <dgm:t>
        <a:bodyPr/>
        <a:lstStyle/>
        <a:p>
          <a:endParaRPr lang="ru-RU"/>
        </a:p>
      </dgm:t>
    </dgm:pt>
    <dgm:pt modelId="{54C04A60-2891-4F1D-B732-6C0E76972EFE}" type="pres">
      <dgm:prSet presAssocID="{023B7913-4C0A-4D35-97BE-995A517E898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1641496-8B35-4422-93DE-4F3D3C5D1C72}" type="pres">
      <dgm:prSet presAssocID="{99F51B8D-4098-416D-87CD-1BC1673F297D}" presName="compNode" presStyleCnt="0"/>
      <dgm:spPr/>
    </dgm:pt>
    <dgm:pt modelId="{751645C0-A2FF-4292-8E77-03F42A6EAA10}" type="pres">
      <dgm:prSet presAssocID="{99F51B8D-4098-416D-87CD-1BC1673F297D}" presName="pictRect" presStyleLbl="node1" presStyleIdx="0" presStyleCnt="5" custScaleX="147708" custScaleY="154528" custLinFactNeighborX="8479" custLinFactNeighborY="-8169"/>
      <dgm:spPr>
        <a:blipFill rotWithShape="0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  <dgm:t>
        <a:bodyPr/>
        <a:lstStyle/>
        <a:p>
          <a:endParaRPr lang="ru-RU"/>
        </a:p>
      </dgm:t>
    </dgm:pt>
    <dgm:pt modelId="{851CFB53-3AF5-46DD-9264-6C68E06EC005}" type="pres">
      <dgm:prSet presAssocID="{99F51B8D-4098-416D-87CD-1BC1673F297D}" presName="textRect" presStyleLbl="revTx" presStyleIdx="0" presStyleCnt="5" custScaleX="101676" custScaleY="113246" custLinFactNeighborX="42" custLinFactNeighborY="424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356211-6176-4667-B6F6-89DB68FC2A2B}" type="pres">
      <dgm:prSet presAssocID="{0DAA3617-D2E7-4D3B-8819-2C133B893172}" presName="sibTrans" presStyleLbl="sibTrans2D1" presStyleIdx="0" presStyleCnt="0"/>
      <dgm:spPr/>
      <dgm:t>
        <a:bodyPr/>
        <a:lstStyle/>
        <a:p>
          <a:endParaRPr lang="ru-RU"/>
        </a:p>
      </dgm:t>
    </dgm:pt>
    <dgm:pt modelId="{65DCEA6A-34D8-4B9C-9D18-B0DA464328AF}" type="pres">
      <dgm:prSet presAssocID="{95D7E1FC-2F6A-409E-B5FB-6C40EEB474BD}" presName="compNode" presStyleCnt="0"/>
      <dgm:spPr/>
    </dgm:pt>
    <dgm:pt modelId="{D491C22B-7E4D-4CB8-B02D-5AC385A87C5F}" type="pres">
      <dgm:prSet presAssocID="{95D7E1FC-2F6A-409E-B5FB-6C40EEB474BD}" presName="pictRect" presStyleLbl="node1" presStyleIdx="1" presStyleCnt="5" custScaleX="171659" custScaleY="167631" custLinFactNeighborX="38843" custLinFactNeighborY="-1341"/>
      <dgm:spPr>
        <a:blipFill rotWithShape="0"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  <dgm:t>
        <a:bodyPr/>
        <a:lstStyle/>
        <a:p>
          <a:endParaRPr lang="ru-RU"/>
        </a:p>
      </dgm:t>
    </dgm:pt>
    <dgm:pt modelId="{A5A5C338-8707-4F2D-8CBD-5B25451D1915}" type="pres">
      <dgm:prSet presAssocID="{95D7E1FC-2F6A-409E-B5FB-6C40EEB474BD}" presName="textRect" presStyleLbl="revTx" presStyleIdx="1" presStyleCnt="5" custAng="0" custScaleX="167019" custScaleY="110720" custLinFactNeighborX="37295" custLinFactNeighborY="804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85B165-F71D-4DC7-B56E-9B0A726222A1}" type="pres">
      <dgm:prSet presAssocID="{042B46D9-04A5-460B-9988-BA18C53F50A8}" presName="sibTrans" presStyleLbl="sibTrans2D1" presStyleIdx="0" presStyleCnt="0"/>
      <dgm:spPr/>
      <dgm:t>
        <a:bodyPr/>
        <a:lstStyle/>
        <a:p>
          <a:endParaRPr lang="ru-RU"/>
        </a:p>
      </dgm:t>
    </dgm:pt>
    <dgm:pt modelId="{543A9161-9445-46A2-87E3-F2C2B5736530}" type="pres">
      <dgm:prSet presAssocID="{20DD4F5F-423F-489D-8AA9-9DBB027FA01C}" presName="compNode" presStyleCnt="0"/>
      <dgm:spPr/>
    </dgm:pt>
    <dgm:pt modelId="{5C2CA500-5802-4D70-AA35-58356C8613BA}" type="pres">
      <dgm:prSet presAssocID="{20DD4F5F-423F-489D-8AA9-9DBB027FA01C}" presName="pictRect" presStyleLbl="node1" presStyleIdx="2" presStyleCnt="5" custScaleY="205888" custLinFactY="100000" custLinFactNeighborX="21707" custLinFactNeighborY="103432"/>
      <dgm:spPr>
        <a:blipFill rotWithShape="0">
          <a:blip xmlns:r="http://schemas.openxmlformats.org/officeDocument/2006/relationships" r:embed="rId3"/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</dgm:pt>
    <dgm:pt modelId="{5BB72857-9D40-422B-AEB8-024E8EB36F03}" type="pres">
      <dgm:prSet presAssocID="{20DD4F5F-423F-489D-8AA9-9DBB027FA01C}" presName="textRect" presStyleLbl="revTx" presStyleIdx="2" presStyleCnt="5" custLinFactNeighborX="-812" custLinFactNeighborY="11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2EC228-7389-4166-B664-829328830655}" type="pres">
      <dgm:prSet presAssocID="{AC66887C-73F4-4596-A140-3659BAD5CBE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43BFF458-45F8-499C-BB10-6FBE8A493838}" type="pres">
      <dgm:prSet presAssocID="{F44BA4A9-ED22-43B0-B0AA-083592187961}" presName="compNode" presStyleCnt="0"/>
      <dgm:spPr/>
    </dgm:pt>
    <dgm:pt modelId="{29D44DCD-A594-45CA-8176-B72256918FAA}" type="pres">
      <dgm:prSet presAssocID="{F44BA4A9-ED22-43B0-B0AA-083592187961}" presName="pictRect" presStyleLbl="node1" presStyleIdx="3" presStyleCnt="5" custScaleX="134839" custScaleY="150703" custLinFactNeighborX="-30229" custLinFactNeighborY="3472"/>
      <dgm:spPr>
        <a:blipFill rotWithShape="0">
          <a:blip xmlns:r="http://schemas.openxmlformats.org/officeDocument/2006/relationships"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  <dgm:t>
        <a:bodyPr/>
        <a:lstStyle/>
        <a:p>
          <a:endParaRPr lang="ru-RU"/>
        </a:p>
      </dgm:t>
    </dgm:pt>
    <dgm:pt modelId="{36DC9863-FD3F-4EB9-9741-96B5FFF4E8D8}" type="pres">
      <dgm:prSet presAssocID="{F44BA4A9-ED22-43B0-B0AA-083592187961}" presName="textRect" presStyleLbl="revTx" presStyleIdx="3" presStyleCnt="5" custScaleX="131324" custScaleY="73561" custLinFactNeighborX="-18084" custLinFactNeighborY="661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18BD50-D4DF-451C-9CC1-6DDDBB7D51C4}" type="pres">
      <dgm:prSet presAssocID="{1F057DA2-31C8-4954-B102-1DD58271305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CCB3663C-CB44-442C-BF5F-EA2C37CC6B04}" type="pres">
      <dgm:prSet presAssocID="{12EF6F61-2526-4441-AA38-2496511DAF32}" presName="compNode" presStyleCnt="0"/>
      <dgm:spPr/>
    </dgm:pt>
    <dgm:pt modelId="{9C8FDDD4-0A7E-4868-B7B2-1187EB42D1CD}" type="pres">
      <dgm:prSet presAssocID="{12EF6F61-2526-4441-AA38-2496511DAF32}" presName="pictRect" presStyleLbl="node1" presStyleIdx="4" presStyleCnt="5" custScaleY="200225" custLinFactX="-42334" custLinFactNeighborX="-100000" custLinFactNeighborY="-17872"/>
      <dgm:spPr>
        <a:blipFill rotWithShape="0">
          <a:blip xmlns:r="http://schemas.openxmlformats.org/officeDocument/2006/relationships"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  <dgm:t>
        <a:bodyPr/>
        <a:lstStyle/>
        <a:p>
          <a:endParaRPr lang="ru-RU"/>
        </a:p>
      </dgm:t>
    </dgm:pt>
    <dgm:pt modelId="{50782611-997F-49CC-A987-E5FDE72F1B9F}" type="pres">
      <dgm:prSet presAssocID="{12EF6F61-2526-4441-AA38-2496511DAF32}" presName="textRect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00582E6-5824-4402-B0F6-F7D3585E1E44}" type="presOf" srcId="{042B46D9-04A5-460B-9988-BA18C53F50A8}" destId="{D785B165-F71D-4DC7-B56E-9B0A726222A1}" srcOrd="0" destOrd="0" presId="urn:microsoft.com/office/officeart/2005/8/layout/pList1#8"/>
    <dgm:cxn modelId="{6F05DE45-6A9E-4632-B092-091FB14004C0}" type="presOf" srcId="{1F057DA2-31C8-4954-B102-1DD58271305B}" destId="{4B18BD50-D4DF-451C-9CC1-6DDDBB7D51C4}" srcOrd="0" destOrd="0" presId="urn:microsoft.com/office/officeart/2005/8/layout/pList1#8"/>
    <dgm:cxn modelId="{03CA6DD7-7836-48FB-9AE3-572F41FA5219}" srcId="{023B7913-4C0A-4D35-97BE-995A517E898E}" destId="{F44BA4A9-ED22-43B0-B0AA-083592187961}" srcOrd="3" destOrd="0" parTransId="{FEC30DF4-F7F3-4217-BED2-46F0E9AF8E2B}" sibTransId="{1F057DA2-31C8-4954-B102-1DD58271305B}"/>
    <dgm:cxn modelId="{C42303F2-833A-428F-A500-650164722C2B}" type="presOf" srcId="{023B7913-4C0A-4D35-97BE-995A517E898E}" destId="{54C04A60-2891-4F1D-B732-6C0E76972EFE}" srcOrd="0" destOrd="0" presId="urn:microsoft.com/office/officeart/2005/8/layout/pList1#8"/>
    <dgm:cxn modelId="{04D1BC94-CC36-4E60-B882-2A8AA355920A}" type="presOf" srcId="{20DD4F5F-423F-489D-8AA9-9DBB027FA01C}" destId="{5BB72857-9D40-422B-AEB8-024E8EB36F03}" srcOrd="0" destOrd="0" presId="urn:microsoft.com/office/officeart/2005/8/layout/pList1#8"/>
    <dgm:cxn modelId="{5B8A6737-DE6F-440C-B791-91D67DE77D77}" type="presOf" srcId="{95D7E1FC-2F6A-409E-B5FB-6C40EEB474BD}" destId="{A5A5C338-8707-4F2D-8CBD-5B25451D1915}" srcOrd="0" destOrd="0" presId="urn:microsoft.com/office/officeart/2005/8/layout/pList1#8"/>
    <dgm:cxn modelId="{32861EF3-02E6-4B58-AF83-AA4E09446AE6}" type="presOf" srcId="{0DAA3617-D2E7-4D3B-8819-2C133B893172}" destId="{B1356211-6176-4667-B6F6-89DB68FC2A2B}" srcOrd="0" destOrd="0" presId="urn:microsoft.com/office/officeart/2005/8/layout/pList1#8"/>
    <dgm:cxn modelId="{58BDD4DB-90D1-4F17-9992-0DA44657D10A}" type="presOf" srcId="{F44BA4A9-ED22-43B0-B0AA-083592187961}" destId="{36DC9863-FD3F-4EB9-9741-96B5FFF4E8D8}" srcOrd="0" destOrd="0" presId="urn:microsoft.com/office/officeart/2005/8/layout/pList1#8"/>
    <dgm:cxn modelId="{37072BE4-ED44-4B6D-BEF4-E8C3A446AFB1}" srcId="{023B7913-4C0A-4D35-97BE-995A517E898E}" destId="{99F51B8D-4098-416D-87CD-1BC1673F297D}" srcOrd="0" destOrd="0" parTransId="{1ABD4E9A-815D-4F75-9ADF-EDB8B87AC8EB}" sibTransId="{0DAA3617-D2E7-4D3B-8819-2C133B893172}"/>
    <dgm:cxn modelId="{F9407F81-1362-4BB9-96A9-96F05D128BE6}" type="presOf" srcId="{99F51B8D-4098-416D-87CD-1BC1673F297D}" destId="{851CFB53-3AF5-46DD-9264-6C68E06EC005}" srcOrd="0" destOrd="0" presId="urn:microsoft.com/office/officeart/2005/8/layout/pList1#8"/>
    <dgm:cxn modelId="{6F7C6AD0-FE32-41C5-837C-3D9DCB97F68B}" srcId="{023B7913-4C0A-4D35-97BE-995A517E898E}" destId="{12EF6F61-2526-4441-AA38-2496511DAF32}" srcOrd="4" destOrd="0" parTransId="{75ED2C22-C72B-4559-9F59-A973098C1A5F}" sibTransId="{A6F7F953-44D1-4C04-99BF-E8FBE01E007E}"/>
    <dgm:cxn modelId="{5BD90578-AC48-4167-83DD-F752B621613D}" srcId="{023B7913-4C0A-4D35-97BE-995A517E898E}" destId="{20DD4F5F-423F-489D-8AA9-9DBB027FA01C}" srcOrd="2" destOrd="0" parTransId="{09A48C18-A806-467E-A9BA-F0632F38AF39}" sibTransId="{AC66887C-73F4-4596-A140-3659BAD5CBEB}"/>
    <dgm:cxn modelId="{AA7201FF-4CB4-4970-B926-CA76268A7AA8}" type="presOf" srcId="{12EF6F61-2526-4441-AA38-2496511DAF32}" destId="{50782611-997F-49CC-A987-E5FDE72F1B9F}" srcOrd="0" destOrd="0" presId="urn:microsoft.com/office/officeart/2005/8/layout/pList1#8"/>
    <dgm:cxn modelId="{522AF36D-9EB6-4129-B3AE-B21FEEEB08D0}" type="presOf" srcId="{AC66887C-73F4-4596-A140-3659BAD5CBEB}" destId="{F32EC228-7389-4166-B664-829328830655}" srcOrd="0" destOrd="0" presId="urn:microsoft.com/office/officeart/2005/8/layout/pList1#8"/>
    <dgm:cxn modelId="{E0DAF06D-7814-43EE-8620-6E64487D9B5D}" srcId="{023B7913-4C0A-4D35-97BE-995A517E898E}" destId="{95D7E1FC-2F6A-409E-B5FB-6C40EEB474BD}" srcOrd="1" destOrd="0" parTransId="{E5BDC49B-1B12-4112-A15A-B74DBF548D6D}" sibTransId="{042B46D9-04A5-460B-9988-BA18C53F50A8}"/>
    <dgm:cxn modelId="{0F2517A7-4EEC-4433-8A17-30507571AD19}" type="presParOf" srcId="{54C04A60-2891-4F1D-B732-6C0E76972EFE}" destId="{71641496-8B35-4422-93DE-4F3D3C5D1C72}" srcOrd="0" destOrd="0" presId="urn:microsoft.com/office/officeart/2005/8/layout/pList1#8"/>
    <dgm:cxn modelId="{19263751-477B-4BEC-BAA3-B88F6B303C39}" type="presParOf" srcId="{71641496-8B35-4422-93DE-4F3D3C5D1C72}" destId="{751645C0-A2FF-4292-8E77-03F42A6EAA10}" srcOrd="0" destOrd="0" presId="urn:microsoft.com/office/officeart/2005/8/layout/pList1#8"/>
    <dgm:cxn modelId="{AB78BBA1-0579-4923-B35F-FEF40873A4AA}" type="presParOf" srcId="{71641496-8B35-4422-93DE-4F3D3C5D1C72}" destId="{851CFB53-3AF5-46DD-9264-6C68E06EC005}" srcOrd="1" destOrd="0" presId="urn:microsoft.com/office/officeart/2005/8/layout/pList1#8"/>
    <dgm:cxn modelId="{10977ADE-5B8F-4EC2-BE14-432066BA1C01}" type="presParOf" srcId="{54C04A60-2891-4F1D-B732-6C0E76972EFE}" destId="{B1356211-6176-4667-B6F6-89DB68FC2A2B}" srcOrd="1" destOrd="0" presId="urn:microsoft.com/office/officeart/2005/8/layout/pList1#8"/>
    <dgm:cxn modelId="{875256E4-FFFB-4F65-986B-18000636E68F}" type="presParOf" srcId="{54C04A60-2891-4F1D-B732-6C0E76972EFE}" destId="{65DCEA6A-34D8-4B9C-9D18-B0DA464328AF}" srcOrd="2" destOrd="0" presId="urn:microsoft.com/office/officeart/2005/8/layout/pList1#8"/>
    <dgm:cxn modelId="{52CB19A4-2C69-459C-AD1E-0FB512A1B3D8}" type="presParOf" srcId="{65DCEA6A-34D8-4B9C-9D18-B0DA464328AF}" destId="{D491C22B-7E4D-4CB8-B02D-5AC385A87C5F}" srcOrd="0" destOrd="0" presId="urn:microsoft.com/office/officeart/2005/8/layout/pList1#8"/>
    <dgm:cxn modelId="{01761CB4-5815-4DE0-9C3A-8CA74C89AE0E}" type="presParOf" srcId="{65DCEA6A-34D8-4B9C-9D18-B0DA464328AF}" destId="{A5A5C338-8707-4F2D-8CBD-5B25451D1915}" srcOrd="1" destOrd="0" presId="urn:microsoft.com/office/officeart/2005/8/layout/pList1#8"/>
    <dgm:cxn modelId="{53384708-85F9-4CC2-93F6-331F2AB13B7D}" type="presParOf" srcId="{54C04A60-2891-4F1D-B732-6C0E76972EFE}" destId="{D785B165-F71D-4DC7-B56E-9B0A726222A1}" srcOrd="3" destOrd="0" presId="urn:microsoft.com/office/officeart/2005/8/layout/pList1#8"/>
    <dgm:cxn modelId="{F5C14A0D-BC87-44D8-A393-C989B1D02AC4}" type="presParOf" srcId="{54C04A60-2891-4F1D-B732-6C0E76972EFE}" destId="{543A9161-9445-46A2-87E3-F2C2B5736530}" srcOrd="4" destOrd="0" presId="urn:microsoft.com/office/officeart/2005/8/layout/pList1#8"/>
    <dgm:cxn modelId="{51227400-0FB4-462E-9B54-45FCC3B01D20}" type="presParOf" srcId="{543A9161-9445-46A2-87E3-F2C2B5736530}" destId="{5C2CA500-5802-4D70-AA35-58356C8613BA}" srcOrd="0" destOrd="0" presId="urn:microsoft.com/office/officeart/2005/8/layout/pList1#8"/>
    <dgm:cxn modelId="{AC06DA84-2E99-4AE7-89C4-E4311FACBEF9}" type="presParOf" srcId="{543A9161-9445-46A2-87E3-F2C2B5736530}" destId="{5BB72857-9D40-422B-AEB8-024E8EB36F03}" srcOrd="1" destOrd="0" presId="urn:microsoft.com/office/officeart/2005/8/layout/pList1#8"/>
    <dgm:cxn modelId="{45317958-AA88-4187-8960-30E1553A6E9C}" type="presParOf" srcId="{54C04A60-2891-4F1D-B732-6C0E76972EFE}" destId="{F32EC228-7389-4166-B664-829328830655}" srcOrd="5" destOrd="0" presId="urn:microsoft.com/office/officeart/2005/8/layout/pList1#8"/>
    <dgm:cxn modelId="{925D25C4-2E88-440F-A1CA-4BB8FF914C2F}" type="presParOf" srcId="{54C04A60-2891-4F1D-B732-6C0E76972EFE}" destId="{43BFF458-45F8-499C-BB10-6FBE8A493838}" srcOrd="6" destOrd="0" presId="urn:microsoft.com/office/officeart/2005/8/layout/pList1#8"/>
    <dgm:cxn modelId="{85CCDDCD-8850-4476-A594-86294ABEA4F4}" type="presParOf" srcId="{43BFF458-45F8-499C-BB10-6FBE8A493838}" destId="{29D44DCD-A594-45CA-8176-B72256918FAA}" srcOrd="0" destOrd="0" presId="urn:microsoft.com/office/officeart/2005/8/layout/pList1#8"/>
    <dgm:cxn modelId="{4FD727B9-7A37-4927-AFF3-3D5A19CCD731}" type="presParOf" srcId="{43BFF458-45F8-499C-BB10-6FBE8A493838}" destId="{36DC9863-FD3F-4EB9-9741-96B5FFF4E8D8}" srcOrd="1" destOrd="0" presId="urn:microsoft.com/office/officeart/2005/8/layout/pList1#8"/>
    <dgm:cxn modelId="{BEC7C23C-2EB6-46B7-AAB2-82DD6EC3098F}" type="presParOf" srcId="{54C04A60-2891-4F1D-B732-6C0E76972EFE}" destId="{4B18BD50-D4DF-451C-9CC1-6DDDBB7D51C4}" srcOrd="7" destOrd="0" presId="urn:microsoft.com/office/officeart/2005/8/layout/pList1#8"/>
    <dgm:cxn modelId="{D18A88B8-C1CE-4EF7-A907-2DD37558F841}" type="presParOf" srcId="{54C04A60-2891-4F1D-B732-6C0E76972EFE}" destId="{CCB3663C-CB44-442C-BF5F-EA2C37CC6B04}" srcOrd="8" destOrd="0" presId="urn:microsoft.com/office/officeart/2005/8/layout/pList1#8"/>
    <dgm:cxn modelId="{9B78E0BC-8F67-496C-9EF5-D0267727C128}" type="presParOf" srcId="{CCB3663C-CB44-442C-BF5F-EA2C37CC6B04}" destId="{9C8FDDD4-0A7E-4868-B7B2-1187EB42D1CD}" srcOrd="0" destOrd="0" presId="urn:microsoft.com/office/officeart/2005/8/layout/pList1#8"/>
    <dgm:cxn modelId="{73D5BB93-185A-47C4-B2E3-E5D999BDFAC7}" type="presParOf" srcId="{CCB3663C-CB44-442C-BF5F-EA2C37CC6B04}" destId="{50782611-997F-49CC-A987-E5FDE72F1B9F}" srcOrd="1" destOrd="0" presId="urn:microsoft.com/office/officeart/2005/8/layout/pList1#8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EB01F13-5321-48D3-BB04-CCF67431105C}" type="doc">
      <dgm:prSet loTypeId="urn:microsoft.com/office/officeart/2005/8/layout/pList1#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E5D4793-A136-4177-A95C-B8B61C525979}">
      <dgm:prSet phldrT="[Текст]" custT="1"/>
      <dgm:spPr/>
      <dgm:t>
        <a:bodyPr/>
        <a:lstStyle/>
        <a:p>
          <a:r>
            <a:rPr lang="ru-RU" sz="1200" dirty="0" smtClean="0">
              <a:latin typeface="Arial Black" pitchFamily="34" charset="0"/>
            </a:rPr>
            <a:t>Пекарня</a:t>
          </a:r>
          <a:endParaRPr lang="ru-RU" sz="1200" dirty="0">
            <a:latin typeface="Arial Black" pitchFamily="34" charset="0"/>
          </a:endParaRPr>
        </a:p>
      </dgm:t>
    </dgm:pt>
    <dgm:pt modelId="{347F5672-2134-493B-8370-BF1F5F056E27}" type="parTrans" cxnId="{BF7E4381-1689-4643-989D-069D25253449}">
      <dgm:prSet/>
      <dgm:spPr/>
      <dgm:t>
        <a:bodyPr/>
        <a:lstStyle/>
        <a:p>
          <a:endParaRPr lang="ru-RU"/>
        </a:p>
      </dgm:t>
    </dgm:pt>
    <dgm:pt modelId="{BBF993D4-54EB-4208-BFF4-ADF9FC8489D2}" type="sibTrans" cxnId="{BF7E4381-1689-4643-989D-069D25253449}">
      <dgm:prSet/>
      <dgm:spPr/>
      <dgm:t>
        <a:bodyPr/>
        <a:lstStyle/>
        <a:p>
          <a:endParaRPr lang="ru-RU"/>
        </a:p>
      </dgm:t>
    </dgm:pt>
    <dgm:pt modelId="{A07DC194-E49F-4EB2-AFCC-BD3EAEA7494B}">
      <dgm:prSet phldrT="[Текст]" custT="1"/>
      <dgm:spPr/>
      <dgm:t>
        <a:bodyPr/>
        <a:lstStyle/>
        <a:p>
          <a:r>
            <a:rPr lang="ru-RU" sz="1200" dirty="0" smtClean="0">
              <a:latin typeface="Arial Black" pitchFamily="34" charset="0"/>
            </a:rPr>
            <a:t>Прачечная</a:t>
          </a:r>
          <a:endParaRPr lang="ru-RU" sz="1200" dirty="0">
            <a:latin typeface="Arial Black" pitchFamily="34" charset="0"/>
          </a:endParaRPr>
        </a:p>
      </dgm:t>
    </dgm:pt>
    <dgm:pt modelId="{1FF39DEB-9BF1-4949-9671-24B8C7ACE429}" type="sibTrans" cxnId="{7D3B41C4-B1F5-4651-93E9-18BB101EC0FC}">
      <dgm:prSet/>
      <dgm:spPr/>
      <dgm:t>
        <a:bodyPr/>
        <a:lstStyle/>
        <a:p>
          <a:endParaRPr lang="ru-RU"/>
        </a:p>
      </dgm:t>
    </dgm:pt>
    <dgm:pt modelId="{D493B91E-35B7-4555-84BD-EE053ECBFCD4}" type="parTrans" cxnId="{7D3B41C4-B1F5-4651-93E9-18BB101EC0FC}">
      <dgm:prSet/>
      <dgm:spPr/>
      <dgm:t>
        <a:bodyPr/>
        <a:lstStyle/>
        <a:p>
          <a:endParaRPr lang="ru-RU"/>
        </a:p>
      </dgm:t>
    </dgm:pt>
    <dgm:pt modelId="{3DD80BBE-598F-420A-AA25-3AF88E074FC3}">
      <dgm:prSet phldrT="[Текст]" custT="1"/>
      <dgm:spPr/>
      <dgm:t>
        <a:bodyPr/>
        <a:lstStyle/>
        <a:p>
          <a:r>
            <a:rPr lang="ru-RU" sz="1200" dirty="0" smtClean="0">
              <a:latin typeface="Arial Black" pitchFamily="34" charset="0"/>
            </a:rPr>
            <a:t>Газовая котельная</a:t>
          </a:r>
          <a:endParaRPr lang="ru-RU" sz="1200" dirty="0">
            <a:latin typeface="Arial Black" pitchFamily="34" charset="0"/>
          </a:endParaRPr>
        </a:p>
      </dgm:t>
    </dgm:pt>
    <dgm:pt modelId="{8E1F1288-7A7E-4143-868F-38AA7681BABA}" type="sibTrans" cxnId="{41EC4E12-4F07-40D7-BA31-8B56A350CB76}">
      <dgm:prSet/>
      <dgm:spPr/>
      <dgm:t>
        <a:bodyPr/>
        <a:lstStyle/>
        <a:p>
          <a:endParaRPr lang="ru-RU"/>
        </a:p>
      </dgm:t>
    </dgm:pt>
    <dgm:pt modelId="{4E009A84-1CFA-435E-B256-658EA4DAF808}" type="parTrans" cxnId="{41EC4E12-4F07-40D7-BA31-8B56A350CB76}">
      <dgm:prSet/>
      <dgm:spPr/>
      <dgm:t>
        <a:bodyPr/>
        <a:lstStyle/>
        <a:p>
          <a:endParaRPr lang="ru-RU"/>
        </a:p>
      </dgm:t>
    </dgm:pt>
    <dgm:pt modelId="{D8D2AA85-77B7-42BE-B565-2891C417AA94}">
      <dgm:prSet phldrT="[Текст]" custT="1"/>
      <dgm:spPr/>
      <dgm:t>
        <a:bodyPr/>
        <a:lstStyle/>
        <a:p>
          <a:r>
            <a:rPr lang="ru-RU" sz="1200" dirty="0" smtClean="0">
              <a:latin typeface="Arial Black" pitchFamily="34" charset="0"/>
            </a:rPr>
            <a:t>Транспортная</a:t>
          </a:r>
          <a:r>
            <a:rPr lang="ru-RU" sz="1200" baseline="0" dirty="0" smtClean="0">
              <a:latin typeface="Arial Black" pitchFamily="34" charset="0"/>
            </a:rPr>
            <a:t> служба</a:t>
          </a:r>
          <a:endParaRPr lang="ru-RU" sz="1200" dirty="0">
            <a:latin typeface="Arial Black" pitchFamily="34" charset="0"/>
          </a:endParaRPr>
        </a:p>
      </dgm:t>
    </dgm:pt>
    <dgm:pt modelId="{D74A4CE0-969C-4C3D-A87D-D8B24A5FAC77}" type="sibTrans" cxnId="{03259746-CF75-4D28-9F64-E70731EADA76}">
      <dgm:prSet/>
      <dgm:spPr/>
      <dgm:t>
        <a:bodyPr/>
        <a:lstStyle/>
        <a:p>
          <a:endParaRPr lang="ru-RU"/>
        </a:p>
      </dgm:t>
    </dgm:pt>
    <dgm:pt modelId="{5C32D7A7-515C-42CE-9AAC-CB0348F2D645}" type="parTrans" cxnId="{03259746-CF75-4D28-9F64-E70731EADA76}">
      <dgm:prSet/>
      <dgm:spPr/>
      <dgm:t>
        <a:bodyPr/>
        <a:lstStyle/>
        <a:p>
          <a:endParaRPr lang="ru-RU"/>
        </a:p>
      </dgm:t>
    </dgm:pt>
    <dgm:pt modelId="{ABC1BB85-BFB5-49B4-A417-809BA3D72E24}" type="pres">
      <dgm:prSet presAssocID="{AEB01F13-5321-48D3-BB04-CCF67431105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2EEF8B1-D006-4ECE-9CEB-4D69557D8274}" type="pres">
      <dgm:prSet presAssocID="{3DD80BBE-598F-420A-AA25-3AF88E074FC3}" presName="compNode" presStyleCnt="0"/>
      <dgm:spPr/>
    </dgm:pt>
    <dgm:pt modelId="{6643A370-A423-4CC3-A52C-DFD15E3D62C4}" type="pres">
      <dgm:prSet presAssocID="{3DD80BBE-598F-420A-AA25-3AF88E074FC3}" presName="pictRect" presStyleLbl="node1" presStyleIdx="0" presStyleCnt="4" custLinFactX="100000" custLinFactNeighborX="120811" custLinFactNeighborY="649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  <dgm:t>
        <a:bodyPr/>
        <a:lstStyle/>
        <a:p>
          <a:endParaRPr lang="ru-RU"/>
        </a:p>
      </dgm:t>
    </dgm:pt>
    <dgm:pt modelId="{3CE1E8D9-D3FD-419E-BD2D-D82BDA7E8104}" type="pres">
      <dgm:prSet presAssocID="{3DD80BBE-598F-420A-AA25-3AF88E074FC3}" presName="textRect" presStyleLbl="revTx" presStyleIdx="0" presStyleCnt="4" custScaleY="606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6550E8-E671-4BB1-9C06-E96B79790DFA}" type="pres">
      <dgm:prSet presAssocID="{8E1F1288-7A7E-4143-868F-38AA7681BABA}" presName="sibTrans" presStyleLbl="sibTrans2D1" presStyleIdx="0" presStyleCnt="0"/>
      <dgm:spPr/>
      <dgm:t>
        <a:bodyPr/>
        <a:lstStyle/>
        <a:p>
          <a:endParaRPr lang="ru-RU"/>
        </a:p>
      </dgm:t>
    </dgm:pt>
    <dgm:pt modelId="{26941429-B45E-4942-9578-3D7CBE5046D3}" type="pres">
      <dgm:prSet presAssocID="{EE5D4793-A136-4177-A95C-B8B61C525979}" presName="compNode" presStyleCnt="0"/>
      <dgm:spPr/>
    </dgm:pt>
    <dgm:pt modelId="{39DAD507-8711-46DD-87CD-8B98F5AA4699}" type="pres">
      <dgm:prSet presAssocID="{EE5D4793-A136-4177-A95C-B8B61C525979}" presName="pictRect" presStyleLbl="node1" presStyleIdx="1" presStyleCnt="4" custScaleX="98660" custScaleY="108684" custLinFactNeighborX="-1209" custLinFactNeighborY="-44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  <dgm:t>
        <a:bodyPr/>
        <a:lstStyle/>
        <a:p>
          <a:endParaRPr lang="ru-RU"/>
        </a:p>
      </dgm:t>
    </dgm:pt>
    <dgm:pt modelId="{B0327257-A684-45EA-A019-904C171D81C9}" type="pres">
      <dgm:prSet presAssocID="{EE5D4793-A136-4177-A95C-B8B61C525979}" presName="textRect" presStyleLbl="revTx" presStyleIdx="1" presStyleCnt="4" custScaleY="728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ADBAC5-0110-4821-BB5A-34F645AE9850}" type="pres">
      <dgm:prSet presAssocID="{BBF993D4-54EB-4208-BFF4-ADF9FC8489D2}" presName="sibTrans" presStyleLbl="sibTrans2D1" presStyleIdx="0" presStyleCnt="0"/>
      <dgm:spPr/>
      <dgm:t>
        <a:bodyPr/>
        <a:lstStyle/>
        <a:p>
          <a:endParaRPr lang="ru-RU"/>
        </a:p>
      </dgm:t>
    </dgm:pt>
    <dgm:pt modelId="{D19655BD-66B2-421B-8809-E1F764C114B8}" type="pres">
      <dgm:prSet presAssocID="{D8D2AA85-77B7-42BE-B565-2891C417AA94}" presName="compNode" presStyleCnt="0"/>
      <dgm:spPr/>
    </dgm:pt>
    <dgm:pt modelId="{526C7449-3270-4BA4-BC84-A4DA843DCCDA}" type="pres">
      <dgm:prSet presAssocID="{D8D2AA85-77B7-42BE-B565-2891C417AA94}" presName="pictRect" presStyleLbl="node1" presStyleIdx="2" presStyleCnt="4" custScaleY="111494" custLinFactX="27507" custLinFactNeighborX="100000" custLinFactNeighborY="-2755"/>
      <dgm:spPr>
        <a:blipFill rotWithShape="0">
          <a:blip xmlns:r="http://schemas.openxmlformats.org/officeDocument/2006/relationships" r:embed="rId3"/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  <dgm:t>
        <a:bodyPr/>
        <a:lstStyle/>
        <a:p>
          <a:endParaRPr lang="ru-RU"/>
        </a:p>
      </dgm:t>
    </dgm:pt>
    <dgm:pt modelId="{EAF008EC-331E-499D-BD8A-867F79B32507}" type="pres">
      <dgm:prSet presAssocID="{D8D2AA85-77B7-42BE-B565-2891C417AA94}" presName="textRect" presStyleLbl="revTx" presStyleIdx="2" presStyleCnt="4" custScaleY="784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04FBBB-848F-4E69-AB23-6E38A7E601FF}" type="pres">
      <dgm:prSet presAssocID="{D74A4CE0-969C-4C3D-A87D-D8B24A5FAC77}" presName="sibTrans" presStyleLbl="sibTrans2D1" presStyleIdx="0" presStyleCnt="0"/>
      <dgm:spPr/>
      <dgm:t>
        <a:bodyPr/>
        <a:lstStyle/>
        <a:p>
          <a:endParaRPr lang="ru-RU"/>
        </a:p>
      </dgm:t>
    </dgm:pt>
    <dgm:pt modelId="{02050D4A-D384-48DE-AA7D-6CCE15870D28}" type="pres">
      <dgm:prSet presAssocID="{A07DC194-E49F-4EB2-AFCC-BD3EAEA7494B}" presName="compNode" presStyleCnt="0"/>
      <dgm:spPr/>
    </dgm:pt>
    <dgm:pt modelId="{123DF6EB-7554-4DE2-BC4D-52BCCD568F7C}" type="pres">
      <dgm:prSet presAssocID="{A07DC194-E49F-4EB2-AFCC-BD3EAEA7494B}" presName="pictRect" presStyleLbl="node1" presStyleIdx="3" presStyleCnt="4" custScaleX="97101" custScaleY="106753" custLinFactX="-128185" custLinFactNeighborX="-200000" custLinFactNeighborY="4916"/>
      <dgm:spPr>
        <a:blipFill rotWithShape="0">
          <a:blip xmlns:r="http://schemas.openxmlformats.org/officeDocument/2006/relationships" r:embed="rId4"/>
          <a:stretch>
            <a:fillRect/>
          </a:stretch>
        </a:blipFill>
        <a:ln>
          <a:solidFill>
            <a:schemeClr val="bg2">
              <a:lumMod val="50000"/>
            </a:schemeClr>
          </a:solidFill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gm:spPr>
      <dgm:t>
        <a:bodyPr/>
        <a:lstStyle/>
        <a:p>
          <a:endParaRPr lang="ru-RU"/>
        </a:p>
      </dgm:t>
    </dgm:pt>
    <dgm:pt modelId="{484326FD-E824-4575-A705-2B6B4BE8D917}" type="pres">
      <dgm:prSet presAssocID="{A07DC194-E49F-4EB2-AFCC-BD3EAEA7494B}" presName="textRect" presStyleLbl="revTx" presStyleIdx="3" presStyleCnt="4" custScaleY="735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00B647D-85B6-4F7A-85FD-525B819F6341}" type="presOf" srcId="{3DD80BBE-598F-420A-AA25-3AF88E074FC3}" destId="{3CE1E8D9-D3FD-419E-BD2D-D82BDA7E8104}" srcOrd="0" destOrd="0" presId="urn:microsoft.com/office/officeart/2005/8/layout/pList1#9"/>
    <dgm:cxn modelId="{501CCF01-E1B5-431C-BF3D-604AA9252243}" type="presOf" srcId="{BBF993D4-54EB-4208-BFF4-ADF9FC8489D2}" destId="{11ADBAC5-0110-4821-BB5A-34F645AE9850}" srcOrd="0" destOrd="0" presId="urn:microsoft.com/office/officeart/2005/8/layout/pList1#9"/>
    <dgm:cxn modelId="{5FC5B41B-1AB0-4DD3-8B98-EF36FBCEB049}" type="presOf" srcId="{A07DC194-E49F-4EB2-AFCC-BD3EAEA7494B}" destId="{484326FD-E824-4575-A705-2B6B4BE8D917}" srcOrd="0" destOrd="0" presId="urn:microsoft.com/office/officeart/2005/8/layout/pList1#9"/>
    <dgm:cxn modelId="{56279461-70AC-4F81-A646-4B1512EE8704}" type="presOf" srcId="{D74A4CE0-969C-4C3D-A87D-D8B24A5FAC77}" destId="{6E04FBBB-848F-4E69-AB23-6E38A7E601FF}" srcOrd="0" destOrd="0" presId="urn:microsoft.com/office/officeart/2005/8/layout/pList1#9"/>
    <dgm:cxn modelId="{BF7E4381-1689-4643-989D-069D25253449}" srcId="{AEB01F13-5321-48D3-BB04-CCF67431105C}" destId="{EE5D4793-A136-4177-A95C-B8B61C525979}" srcOrd="1" destOrd="0" parTransId="{347F5672-2134-493B-8370-BF1F5F056E27}" sibTransId="{BBF993D4-54EB-4208-BFF4-ADF9FC8489D2}"/>
    <dgm:cxn modelId="{7D3B41C4-B1F5-4651-93E9-18BB101EC0FC}" srcId="{AEB01F13-5321-48D3-BB04-CCF67431105C}" destId="{A07DC194-E49F-4EB2-AFCC-BD3EAEA7494B}" srcOrd="3" destOrd="0" parTransId="{D493B91E-35B7-4555-84BD-EE053ECBFCD4}" sibTransId="{1FF39DEB-9BF1-4949-9671-24B8C7ACE429}"/>
    <dgm:cxn modelId="{52F26E48-CCFD-4811-BB01-738B9A067E00}" type="presOf" srcId="{D8D2AA85-77B7-42BE-B565-2891C417AA94}" destId="{EAF008EC-331E-499D-BD8A-867F79B32507}" srcOrd="0" destOrd="0" presId="urn:microsoft.com/office/officeart/2005/8/layout/pList1#9"/>
    <dgm:cxn modelId="{D246C02A-1FEF-4DC4-927A-74EE8A7A6D3C}" type="presOf" srcId="{8E1F1288-7A7E-4143-868F-38AA7681BABA}" destId="{7F6550E8-E671-4BB1-9C06-E96B79790DFA}" srcOrd="0" destOrd="0" presId="urn:microsoft.com/office/officeart/2005/8/layout/pList1#9"/>
    <dgm:cxn modelId="{41EC4E12-4F07-40D7-BA31-8B56A350CB76}" srcId="{AEB01F13-5321-48D3-BB04-CCF67431105C}" destId="{3DD80BBE-598F-420A-AA25-3AF88E074FC3}" srcOrd="0" destOrd="0" parTransId="{4E009A84-1CFA-435E-B256-658EA4DAF808}" sibTransId="{8E1F1288-7A7E-4143-868F-38AA7681BABA}"/>
    <dgm:cxn modelId="{5FB2D9E7-0C4F-4ECC-85F6-C3966FB83B10}" type="presOf" srcId="{EE5D4793-A136-4177-A95C-B8B61C525979}" destId="{B0327257-A684-45EA-A019-904C171D81C9}" srcOrd="0" destOrd="0" presId="urn:microsoft.com/office/officeart/2005/8/layout/pList1#9"/>
    <dgm:cxn modelId="{03259746-CF75-4D28-9F64-E70731EADA76}" srcId="{AEB01F13-5321-48D3-BB04-CCF67431105C}" destId="{D8D2AA85-77B7-42BE-B565-2891C417AA94}" srcOrd="2" destOrd="0" parTransId="{5C32D7A7-515C-42CE-9AAC-CB0348F2D645}" sibTransId="{D74A4CE0-969C-4C3D-A87D-D8B24A5FAC77}"/>
    <dgm:cxn modelId="{761C5D6C-E4C5-4910-A6B0-5B4FB909034D}" type="presOf" srcId="{AEB01F13-5321-48D3-BB04-CCF67431105C}" destId="{ABC1BB85-BFB5-49B4-A417-809BA3D72E24}" srcOrd="0" destOrd="0" presId="urn:microsoft.com/office/officeart/2005/8/layout/pList1#9"/>
    <dgm:cxn modelId="{575E371C-E461-497B-B7C4-C1803923AD28}" type="presParOf" srcId="{ABC1BB85-BFB5-49B4-A417-809BA3D72E24}" destId="{32EEF8B1-D006-4ECE-9CEB-4D69557D8274}" srcOrd="0" destOrd="0" presId="urn:microsoft.com/office/officeart/2005/8/layout/pList1#9"/>
    <dgm:cxn modelId="{0C0DEC8E-DC66-42BB-8E5E-5C7B21DFF84B}" type="presParOf" srcId="{32EEF8B1-D006-4ECE-9CEB-4D69557D8274}" destId="{6643A370-A423-4CC3-A52C-DFD15E3D62C4}" srcOrd="0" destOrd="0" presId="urn:microsoft.com/office/officeart/2005/8/layout/pList1#9"/>
    <dgm:cxn modelId="{C327F66A-1947-4E0D-A432-A380F64EDD34}" type="presParOf" srcId="{32EEF8B1-D006-4ECE-9CEB-4D69557D8274}" destId="{3CE1E8D9-D3FD-419E-BD2D-D82BDA7E8104}" srcOrd="1" destOrd="0" presId="urn:microsoft.com/office/officeart/2005/8/layout/pList1#9"/>
    <dgm:cxn modelId="{6297B999-9D28-456D-9CF4-4F5A223FEF02}" type="presParOf" srcId="{ABC1BB85-BFB5-49B4-A417-809BA3D72E24}" destId="{7F6550E8-E671-4BB1-9C06-E96B79790DFA}" srcOrd="1" destOrd="0" presId="urn:microsoft.com/office/officeart/2005/8/layout/pList1#9"/>
    <dgm:cxn modelId="{A77CCA19-34CC-4BDF-A7DC-1F53B6D81351}" type="presParOf" srcId="{ABC1BB85-BFB5-49B4-A417-809BA3D72E24}" destId="{26941429-B45E-4942-9578-3D7CBE5046D3}" srcOrd="2" destOrd="0" presId="urn:microsoft.com/office/officeart/2005/8/layout/pList1#9"/>
    <dgm:cxn modelId="{97C188AB-F61A-45E7-9E65-78CC9B81C7E7}" type="presParOf" srcId="{26941429-B45E-4942-9578-3D7CBE5046D3}" destId="{39DAD507-8711-46DD-87CD-8B98F5AA4699}" srcOrd="0" destOrd="0" presId="urn:microsoft.com/office/officeart/2005/8/layout/pList1#9"/>
    <dgm:cxn modelId="{5A55B9CC-BD1C-4925-9FBC-D6B955C82288}" type="presParOf" srcId="{26941429-B45E-4942-9578-3D7CBE5046D3}" destId="{B0327257-A684-45EA-A019-904C171D81C9}" srcOrd="1" destOrd="0" presId="urn:microsoft.com/office/officeart/2005/8/layout/pList1#9"/>
    <dgm:cxn modelId="{B6B08BCC-216B-4BE1-8684-725A6D3183E6}" type="presParOf" srcId="{ABC1BB85-BFB5-49B4-A417-809BA3D72E24}" destId="{11ADBAC5-0110-4821-BB5A-34F645AE9850}" srcOrd="3" destOrd="0" presId="urn:microsoft.com/office/officeart/2005/8/layout/pList1#9"/>
    <dgm:cxn modelId="{C57DC7E5-E7EB-4352-B16E-DC7A57492D56}" type="presParOf" srcId="{ABC1BB85-BFB5-49B4-A417-809BA3D72E24}" destId="{D19655BD-66B2-421B-8809-E1F764C114B8}" srcOrd="4" destOrd="0" presId="urn:microsoft.com/office/officeart/2005/8/layout/pList1#9"/>
    <dgm:cxn modelId="{3A378EEE-DFC1-43ED-9971-715E01BE369A}" type="presParOf" srcId="{D19655BD-66B2-421B-8809-E1F764C114B8}" destId="{526C7449-3270-4BA4-BC84-A4DA843DCCDA}" srcOrd="0" destOrd="0" presId="urn:microsoft.com/office/officeart/2005/8/layout/pList1#9"/>
    <dgm:cxn modelId="{1E394356-70A9-48B1-997E-6886DABC09AA}" type="presParOf" srcId="{D19655BD-66B2-421B-8809-E1F764C114B8}" destId="{EAF008EC-331E-499D-BD8A-867F79B32507}" srcOrd="1" destOrd="0" presId="urn:microsoft.com/office/officeart/2005/8/layout/pList1#9"/>
    <dgm:cxn modelId="{DC6E2E63-F1B0-4825-B064-EB3CAB6A88BD}" type="presParOf" srcId="{ABC1BB85-BFB5-49B4-A417-809BA3D72E24}" destId="{6E04FBBB-848F-4E69-AB23-6E38A7E601FF}" srcOrd="5" destOrd="0" presId="urn:microsoft.com/office/officeart/2005/8/layout/pList1#9"/>
    <dgm:cxn modelId="{3981816E-2F85-42D0-93A4-5E19E7D7CE86}" type="presParOf" srcId="{ABC1BB85-BFB5-49B4-A417-809BA3D72E24}" destId="{02050D4A-D384-48DE-AA7D-6CCE15870D28}" srcOrd="6" destOrd="0" presId="urn:microsoft.com/office/officeart/2005/8/layout/pList1#9"/>
    <dgm:cxn modelId="{65CBECFD-CBF0-4CA3-9C23-01D15A7E3CEB}" type="presParOf" srcId="{02050D4A-D384-48DE-AA7D-6CCE15870D28}" destId="{123DF6EB-7554-4DE2-BC4D-52BCCD568F7C}" srcOrd="0" destOrd="0" presId="urn:microsoft.com/office/officeart/2005/8/layout/pList1#9"/>
    <dgm:cxn modelId="{8BB2CFF6-554B-4D31-8011-A32AC753D329}" type="presParOf" srcId="{02050D4A-D384-48DE-AA7D-6CCE15870D28}" destId="{484326FD-E824-4575-A705-2B6B4BE8D917}" srcOrd="1" destOrd="0" presId="urn:microsoft.com/office/officeart/2005/8/layout/pList1#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BFCC0E-883C-4B47-988A-1EE3E2B67366}">
      <dsp:nvSpPr>
        <dsp:cNvPr id="0" name=""/>
        <dsp:cNvSpPr/>
      </dsp:nvSpPr>
      <dsp:spPr>
        <a:xfrm>
          <a:off x="922917" y="2904"/>
          <a:ext cx="1795577" cy="1237153"/>
        </a:xfrm>
        <a:prstGeom prst="roundRect">
          <a:avLst/>
        </a:prstGeom>
        <a:blipFill rotWithShape="0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bg2">
              <a:lumMod val="50000"/>
            </a:schemeClr>
          </a:solidFill>
          <a:prstDash val="solid"/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316ABC-C910-4ADD-AF18-08B408EFEF66}">
      <dsp:nvSpPr>
        <dsp:cNvPr id="0" name=""/>
        <dsp:cNvSpPr/>
      </dsp:nvSpPr>
      <dsp:spPr>
        <a:xfrm>
          <a:off x="922917" y="1240057"/>
          <a:ext cx="1795577" cy="6661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Arial Black" pitchFamily="34" charset="0"/>
            </a:rPr>
            <a:t>Кружок прикладного искусства </a:t>
          </a:r>
          <a:endParaRPr lang="ru-RU" sz="1200" b="1" kern="1200" dirty="0">
            <a:latin typeface="Arial Black" pitchFamily="34" charset="0"/>
          </a:endParaRPr>
        </a:p>
      </dsp:txBody>
      <dsp:txXfrm>
        <a:off x="922917" y="1240057"/>
        <a:ext cx="1795577" cy="666159"/>
      </dsp:txXfrm>
    </dsp:sp>
    <dsp:sp modelId="{E84B4693-CD5C-40EB-B9F4-E030B7D4DF16}">
      <dsp:nvSpPr>
        <dsp:cNvPr id="0" name=""/>
        <dsp:cNvSpPr/>
      </dsp:nvSpPr>
      <dsp:spPr>
        <a:xfrm>
          <a:off x="2898128" y="2904"/>
          <a:ext cx="1795577" cy="1237153"/>
        </a:xfrm>
        <a:prstGeom prst="roundRect">
          <a:avLst/>
        </a:prstGeom>
        <a:blipFill rotWithShape="0"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bg2">
              <a:lumMod val="50000"/>
            </a:schemeClr>
          </a:solidFill>
          <a:prstDash val="solid"/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0EDF50-B998-4551-AC2A-807BE570DD3F}">
      <dsp:nvSpPr>
        <dsp:cNvPr id="0" name=""/>
        <dsp:cNvSpPr/>
      </dsp:nvSpPr>
      <dsp:spPr>
        <a:xfrm>
          <a:off x="2898128" y="1240057"/>
          <a:ext cx="1795577" cy="6661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 Black" pitchFamily="34" charset="0"/>
            </a:rPr>
            <a:t>Литературная гостиная</a:t>
          </a:r>
          <a:endParaRPr lang="ru-RU" sz="1200" kern="1200" dirty="0">
            <a:latin typeface="Arial Black" pitchFamily="34" charset="0"/>
          </a:endParaRPr>
        </a:p>
      </dsp:txBody>
      <dsp:txXfrm>
        <a:off x="2898128" y="1240057"/>
        <a:ext cx="1795577" cy="666159"/>
      </dsp:txXfrm>
    </dsp:sp>
    <dsp:sp modelId="{1D5CC487-07C5-4A09-B803-A51FCB45149F}">
      <dsp:nvSpPr>
        <dsp:cNvPr id="0" name=""/>
        <dsp:cNvSpPr/>
      </dsp:nvSpPr>
      <dsp:spPr>
        <a:xfrm>
          <a:off x="922917" y="2085774"/>
          <a:ext cx="1795577" cy="1237153"/>
        </a:xfrm>
        <a:prstGeom prst="roundRect">
          <a:avLst/>
        </a:prstGeom>
        <a:blipFill rotWithShape="0"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bg2">
              <a:lumMod val="50000"/>
            </a:schemeClr>
          </a:solidFill>
          <a:prstDash val="solid"/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A8F83C-366A-4A31-9040-F656F4A5688B}">
      <dsp:nvSpPr>
        <dsp:cNvPr id="0" name=""/>
        <dsp:cNvSpPr/>
      </dsp:nvSpPr>
      <dsp:spPr>
        <a:xfrm>
          <a:off x="922917" y="3322928"/>
          <a:ext cx="1795577" cy="6661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 Black" pitchFamily="34" charset="0"/>
            </a:rPr>
            <a:t>Класс обучения компьютерной грамотности</a:t>
          </a:r>
          <a:endParaRPr lang="ru-RU" sz="1200" kern="1200" dirty="0">
            <a:latin typeface="Arial Black" pitchFamily="34" charset="0"/>
          </a:endParaRPr>
        </a:p>
      </dsp:txBody>
      <dsp:txXfrm>
        <a:off x="922917" y="3322928"/>
        <a:ext cx="1795577" cy="666159"/>
      </dsp:txXfrm>
    </dsp:sp>
    <dsp:sp modelId="{D0EC6A57-5031-4484-B173-76807675D84F}">
      <dsp:nvSpPr>
        <dsp:cNvPr id="0" name=""/>
        <dsp:cNvSpPr/>
      </dsp:nvSpPr>
      <dsp:spPr>
        <a:xfrm>
          <a:off x="2880316" y="2016222"/>
          <a:ext cx="1795577" cy="1237153"/>
        </a:xfrm>
        <a:prstGeom prst="roundRect">
          <a:avLst/>
        </a:prstGeom>
        <a:blipFill rotWithShape="0">
          <a:blip xmlns:r="http://schemas.openxmlformats.org/officeDocument/2006/relationships"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bg2">
              <a:lumMod val="50000"/>
            </a:schemeClr>
          </a:solidFill>
          <a:prstDash val="solid"/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CE4CF0-24CF-403C-A8ED-E8EC9C05008F}">
      <dsp:nvSpPr>
        <dsp:cNvPr id="0" name=""/>
        <dsp:cNvSpPr/>
      </dsp:nvSpPr>
      <dsp:spPr>
        <a:xfrm>
          <a:off x="2898128" y="3322928"/>
          <a:ext cx="1795577" cy="6661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 Black" pitchFamily="34" charset="0"/>
            </a:rPr>
            <a:t>Хор «Нежинка»</a:t>
          </a:r>
          <a:r>
            <a:rPr lang="ru-RU" sz="1200" kern="1200" dirty="0" smtClean="0"/>
            <a:t> </a:t>
          </a:r>
          <a:endParaRPr lang="ru-RU" sz="1200" kern="1200" dirty="0"/>
        </a:p>
      </dsp:txBody>
      <dsp:txXfrm>
        <a:off x="2898128" y="3322928"/>
        <a:ext cx="1795577" cy="66615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43A370-A423-4CC3-A52C-DFD15E3D62C4}">
      <dsp:nvSpPr>
        <dsp:cNvPr id="0" name=""/>
        <dsp:cNvSpPr/>
      </dsp:nvSpPr>
      <dsp:spPr>
        <a:xfrm>
          <a:off x="4183" y="337930"/>
          <a:ext cx="1990775" cy="1371644"/>
        </a:xfrm>
        <a:prstGeom prst="roundRect">
          <a:avLst/>
        </a:prstGeom>
        <a:blipFill rotWithShape="0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bg2">
              <a:lumMod val="50000"/>
            </a:schemeClr>
          </a:solidFill>
          <a:prstDash val="solid"/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E1E8D9-D3FD-419E-BD2D-D82BDA7E8104}">
      <dsp:nvSpPr>
        <dsp:cNvPr id="0" name=""/>
        <dsp:cNvSpPr/>
      </dsp:nvSpPr>
      <dsp:spPr>
        <a:xfrm>
          <a:off x="4183" y="1709574"/>
          <a:ext cx="1990775" cy="7385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8920" tIns="248920" rIns="248920" bIns="0" numCol="1" spcCol="1270" anchor="t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500" kern="1200" dirty="0"/>
        </a:p>
      </dsp:txBody>
      <dsp:txXfrm>
        <a:off x="4183" y="1709574"/>
        <a:ext cx="1990775" cy="738577"/>
      </dsp:txXfrm>
    </dsp:sp>
    <dsp:sp modelId="{39DAD507-8711-46DD-87CD-8B98F5AA4699}">
      <dsp:nvSpPr>
        <dsp:cNvPr id="0" name=""/>
        <dsp:cNvSpPr/>
      </dsp:nvSpPr>
      <dsp:spPr>
        <a:xfrm>
          <a:off x="2207458" y="327070"/>
          <a:ext cx="1964099" cy="1415084"/>
        </a:xfrm>
        <a:prstGeom prst="roundRect">
          <a:avLst/>
        </a:prstGeom>
        <a:blipFill rotWithShape="0"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bg2">
              <a:lumMod val="50000"/>
            </a:schemeClr>
          </a:solidFill>
          <a:prstDash val="solid"/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327257-A684-45EA-A019-904C171D81C9}">
      <dsp:nvSpPr>
        <dsp:cNvPr id="0" name=""/>
        <dsp:cNvSpPr/>
      </dsp:nvSpPr>
      <dsp:spPr>
        <a:xfrm>
          <a:off x="2194119" y="1720434"/>
          <a:ext cx="1990775" cy="7385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8920" tIns="248920" rIns="248920" bIns="0" numCol="1" spcCol="1270" anchor="t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500" kern="1200" dirty="0"/>
        </a:p>
      </dsp:txBody>
      <dsp:txXfrm>
        <a:off x="2194119" y="1720434"/>
        <a:ext cx="1990775" cy="738577"/>
      </dsp:txXfrm>
    </dsp:sp>
    <dsp:sp modelId="{526C7449-3270-4BA4-BC84-A4DA843DCCDA}">
      <dsp:nvSpPr>
        <dsp:cNvPr id="0" name=""/>
        <dsp:cNvSpPr/>
      </dsp:nvSpPr>
      <dsp:spPr>
        <a:xfrm>
          <a:off x="6578176" y="260727"/>
          <a:ext cx="1990775" cy="1529301"/>
        </a:xfrm>
        <a:prstGeom prst="roundRect">
          <a:avLst/>
        </a:prstGeom>
        <a:blipFill rotWithShape="0"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bg2">
              <a:lumMod val="50000"/>
            </a:schemeClr>
          </a:solidFill>
          <a:prstDash val="solid"/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F008EC-331E-499D-BD8A-867F79B32507}">
      <dsp:nvSpPr>
        <dsp:cNvPr id="0" name=""/>
        <dsp:cNvSpPr/>
      </dsp:nvSpPr>
      <dsp:spPr>
        <a:xfrm>
          <a:off x="4384056" y="1748988"/>
          <a:ext cx="1990775" cy="7385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8920" tIns="248920" rIns="248920" bIns="0" numCol="1" spcCol="1270" anchor="t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500" kern="1200" dirty="0"/>
        </a:p>
      </dsp:txBody>
      <dsp:txXfrm>
        <a:off x="4384056" y="1748988"/>
        <a:ext cx="1990775" cy="738577"/>
      </dsp:txXfrm>
    </dsp:sp>
    <dsp:sp modelId="{123DF6EB-7554-4DE2-BC4D-52BCCD568F7C}">
      <dsp:nvSpPr>
        <dsp:cNvPr id="0" name=""/>
        <dsp:cNvSpPr/>
      </dsp:nvSpPr>
      <dsp:spPr>
        <a:xfrm>
          <a:off x="4402644" y="355223"/>
          <a:ext cx="1985579" cy="1457083"/>
        </a:xfrm>
        <a:prstGeom prst="roundRect">
          <a:avLst/>
        </a:prstGeom>
        <a:blipFill rotWithShape="0">
          <a:blip xmlns:r="http://schemas.openxmlformats.org/officeDocument/2006/relationships"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bg2">
              <a:lumMod val="50000"/>
            </a:schemeClr>
          </a:solidFill>
          <a:prstDash val="solid"/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84326FD-E824-4575-A705-2B6B4BE8D917}">
      <dsp:nvSpPr>
        <dsp:cNvPr id="0" name=""/>
        <dsp:cNvSpPr/>
      </dsp:nvSpPr>
      <dsp:spPr>
        <a:xfrm>
          <a:off x="6573993" y="1730934"/>
          <a:ext cx="1990775" cy="7385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8920" tIns="248920" rIns="248920" bIns="0" numCol="1" spcCol="1270" anchor="t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500" kern="1200" dirty="0"/>
        </a:p>
      </dsp:txBody>
      <dsp:txXfrm>
        <a:off x="6573993" y="1730934"/>
        <a:ext cx="1990775" cy="73857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B5990D-31F3-4FDE-B4A5-C23BBA9E3331}">
      <dsp:nvSpPr>
        <dsp:cNvPr id="0" name=""/>
        <dsp:cNvSpPr/>
      </dsp:nvSpPr>
      <dsp:spPr>
        <a:xfrm>
          <a:off x="4359" y="255016"/>
          <a:ext cx="2074421" cy="1429276"/>
        </a:xfrm>
        <a:prstGeom prst="roundRect">
          <a:avLst/>
        </a:prstGeom>
        <a:blipFill rotWithShape="0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bg2">
              <a:lumMod val="50000"/>
            </a:schemeClr>
          </a:solidFill>
          <a:prstDash val="solid"/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781B97-D8DB-484F-AA43-453301DCBDB2}">
      <dsp:nvSpPr>
        <dsp:cNvPr id="0" name=""/>
        <dsp:cNvSpPr/>
      </dsp:nvSpPr>
      <dsp:spPr>
        <a:xfrm>
          <a:off x="4359" y="1684293"/>
          <a:ext cx="2074421" cy="7696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56032" rIns="256032" bIns="0" numCol="1" spcCol="1270" anchor="t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 dirty="0"/>
        </a:p>
      </dsp:txBody>
      <dsp:txXfrm>
        <a:off x="4359" y="1684293"/>
        <a:ext cx="2074421" cy="769610"/>
      </dsp:txXfrm>
    </dsp:sp>
    <dsp:sp modelId="{483BA464-670F-46CF-ADD6-F5C407B3BB3C}">
      <dsp:nvSpPr>
        <dsp:cNvPr id="0" name=""/>
        <dsp:cNvSpPr/>
      </dsp:nvSpPr>
      <dsp:spPr>
        <a:xfrm>
          <a:off x="2309232" y="291463"/>
          <a:ext cx="2074421" cy="1429276"/>
        </a:xfrm>
        <a:prstGeom prst="roundRect">
          <a:avLst/>
        </a:prstGeom>
        <a:blipFill rotWithShape="0"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bg2">
              <a:lumMod val="50000"/>
            </a:schemeClr>
          </a:solidFill>
          <a:prstDash val="solid"/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5A4C65-A00D-418C-95B5-092272015366}">
      <dsp:nvSpPr>
        <dsp:cNvPr id="0" name=""/>
        <dsp:cNvSpPr/>
      </dsp:nvSpPr>
      <dsp:spPr>
        <a:xfrm>
          <a:off x="2286309" y="1684293"/>
          <a:ext cx="2074421" cy="7696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56032" rIns="256032" bIns="0" numCol="1" spcCol="1270" anchor="t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 dirty="0"/>
        </a:p>
      </dsp:txBody>
      <dsp:txXfrm>
        <a:off x="2286309" y="1684293"/>
        <a:ext cx="2074421" cy="769610"/>
      </dsp:txXfrm>
    </dsp:sp>
    <dsp:sp modelId="{22DB9FFF-5517-4D8E-AEE4-C05802E6316D}">
      <dsp:nvSpPr>
        <dsp:cNvPr id="0" name=""/>
        <dsp:cNvSpPr/>
      </dsp:nvSpPr>
      <dsp:spPr>
        <a:xfrm>
          <a:off x="4464498" y="214482"/>
          <a:ext cx="2074421" cy="1429276"/>
        </a:xfrm>
        <a:prstGeom prst="roundRect">
          <a:avLst/>
        </a:prstGeom>
        <a:blipFill rotWithShape="0"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bg2">
              <a:lumMod val="50000"/>
            </a:schemeClr>
          </a:solidFill>
          <a:prstDash val="solid"/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C06CEE-8636-4D07-AA73-05BA99EE564C}">
      <dsp:nvSpPr>
        <dsp:cNvPr id="0" name=""/>
        <dsp:cNvSpPr/>
      </dsp:nvSpPr>
      <dsp:spPr>
        <a:xfrm>
          <a:off x="4568260" y="1684293"/>
          <a:ext cx="2074421" cy="7696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56032" rIns="256032" bIns="0" numCol="1" spcCol="1270" anchor="t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 dirty="0"/>
        </a:p>
      </dsp:txBody>
      <dsp:txXfrm>
        <a:off x="4568260" y="1684293"/>
        <a:ext cx="2074421" cy="769610"/>
      </dsp:txXfrm>
    </dsp:sp>
    <dsp:sp modelId="{351E2C29-D418-4F28-913A-B4A253A55521}">
      <dsp:nvSpPr>
        <dsp:cNvPr id="0" name=""/>
        <dsp:cNvSpPr/>
      </dsp:nvSpPr>
      <dsp:spPr>
        <a:xfrm>
          <a:off x="6850211" y="255016"/>
          <a:ext cx="2074421" cy="1429276"/>
        </a:xfrm>
        <a:prstGeom prst="roundRect">
          <a:avLst/>
        </a:prstGeom>
        <a:blipFill rotWithShape="0">
          <a:blip xmlns:r="http://schemas.openxmlformats.org/officeDocument/2006/relationships"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bg2">
              <a:lumMod val="50000"/>
            </a:schemeClr>
          </a:solidFill>
          <a:prstDash val="solid"/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9D6530-B58B-4EB8-B99A-546CC5FAAF82}">
      <dsp:nvSpPr>
        <dsp:cNvPr id="0" name=""/>
        <dsp:cNvSpPr/>
      </dsp:nvSpPr>
      <dsp:spPr>
        <a:xfrm>
          <a:off x="6850211" y="1684293"/>
          <a:ext cx="2074421" cy="7696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56032" rIns="256032" bIns="0" numCol="1" spcCol="1270" anchor="t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 dirty="0"/>
        </a:p>
      </dsp:txBody>
      <dsp:txXfrm>
        <a:off x="6850211" y="1684293"/>
        <a:ext cx="2074421" cy="76961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E00239-E40F-4F2E-9E9D-39F572367D21}">
      <dsp:nvSpPr>
        <dsp:cNvPr id="0" name=""/>
        <dsp:cNvSpPr/>
      </dsp:nvSpPr>
      <dsp:spPr>
        <a:xfrm>
          <a:off x="4411" y="399487"/>
          <a:ext cx="2099397" cy="1446484"/>
        </a:xfrm>
        <a:prstGeom prst="roundRect">
          <a:avLst/>
        </a:prstGeom>
        <a:blipFill rotWithShape="0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bg2">
              <a:lumMod val="50000"/>
            </a:schemeClr>
          </a:solidFill>
          <a:prstDash val="solid"/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50AD51-93D1-484A-89D2-FEA14E127CBF}">
      <dsp:nvSpPr>
        <dsp:cNvPr id="0" name=""/>
        <dsp:cNvSpPr/>
      </dsp:nvSpPr>
      <dsp:spPr>
        <a:xfrm>
          <a:off x="4411" y="1845972"/>
          <a:ext cx="2099397" cy="7788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56032" rIns="256032" bIns="0" numCol="1" spcCol="1270" anchor="t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 dirty="0"/>
        </a:p>
      </dsp:txBody>
      <dsp:txXfrm>
        <a:off x="4411" y="1845972"/>
        <a:ext cx="2099397" cy="778876"/>
      </dsp:txXfrm>
    </dsp:sp>
    <dsp:sp modelId="{A188631C-89CE-40F9-9142-E915DECF2382}">
      <dsp:nvSpPr>
        <dsp:cNvPr id="0" name=""/>
        <dsp:cNvSpPr/>
      </dsp:nvSpPr>
      <dsp:spPr>
        <a:xfrm>
          <a:off x="4558953" y="453846"/>
          <a:ext cx="2099397" cy="1446484"/>
        </a:xfrm>
        <a:prstGeom prst="roundRect">
          <a:avLst/>
        </a:prstGeom>
        <a:blipFill rotWithShape="0"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bg2">
              <a:lumMod val="50000"/>
            </a:schemeClr>
          </a:solidFill>
          <a:prstDash val="solid"/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3CA543-BD77-409C-8224-AF1736C5EC0D}">
      <dsp:nvSpPr>
        <dsp:cNvPr id="0" name=""/>
        <dsp:cNvSpPr/>
      </dsp:nvSpPr>
      <dsp:spPr>
        <a:xfrm>
          <a:off x="2313836" y="1845972"/>
          <a:ext cx="2099397" cy="7788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56032" rIns="256032" bIns="0" numCol="1" spcCol="1270" anchor="t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 dirty="0"/>
        </a:p>
      </dsp:txBody>
      <dsp:txXfrm>
        <a:off x="2313836" y="1845972"/>
        <a:ext cx="2099397" cy="778876"/>
      </dsp:txXfrm>
    </dsp:sp>
    <dsp:sp modelId="{A269C8BF-9ABC-4D4F-A804-A63424A51D99}">
      <dsp:nvSpPr>
        <dsp:cNvPr id="0" name=""/>
        <dsp:cNvSpPr/>
      </dsp:nvSpPr>
      <dsp:spPr>
        <a:xfrm>
          <a:off x="6838419" y="453846"/>
          <a:ext cx="2099397" cy="1446484"/>
        </a:xfrm>
        <a:prstGeom prst="roundRect">
          <a:avLst/>
        </a:prstGeom>
        <a:blipFill rotWithShape="0"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bg2">
              <a:lumMod val="50000"/>
            </a:schemeClr>
          </a:solidFill>
          <a:prstDash val="solid"/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C6D9A8-5904-4B7D-824C-9A9F3116F95D}">
      <dsp:nvSpPr>
        <dsp:cNvPr id="0" name=""/>
        <dsp:cNvSpPr/>
      </dsp:nvSpPr>
      <dsp:spPr>
        <a:xfrm>
          <a:off x="4623261" y="1845972"/>
          <a:ext cx="2099397" cy="7788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56032" rIns="256032" bIns="0" numCol="1" spcCol="1270" anchor="t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 dirty="0"/>
        </a:p>
      </dsp:txBody>
      <dsp:txXfrm>
        <a:off x="4623261" y="1845972"/>
        <a:ext cx="2099397" cy="778876"/>
      </dsp:txXfrm>
    </dsp:sp>
    <dsp:sp modelId="{2DBA6213-24EC-4158-8EBD-0C92B046A905}">
      <dsp:nvSpPr>
        <dsp:cNvPr id="0" name=""/>
        <dsp:cNvSpPr/>
      </dsp:nvSpPr>
      <dsp:spPr>
        <a:xfrm>
          <a:off x="2360892" y="453846"/>
          <a:ext cx="2099397" cy="1446484"/>
        </a:xfrm>
        <a:prstGeom prst="roundRect">
          <a:avLst/>
        </a:prstGeom>
        <a:blipFill rotWithShape="0">
          <a:blip xmlns:r="http://schemas.openxmlformats.org/officeDocument/2006/relationships"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bg2">
              <a:lumMod val="50000"/>
            </a:schemeClr>
          </a:solidFill>
          <a:prstDash val="solid"/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9253D9-BE86-4237-9127-1317B29FA4D7}">
      <dsp:nvSpPr>
        <dsp:cNvPr id="0" name=""/>
        <dsp:cNvSpPr/>
      </dsp:nvSpPr>
      <dsp:spPr>
        <a:xfrm>
          <a:off x="6932687" y="1845972"/>
          <a:ext cx="2099397" cy="7788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56032" rIns="256032" bIns="0" numCol="1" spcCol="1270" anchor="t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 dirty="0"/>
        </a:p>
      </dsp:txBody>
      <dsp:txXfrm>
        <a:off x="6932687" y="1845972"/>
        <a:ext cx="2099397" cy="77887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D4893A-9240-45AE-817A-618EBA394AB1}">
      <dsp:nvSpPr>
        <dsp:cNvPr id="0" name=""/>
        <dsp:cNvSpPr/>
      </dsp:nvSpPr>
      <dsp:spPr>
        <a:xfrm>
          <a:off x="371087" y="148395"/>
          <a:ext cx="2123484" cy="1463080"/>
        </a:xfrm>
        <a:prstGeom prst="roundRect">
          <a:avLst/>
        </a:prstGeom>
        <a:blipFill rotWithShape="0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bg2">
              <a:lumMod val="50000"/>
            </a:schemeClr>
          </a:solidFill>
          <a:prstDash val="solid"/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478FF5-B36B-440D-897E-0C6C62FF4764}">
      <dsp:nvSpPr>
        <dsp:cNvPr id="0" name=""/>
        <dsp:cNvSpPr/>
      </dsp:nvSpPr>
      <dsp:spPr>
        <a:xfrm>
          <a:off x="559440" y="1571236"/>
          <a:ext cx="1842122" cy="5731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Arial Black" pitchFamily="34" charset="0"/>
            </a:rPr>
            <a:t>Процедурный кабинет</a:t>
          </a:r>
          <a:endParaRPr lang="ru-RU" sz="1200" b="1" kern="1200" dirty="0">
            <a:latin typeface="Arial Black" pitchFamily="34" charset="0"/>
          </a:endParaRPr>
        </a:p>
      </dsp:txBody>
      <dsp:txXfrm>
        <a:off x="559440" y="1571236"/>
        <a:ext cx="1842122" cy="573188"/>
      </dsp:txXfrm>
    </dsp:sp>
    <dsp:sp modelId="{879F8B65-FFB8-4D03-AF96-21697F94B647}">
      <dsp:nvSpPr>
        <dsp:cNvPr id="0" name=""/>
        <dsp:cNvSpPr/>
      </dsp:nvSpPr>
      <dsp:spPr>
        <a:xfrm>
          <a:off x="2842742" y="148395"/>
          <a:ext cx="2123484" cy="1463080"/>
        </a:xfrm>
        <a:prstGeom prst="roundRect">
          <a:avLst/>
        </a:prstGeom>
        <a:blipFill rotWithShape="0"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bg2">
              <a:lumMod val="50000"/>
            </a:schemeClr>
          </a:solidFill>
          <a:prstDash val="solid"/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C96D66-4D55-4F4D-8078-25E4AA23153D}">
      <dsp:nvSpPr>
        <dsp:cNvPr id="0" name=""/>
        <dsp:cNvSpPr/>
      </dsp:nvSpPr>
      <dsp:spPr>
        <a:xfrm>
          <a:off x="2754681" y="1571236"/>
          <a:ext cx="2123484" cy="5731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Arial Black" pitchFamily="34" charset="0"/>
            </a:rPr>
            <a:t>Перевязочный кабинет</a:t>
          </a:r>
          <a:endParaRPr lang="ru-RU" sz="1200" b="1" kern="1200" dirty="0">
            <a:latin typeface="Arial Black" pitchFamily="34" charset="0"/>
          </a:endParaRPr>
        </a:p>
      </dsp:txBody>
      <dsp:txXfrm>
        <a:off x="2754681" y="1571236"/>
        <a:ext cx="2123484" cy="573188"/>
      </dsp:txXfrm>
    </dsp:sp>
    <dsp:sp modelId="{87C4AF57-7505-4CBE-9CBD-13419AE24E84}">
      <dsp:nvSpPr>
        <dsp:cNvPr id="0" name=""/>
        <dsp:cNvSpPr/>
      </dsp:nvSpPr>
      <dsp:spPr>
        <a:xfrm>
          <a:off x="1224142" y="2232246"/>
          <a:ext cx="2123484" cy="1463080"/>
        </a:xfrm>
        <a:prstGeom prst="roundRect">
          <a:avLst/>
        </a:prstGeom>
        <a:blipFill rotWithShape="0"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bg2">
              <a:lumMod val="50000"/>
            </a:schemeClr>
          </a:solidFill>
          <a:prstDash val="solid"/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087CF7-075C-4DD1-A4BE-6937A2F9273D}">
      <dsp:nvSpPr>
        <dsp:cNvPr id="0" name=""/>
        <dsp:cNvSpPr/>
      </dsp:nvSpPr>
      <dsp:spPr>
        <a:xfrm>
          <a:off x="5183761" y="1581198"/>
          <a:ext cx="1937169" cy="5599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Arial Black" pitchFamily="34" charset="0"/>
            </a:rPr>
            <a:t>Прививочный кабинет</a:t>
          </a:r>
          <a:endParaRPr lang="ru-RU" sz="1200" b="1" kern="1200" dirty="0">
            <a:latin typeface="Arial Black" pitchFamily="34" charset="0"/>
          </a:endParaRPr>
        </a:p>
      </dsp:txBody>
      <dsp:txXfrm>
        <a:off x="5183761" y="1581198"/>
        <a:ext cx="1937169" cy="559906"/>
      </dsp:txXfrm>
    </dsp:sp>
    <dsp:sp modelId="{017D85C2-9AEF-4E3D-AF59-897701D51E78}">
      <dsp:nvSpPr>
        <dsp:cNvPr id="0" name=""/>
        <dsp:cNvSpPr/>
      </dsp:nvSpPr>
      <dsp:spPr>
        <a:xfrm>
          <a:off x="5279693" y="79843"/>
          <a:ext cx="2123484" cy="1463080"/>
        </a:xfrm>
        <a:prstGeom prst="roundRect">
          <a:avLst/>
        </a:prstGeom>
        <a:blipFill rotWithShape="0">
          <a:blip xmlns:r="http://schemas.openxmlformats.org/officeDocument/2006/relationships"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bg2">
              <a:lumMod val="50000"/>
            </a:schemeClr>
          </a:solidFill>
          <a:prstDash val="solid"/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BC307C-11D5-4643-A2B8-21164793DAC6}">
      <dsp:nvSpPr>
        <dsp:cNvPr id="0" name=""/>
        <dsp:cNvSpPr/>
      </dsp:nvSpPr>
      <dsp:spPr>
        <a:xfrm>
          <a:off x="1387240" y="3884034"/>
          <a:ext cx="2070015" cy="7022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 Black" pitchFamily="34" charset="0"/>
            </a:rPr>
            <a:t>Стоматологический кабинет</a:t>
          </a:r>
          <a:endParaRPr lang="ru-RU" sz="1200" kern="1200" dirty="0">
            <a:latin typeface="Arial Black" pitchFamily="34" charset="0"/>
          </a:endParaRPr>
        </a:p>
      </dsp:txBody>
      <dsp:txXfrm>
        <a:off x="1387240" y="3884034"/>
        <a:ext cx="2070015" cy="702240"/>
      </dsp:txXfrm>
    </dsp:sp>
    <dsp:sp modelId="{A5318588-2DDB-42C4-8D83-2AF85AB79A64}">
      <dsp:nvSpPr>
        <dsp:cNvPr id="0" name=""/>
        <dsp:cNvSpPr/>
      </dsp:nvSpPr>
      <dsp:spPr>
        <a:xfrm>
          <a:off x="4176462" y="2160238"/>
          <a:ext cx="2123484" cy="1463080"/>
        </a:xfrm>
        <a:prstGeom prst="roundRect">
          <a:avLst/>
        </a:prstGeom>
        <a:blipFill rotWithShape="0">
          <a:blip xmlns:r="http://schemas.openxmlformats.org/officeDocument/2006/relationships"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bg2">
              <a:lumMod val="50000"/>
            </a:schemeClr>
          </a:solidFill>
          <a:prstDash val="solid"/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06E4F6-5BBC-4AF3-AC22-DB18F1D48014}">
      <dsp:nvSpPr>
        <dsp:cNvPr id="0" name=""/>
        <dsp:cNvSpPr/>
      </dsp:nvSpPr>
      <dsp:spPr>
        <a:xfrm>
          <a:off x="3696428" y="3819855"/>
          <a:ext cx="2575913" cy="7878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 Black" pitchFamily="34" charset="0"/>
            </a:rPr>
            <a:t>Рентгенологический кабинет</a:t>
          </a:r>
          <a:endParaRPr lang="ru-RU" sz="1200" kern="1200" dirty="0">
            <a:latin typeface="Arial Black" pitchFamily="34" charset="0"/>
          </a:endParaRPr>
        </a:p>
      </dsp:txBody>
      <dsp:txXfrm>
        <a:off x="3696428" y="3819855"/>
        <a:ext cx="2575913" cy="78781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534867-D8FD-433D-BD93-6D951B587CD5}">
      <dsp:nvSpPr>
        <dsp:cNvPr id="0" name=""/>
        <dsp:cNvSpPr/>
      </dsp:nvSpPr>
      <dsp:spPr>
        <a:xfrm>
          <a:off x="4176471" y="2088238"/>
          <a:ext cx="1783171" cy="1228605"/>
        </a:xfrm>
        <a:prstGeom prst="roundRect">
          <a:avLst/>
        </a:prstGeom>
        <a:blipFill rotWithShape="0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bg2">
              <a:lumMod val="50000"/>
            </a:schemeClr>
          </a:solidFill>
          <a:prstDash val="solid"/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6E5C7D-94F7-4013-BB16-DED45F3BBEE8}">
      <dsp:nvSpPr>
        <dsp:cNvPr id="0" name=""/>
        <dsp:cNvSpPr/>
      </dsp:nvSpPr>
      <dsp:spPr>
        <a:xfrm>
          <a:off x="234520" y="1229504"/>
          <a:ext cx="1783171" cy="6615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Arial Black" pitchFamily="34" charset="0"/>
            </a:rPr>
            <a:t>Массажный</a:t>
          </a:r>
          <a:r>
            <a:rPr lang="ru-RU" sz="1200" b="1" kern="1200" baseline="0" dirty="0" smtClean="0">
              <a:latin typeface="Arial Black" pitchFamily="34" charset="0"/>
            </a:rPr>
            <a:t> кабинет</a:t>
          </a:r>
          <a:endParaRPr lang="ru-RU" sz="1200" b="1" kern="1200" dirty="0">
            <a:latin typeface="Arial Black" pitchFamily="34" charset="0"/>
          </a:endParaRPr>
        </a:p>
      </dsp:txBody>
      <dsp:txXfrm>
        <a:off x="234520" y="1229504"/>
        <a:ext cx="1783171" cy="661556"/>
      </dsp:txXfrm>
    </dsp:sp>
    <dsp:sp modelId="{DA6D00CA-2D60-4F1B-96FE-0389801F6CBE}">
      <dsp:nvSpPr>
        <dsp:cNvPr id="0" name=""/>
        <dsp:cNvSpPr/>
      </dsp:nvSpPr>
      <dsp:spPr>
        <a:xfrm>
          <a:off x="2232247" y="2"/>
          <a:ext cx="1783171" cy="1228605"/>
        </a:xfrm>
        <a:prstGeom prst="roundRect">
          <a:avLst/>
        </a:prstGeom>
        <a:blipFill rotWithShape="0"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bg2">
              <a:lumMod val="50000"/>
            </a:schemeClr>
          </a:solidFill>
          <a:prstDash val="solid"/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34022E-4CA3-479A-B01A-8778702CDB5B}">
      <dsp:nvSpPr>
        <dsp:cNvPr id="0" name=""/>
        <dsp:cNvSpPr/>
      </dsp:nvSpPr>
      <dsp:spPr>
        <a:xfrm>
          <a:off x="2196084" y="1229504"/>
          <a:ext cx="1783171" cy="6615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 Black" pitchFamily="34" charset="0"/>
            </a:rPr>
            <a:t>Кабинет фитотерапии</a:t>
          </a:r>
          <a:endParaRPr lang="ru-RU" sz="1200" kern="1200" dirty="0">
            <a:latin typeface="Arial Black" pitchFamily="34" charset="0"/>
          </a:endParaRPr>
        </a:p>
      </dsp:txBody>
      <dsp:txXfrm>
        <a:off x="2196084" y="1229504"/>
        <a:ext cx="1783171" cy="661556"/>
      </dsp:txXfrm>
    </dsp:sp>
    <dsp:sp modelId="{2B0C6CB7-D23F-4FC8-AB84-605B73E94760}">
      <dsp:nvSpPr>
        <dsp:cNvPr id="0" name=""/>
        <dsp:cNvSpPr/>
      </dsp:nvSpPr>
      <dsp:spPr>
        <a:xfrm>
          <a:off x="4176460" y="0"/>
          <a:ext cx="1783171" cy="1228605"/>
        </a:xfrm>
        <a:prstGeom prst="roundRect">
          <a:avLst/>
        </a:prstGeom>
        <a:blipFill rotWithShape="0"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bg2">
              <a:lumMod val="50000"/>
            </a:schemeClr>
          </a:solidFill>
          <a:prstDash val="solid"/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63903D-9C83-4548-AFCB-96E2AFE901EF}">
      <dsp:nvSpPr>
        <dsp:cNvPr id="0" name=""/>
        <dsp:cNvSpPr/>
      </dsp:nvSpPr>
      <dsp:spPr>
        <a:xfrm>
          <a:off x="4157648" y="1229504"/>
          <a:ext cx="1783171" cy="6615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 Black" pitchFamily="34" charset="0"/>
            </a:rPr>
            <a:t>Аптека</a:t>
          </a:r>
          <a:endParaRPr lang="ru-RU" sz="1200" kern="1200" dirty="0">
            <a:latin typeface="Arial Black" pitchFamily="34" charset="0"/>
          </a:endParaRPr>
        </a:p>
      </dsp:txBody>
      <dsp:txXfrm>
        <a:off x="4157648" y="1229504"/>
        <a:ext cx="1783171" cy="661556"/>
      </dsp:txXfrm>
    </dsp:sp>
    <dsp:sp modelId="{9711D3B1-A3E9-4418-AB77-CFF9ED2AFF90}">
      <dsp:nvSpPr>
        <dsp:cNvPr id="0" name=""/>
        <dsp:cNvSpPr/>
      </dsp:nvSpPr>
      <dsp:spPr>
        <a:xfrm>
          <a:off x="6119211" y="899"/>
          <a:ext cx="1783171" cy="1228605"/>
        </a:xfrm>
        <a:prstGeom prst="roundRect">
          <a:avLst/>
        </a:prstGeom>
        <a:blipFill rotWithShape="0">
          <a:blip xmlns:r="http://schemas.openxmlformats.org/officeDocument/2006/relationships"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bg2">
              <a:lumMod val="50000"/>
            </a:schemeClr>
          </a:solidFill>
          <a:prstDash val="solid"/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E203D5-464E-4BBC-BDC8-2075EA3AE293}">
      <dsp:nvSpPr>
        <dsp:cNvPr id="0" name=""/>
        <dsp:cNvSpPr/>
      </dsp:nvSpPr>
      <dsp:spPr>
        <a:xfrm>
          <a:off x="6119211" y="1229504"/>
          <a:ext cx="1783171" cy="6615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 Black" pitchFamily="34" charset="0"/>
            </a:rPr>
            <a:t>ЦСО</a:t>
          </a:r>
          <a:endParaRPr lang="ru-RU" sz="1200" kern="1200" dirty="0">
            <a:latin typeface="Arial Black" pitchFamily="34" charset="0"/>
          </a:endParaRPr>
        </a:p>
      </dsp:txBody>
      <dsp:txXfrm>
        <a:off x="6119211" y="1229504"/>
        <a:ext cx="1783171" cy="661556"/>
      </dsp:txXfrm>
    </dsp:sp>
    <dsp:sp modelId="{66C9E573-69AD-4328-AE00-93C6139A83F2}">
      <dsp:nvSpPr>
        <dsp:cNvPr id="0" name=""/>
        <dsp:cNvSpPr/>
      </dsp:nvSpPr>
      <dsp:spPr>
        <a:xfrm>
          <a:off x="234520" y="2069378"/>
          <a:ext cx="1783171" cy="1228605"/>
        </a:xfrm>
        <a:prstGeom prst="roundRect">
          <a:avLst/>
        </a:prstGeom>
        <a:blipFill rotWithShape="0">
          <a:blip xmlns:r="http://schemas.openxmlformats.org/officeDocument/2006/relationships"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bg2">
              <a:lumMod val="50000"/>
            </a:schemeClr>
          </a:solidFill>
          <a:prstDash val="solid"/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C3C1EC-FE3D-4931-B0DB-361F57BFF810}">
      <dsp:nvSpPr>
        <dsp:cNvPr id="0" name=""/>
        <dsp:cNvSpPr/>
      </dsp:nvSpPr>
      <dsp:spPr>
        <a:xfrm>
          <a:off x="234520" y="3297983"/>
          <a:ext cx="1783171" cy="6615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Arial Black" pitchFamily="34" charset="0"/>
            </a:rPr>
            <a:t>Кабинет функциональной диагностики</a:t>
          </a:r>
          <a:endParaRPr lang="ru-RU" sz="1200" b="1" kern="1200" dirty="0">
            <a:latin typeface="Arial Black" pitchFamily="34" charset="0"/>
          </a:endParaRPr>
        </a:p>
      </dsp:txBody>
      <dsp:txXfrm>
        <a:off x="234520" y="3297983"/>
        <a:ext cx="1783171" cy="661556"/>
      </dsp:txXfrm>
    </dsp:sp>
    <dsp:sp modelId="{A93A7EE1-5117-4FEB-8FBD-DA54FFA97AE1}">
      <dsp:nvSpPr>
        <dsp:cNvPr id="0" name=""/>
        <dsp:cNvSpPr/>
      </dsp:nvSpPr>
      <dsp:spPr>
        <a:xfrm>
          <a:off x="2160242" y="2088237"/>
          <a:ext cx="1783171" cy="1228605"/>
        </a:xfrm>
        <a:prstGeom prst="roundRect">
          <a:avLst/>
        </a:prstGeom>
        <a:blipFill rotWithShape="0">
          <a:blip xmlns:r="http://schemas.openxmlformats.org/officeDocument/2006/relationships"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bg2">
              <a:lumMod val="50000"/>
            </a:schemeClr>
          </a:solidFill>
          <a:prstDash val="solid"/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A82BFF-FBAE-4F8A-9A3D-67996BD21778}">
      <dsp:nvSpPr>
        <dsp:cNvPr id="0" name=""/>
        <dsp:cNvSpPr/>
      </dsp:nvSpPr>
      <dsp:spPr>
        <a:xfrm>
          <a:off x="2196084" y="3297983"/>
          <a:ext cx="1783171" cy="6615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 Black" pitchFamily="34" charset="0"/>
            </a:rPr>
            <a:t>Зал лечебной физкультуры</a:t>
          </a:r>
          <a:endParaRPr lang="ru-RU" sz="1200" kern="1200" dirty="0">
            <a:latin typeface="Arial Black" pitchFamily="34" charset="0"/>
          </a:endParaRPr>
        </a:p>
      </dsp:txBody>
      <dsp:txXfrm>
        <a:off x="2196084" y="3297983"/>
        <a:ext cx="1783171" cy="661556"/>
      </dsp:txXfrm>
    </dsp:sp>
    <dsp:sp modelId="{A5B573BD-AC04-416C-A857-CAF420DA1656}">
      <dsp:nvSpPr>
        <dsp:cNvPr id="0" name=""/>
        <dsp:cNvSpPr/>
      </dsp:nvSpPr>
      <dsp:spPr>
        <a:xfrm>
          <a:off x="216018" y="1"/>
          <a:ext cx="1783171" cy="1228605"/>
        </a:xfrm>
        <a:prstGeom prst="roundRect">
          <a:avLst/>
        </a:prstGeom>
        <a:blipFill rotWithShape="0">
          <a:blip xmlns:r="http://schemas.openxmlformats.org/officeDocument/2006/relationships"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bg2">
              <a:lumMod val="50000"/>
            </a:schemeClr>
          </a:solidFill>
          <a:prstDash val="solid"/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88283A-BC62-4196-890A-489727445761}">
      <dsp:nvSpPr>
        <dsp:cNvPr id="0" name=""/>
        <dsp:cNvSpPr/>
      </dsp:nvSpPr>
      <dsp:spPr>
        <a:xfrm>
          <a:off x="4157648" y="3297983"/>
          <a:ext cx="1783171" cy="6615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 Black" pitchFamily="34" charset="0"/>
            </a:rPr>
            <a:t>Клинико- диагностическая лаборатория</a:t>
          </a:r>
          <a:endParaRPr lang="ru-RU" sz="1200" kern="1200" dirty="0">
            <a:latin typeface="Arial Black" pitchFamily="34" charset="0"/>
          </a:endParaRPr>
        </a:p>
      </dsp:txBody>
      <dsp:txXfrm>
        <a:off x="4157648" y="3297983"/>
        <a:ext cx="1783171" cy="661556"/>
      </dsp:txXfrm>
    </dsp:sp>
    <dsp:sp modelId="{8CF8E5D7-CF0B-468A-A4F7-44C0AFC582EE}">
      <dsp:nvSpPr>
        <dsp:cNvPr id="0" name=""/>
        <dsp:cNvSpPr/>
      </dsp:nvSpPr>
      <dsp:spPr>
        <a:xfrm>
          <a:off x="6120673" y="2088237"/>
          <a:ext cx="1783171" cy="1228605"/>
        </a:xfrm>
        <a:prstGeom prst="roundRect">
          <a:avLst/>
        </a:prstGeom>
        <a:blipFill rotWithShape="0">
          <a:blip xmlns:r="http://schemas.openxmlformats.org/officeDocument/2006/relationships"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bg2">
              <a:lumMod val="50000"/>
            </a:schemeClr>
          </a:solidFill>
          <a:prstDash val="solid"/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836A09-E2D0-4F92-B350-48DE7598E4FB}">
      <dsp:nvSpPr>
        <dsp:cNvPr id="0" name=""/>
        <dsp:cNvSpPr/>
      </dsp:nvSpPr>
      <dsp:spPr>
        <a:xfrm>
          <a:off x="6119211" y="3297983"/>
          <a:ext cx="1783171" cy="6615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Arial Black" pitchFamily="34" charset="0"/>
            </a:rPr>
            <a:t>Кабинет функциональной диагностики</a:t>
          </a:r>
          <a:endParaRPr lang="ru-RU" sz="1200" kern="1200" dirty="0"/>
        </a:p>
      </dsp:txBody>
      <dsp:txXfrm>
        <a:off x="6119211" y="3297983"/>
        <a:ext cx="1783171" cy="66155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1645C0-A2FF-4292-8E77-03F42A6EAA10}">
      <dsp:nvSpPr>
        <dsp:cNvPr id="0" name=""/>
        <dsp:cNvSpPr/>
      </dsp:nvSpPr>
      <dsp:spPr>
        <a:xfrm>
          <a:off x="153625" y="32100"/>
          <a:ext cx="2197992" cy="1584340"/>
        </a:xfrm>
        <a:prstGeom prst="roundRect">
          <a:avLst/>
        </a:prstGeom>
        <a:blipFill rotWithShape="0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bg2">
              <a:lumMod val="50000"/>
            </a:schemeClr>
          </a:solidFill>
          <a:prstDash val="solid"/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1CFB53-3AF5-46DD-9264-6C68E06EC005}">
      <dsp:nvSpPr>
        <dsp:cNvPr id="0" name=""/>
        <dsp:cNvSpPr/>
      </dsp:nvSpPr>
      <dsp:spPr>
        <a:xfrm>
          <a:off x="370571" y="1618526"/>
          <a:ext cx="1513005" cy="6252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 Black" pitchFamily="34" charset="0"/>
            </a:rPr>
            <a:t>Ингаляторий</a:t>
          </a:r>
          <a:endParaRPr lang="ru-RU" sz="1200" kern="1200" dirty="0">
            <a:latin typeface="Arial Black" pitchFamily="34" charset="0"/>
          </a:endParaRPr>
        </a:p>
      </dsp:txBody>
      <dsp:txXfrm>
        <a:off x="370571" y="1618526"/>
        <a:ext cx="1513005" cy="625200"/>
      </dsp:txXfrm>
    </dsp:sp>
    <dsp:sp modelId="{D491C22B-7E4D-4CB8-B02D-5AC385A87C5F}">
      <dsp:nvSpPr>
        <dsp:cNvPr id="0" name=""/>
        <dsp:cNvSpPr/>
      </dsp:nvSpPr>
      <dsp:spPr>
        <a:xfrm>
          <a:off x="2952323" y="72006"/>
          <a:ext cx="2554399" cy="1718682"/>
        </a:xfrm>
        <a:prstGeom prst="roundRect">
          <a:avLst/>
        </a:prstGeom>
        <a:blipFill rotWithShape="0"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bg2">
              <a:lumMod val="50000"/>
            </a:schemeClr>
          </a:solidFill>
          <a:prstDash val="solid"/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A5C338-8707-4F2D-8CBD-5B25451D1915}">
      <dsp:nvSpPr>
        <dsp:cNvPr id="0" name=""/>
        <dsp:cNvSpPr/>
      </dsp:nvSpPr>
      <dsp:spPr>
        <a:xfrm>
          <a:off x="2963811" y="1872204"/>
          <a:ext cx="2485352" cy="6112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 Black" pitchFamily="34" charset="0"/>
            </a:rPr>
            <a:t>Сильвинитовая спелеоклиматическая камера</a:t>
          </a:r>
          <a:endParaRPr lang="ru-RU" sz="1200" kern="1200" dirty="0">
            <a:latin typeface="Arial Black" pitchFamily="34" charset="0"/>
          </a:endParaRPr>
        </a:p>
      </dsp:txBody>
      <dsp:txXfrm>
        <a:off x="2963811" y="1872204"/>
        <a:ext cx="2485352" cy="611254"/>
      </dsp:txXfrm>
    </dsp:sp>
    <dsp:sp modelId="{5C2CA500-5802-4D70-AA35-58356C8613BA}">
      <dsp:nvSpPr>
        <dsp:cNvPr id="0" name=""/>
        <dsp:cNvSpPr/>
      </dsp:nvSpPr>
      <dsp:spPr>
        <a:xfrm>
          <a:off x="5400597" y="2088233"/>
          <a:ext cx="1488066" cy="2110923"/>
        </a:xfrm>
        <a:prstGeom prst="round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bg2">
              <a:lumMod val="50000"/>
            </a:schemeClr>
          </a:solidFill>
          <a:prstDash val="solid"/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B72857-9D40-422B-AEB8-024E8EB36F03}">
      <dsp:nvSpPr>
        <dsp:cNvPr id="0" name=""/>
        <dsp:cNvSpPr/>
      </dsp:nvSpPr>
      <dsp:spPr>
        <a:xfrm>
          <a:off x="5065499" y="1576780"/>
          <a:ext cx="1488066" cy="5520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84912" rIns="184912" bIns="0" numCol="1" spcCol="1270" anchor="t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 dirty="0"/>
        </a:p>
      </dsp:txBody>
      <dsp:txXfrm>
        <a:off x="5065499" y="1576780"/>
        <a:ext cx="1488066" cy="552072"/>
      </dsp:txXfrm>
    </dsp:sp>
    <dsp:sp modelId="{29D44DCD-A594-45CA-8176-B72256918FAA}">
      <dsp:nvSpPr>
        <dsp:cNvPr id="0" name=""/>
        <dsp:cNvSpPr/>
      </dsp:nvSpPr>
      <dsp:spPr>
        <a:xfrm>
          <a:off x="6264690" y="216029"/>
          <a:ext cx="2006493" cy="1545123"/>
        </a:xfrm>
        <a:prstGeom prst="roundRect">
          <a:avLst/>
        </a:prstGeom>
        <a:blipFill rotWithShape="0">
          <a:blip xmlns:r="http://schemas.openxmlformats.org/officeDocument/2006/relationships"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bg2">
              <a:lumMod val="50000"/>
            </a:schemeClr>
          </a:solidFill>
          <a:prstDash val="solid"/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DC9863-FD3F-4EB9-9741-96B5FFF4E8D8}">
      <dsp:nvSpPr>
        <dsp:cNvPr id="0" name=""/>
        <dsp:cNvSpPr/>
      </dsp:nvSpPr>
      <dsp:spPr>
        <a:xfrm>
          <a:off x="6471568" y="1903991"/>
          <a:ext cx="1954187" cy="4061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 Black" pitchFamily="34" charset="0"/>
            </a:rPr>
            <a:t>«Джакузи»</a:t>
          </a:r>
          <a:endParaRPr lang="ru-RU" sz="1200" kern="1200" dirty="0">
            <a:latin typeface="Arial Black" pitchFamily="34" charset="0"/>
          </a:endParaRPr>
        </a:p>
      </dsp:txBody>
      <dsp:txXfrm>
        <a:off x="6471568" y="1903991"/>
        <a:ext cx="1954187" cy="406110"/>
      </dsp:txXfrm>
    </dsp:sp>
    <dsp:sp modelId="{9C8FDDD4-0A7E-4868-B7B2-1187EB42D1CD}">
      <dsp:nvSpPr>
        <dsp:cNvPr id="0" name=""/>
        <dsp:cNvSpPr/>
      </dsp:nvSpPr>
      <dsp:spPr>
        <a:xfrm>
          <a:off x="1512175" y="2088233"/>
          <a:ext cx="1488066" cy="2052861"/>
        </a:xfrm>
        <a:prstGeom prst="roundRect">
          <a:avLst/>
        </a:prstGeom>
        <a:blipFill rotWithShape="0">
          <a:blip xmlns:r="http://schemas.openxmlformats.org/officeDocument/2006/relationships"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bg2">
              <a:lumMod val="50000"/>
            </a:schemeClr>
          </a:solidFill>
          <a:prstDash val="solid"/>
        </a:ln>
        <a:effectLst>
          <a:outerShdw blurRad="50800" dist="50800" dir="5400000" algn="ctr" rotWithShape="0">
            <a:schemeClr val="bg2">
              <a:lumMod val="25000"/>
            </a:scheme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782611-997F-49CC-A987-E5FDE72F1B9F}">
      <dsp:nvSpPr>
        <dsp:cNvPr id="0" name=""/>
        <dsp:cNvSpPr/>
      </dsp:nvSpPr>
      <dsp:spPr>
        <a:xfrm>
          <a:off x="3630198" y="3810540"/>
          <a:ext cx="1488066" cy="5520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84912" rIns="184912" bIns="0" numCol="1" spcCol="1270" anchor="t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 dirty="0"/>
        </a:p>
      </dsp:txBody>
      <dsp:txXfrm>
        <a:off x="3630198" y="3810540"/>
        <a:ext cx="1488066" cy="55207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1#1">
  <dgm:title val=""/>
  <dgm:desc val=""/>
  <dgm:catLst>
    <dgm:cat type="list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List1#10">
  <dgm:title val=""/>
  <dgm:desc val=""/>
  <dgm:catLst>
    <dgm:cat type="list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pList1#11">
  <dgm:title val=""/>
  <dgm:desc val=""/>
  <dgm:catLst>
    <dgm:cat type="list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pList1#12">
  <dgm:title val=""/>
  <dgm:desc val=""/>
  <dgm:catLst>
    <dgm:cat type="list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pList1#13">
  <dgm:title val=""/>
  <dgm:desc val=""/>
  <dgm:catLst>
    <dgm:cat type="list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pList1#14">
  <dgm:title val=""/>
  <dgm:desc val=""/>
  <dgm:catLst>
    <dgm:cat type="list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List1#2">
  <dgm:title val=""/>
  <dgm:desc val=""/>
  <dgm:catLst>
    <dgm:cat type="list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List1#3">
  <dgm:title val=""/>
  <dgm:desc val=""/>
  <dgm:catLst>
    <dgm:cat type="list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List1#4">
  <dgm:title val=""/>
  <dgm:desc val=""/>
  <dgm:catLst>
    <dgm:cat type="list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List1#5">
  <dgm:title val=""/>
  <dgm:desc val=""/>
  <dgm:catLst>
    <dgm:cat type="list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List1#6">
  <dgm:title val=""/>
  <dgm:desc val=""/>
  <dgm:catLst>
    <dgm:cat type="list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List1#7">
  <dgm:title val=""/>
  <dgm:desc val=""/>
  <dgm:catLst>
    <dgm:cat type="list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List1#8">
  <dgm:title val=""/>
  <dgm:desc val=""/>
  <dgm:catLst>
    <dgm:cat type="list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List1#9">
  <dgm:title val=""/>
  <dgm:desc val=""/>
  <dgm:catLst>
    <dgm:cat type="list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5A5597-2FAB-440E-B522-2ADD725C7BBD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312F31-7D53-4E66-8C52-1D874FE3A3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1204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12F31-7D53-4E66-8C52-1D874FE3A38B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12F31-7D53-4E66-8C52-1D874FE3A38B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8.xml"/><Relationship Id="rId13" Type="http://schemas.openxmlformats.org/officeDocument/2006/relationships/image" Target="../media/image46.jpe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12" Type="http://schemas.microsoft.com/office/2007/relationships/diagramDrawing" Target="../diagrams/drawing8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11" Type="http://schemas.openxmlformats.org/officeDocument/2006/relationships/diagramColors" Target="../diagrams/colors8.xml"/><Relationship Id="rId5" Type="http://schemas.openxmlformats.org/officeDocument/2006/relationships/diagramQuickStyle" Target="../diagrams/quickStyle7.xml"/><Relationship Id="rId10" Type="http://schemas.openxmlformats.org/officeDocument/2006/relationships/diagramQuickStyle" Target="../diagrams/quickStyle8.xml"/><Relationship Id="rId4" Type="http://schemas.openxmlformats.org/officeDocument/2006/relationships/diagramLayout" Target="../diagrams/layout7.xml"/><Relationship Id="rId9" Type="http://schemas.openxmlformats.org/officeDocument/2006/relationships/diagramLayout" Target="../diagrams/layout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diagramLayout" Target="../diagrams/layout9.xml"/><Relationship Id="rId7" Type="http://schemas.openxmlformats.org/officeDocument/2006/relationships/image" Target="../media/image51.jpe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7" Type="http://schemas.openxmlformats.org/officeDocument/2006/relationships/image" Target="../media/image5.jpeg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7" Type="http://schemas.openxmlformats.org/officeDocument/2006/relationships/image" Target="../media/image71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4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1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oleObject" Target="../embeddings/oleObject1.bin"/><Relationship Id="rId7" Type="http://schemas.openxmlformats.org/officeDocument/2006/relationships/diagramQuickStyle" Target="../diagrams/quickStyl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10" Type="http://schemas.openxmlformats.org/officeDocument/2006/relationships/image" Target="../media/image5.jpeg"/><Relationship Id="rId4" Type="http://schemas.openxmlformats.org/officeDocument/2006/relationships/image" Target="../media/image17.png"/><Relationship Id="rId9" Type="http://schemas.microsoft.com/office/2007/relationships/diagramDrawing" Target="../diagrams/drawin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11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5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\\Orgmetod5\обмен\логотип сестринское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52320" y="5373216"/>
            <a:ext cx="1548836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0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4643446"/>
            <a:ext cx="2486043" cy="2071702"/>
          </a:xfrm>
          <a:prstGeom prst="rect">
            <a:avLst/>
          </a:prstGeom>
          <a:noFill/>
          <a:ln w="9525">
            <a:solidFill>
              <a:schemeClr val="bg2">
                <a:lumMod val="50000"/>
              </a:schemeClr>
            </a:solidFill>
            <a:miter lim="800000"/>
            <a:headEnd/>
            <a:tailEnd/>
          </a:ln>
          <a:effectLst>
            <a:outerShdw blurRad="50800" dist="50800" dir="5400000" algn="ctr" rotWithShape="0">
              <a:schemeClr val="bg2">
                <a:lumMod val="25000"/>
              </a:schemeClr>
            </a:outerShdw>
          </a:effectLst>
        </p:spPr>
      </p:pic>
      <p:pic>
        <p:nvPicPr>
          <p:cNvPr id="14" name="Рисунок 13" descr="IMG_3050.jpg"/>
          <p:cNvPicPr>
            <a:picLocks noGrp="1" noChangeAspect="1"/>
          </p:cNvPicPr>
          <p:nvPr isPhoto="1"/>
        </p:nvPicPr>
        <p:blipFill>
          <a:blip r:embed="rId5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7950" y="1785926"/>
            <a:ext cx="2571768" cy="1714512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  <a:effectLst>
            <a:outerShdw blurRad="50800" dist="50800" dir="5400000" algn="ctr" rotWithShape="0">
              <a:schemeClr val="bg2">
                <a:lumMod val="25000"/>
              </a:schemeClr>
            </a:outerShdw>
          </a:effectLst>
        </p:spPr>
      </p:pic>
      <p:sp>
        <p:nvSpPr>
          <p:cNvPr id="3" name="Скругленный прямоугольник 2"/>
          <p:cNvSpPr/>
          <p:nvPr/>
        </p:nvSpPr>
        <p:spPr>
          <a:xfrm>
            <a:off x="1785918" y="571480"/>
            <a:ext cx="7072362" cy="112871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31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>Автономное стационарное учреждение                </a:t>
            </a:r>
            <a:br>
              <a:rPr lang="ru-RU" sz="2000" b="1" dirty="0" smtClean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> социального обслуживания Омской области       «Нежинский геронтологический центр»</a:t>
            </a:r>
            <a:endParaRPr lang="ru-RU" sz="2000" b="1" dirty="0">
              <a:solidFill>
                <a:schemeClr val="tx1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4" name="Волна 3"/>
          <p:cNvSpPr/>
          <p:nvPr/>
        </p:nvSpPr>
        <p:spPr>
          <a:xfrm>
            <a:off x="285720" y="1857364"/>
            <a:ext cx="8643998" cy="3357586"/>
          </a:xfrm>
          <a:prstGeom prst="wave">
            <a:avLst/>
          </a:prstGeom>
          <a:solidFill>
            <a:srgbClr val="66FFFF"/>
          </a:solidFill>
          <a:ln w="38100"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600" b="1" spc="150" dirty="0" smtClean="0">
                <a:ln w="11430"/>
                <a:solidFill>
                  <a:schemeClr val="tx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</a:rPr>
              <a:t>О работе эвакогоспиталя </a:t>
            </a:r>
          </a:p>
          <a:p>
            <a:pPr algn="ctr"/>
            <a:r>
              <a:rPr lang="ru-RU" sz="3600" b="1" spc="150" dirty="0" smtClean="0">
                <a:ln w="11430"/>
                <a:solidFill>
                  <a:schemeClr val="tx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</a:rPr>
              <a:t>№ 1494 </a:t>
            </a:r>
          </a:p>
          <a:p>
            <a:pPr algn="ctr"/>
            <a:r>
              <a:rPr lang="ru-RU" sz="3600" b="1" spc="150" dirty="0" smtClean="0">
                <a:ln w="11430"/>
                <a:solidFill>
                  <a:schemeClr val="tx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</a:rPr>
              <a:t>во время ВОВ</a:t>
            </a:r>
            <a:endParaRPr lang="ru-RU" sz="3600" b="1" spc="150" dirty="0">
              <a:ln w="11430"/>
              <a:solidFill>
                <a:schemeClr val="tx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428992" y="5715016"/>
            <a:ext cx="4000528" cy="85725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31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dirty="0" smtClean="0">
                <a:solidFill>
                  <a:schemeClr val="tx1"/>
                </a:solidFill>
                <a:latin typeface="Arial Black" pitchFamily="34" charset="0"/>
              </a:rPr>
              <a:t>                  Докладчик: 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  <a:latin typeface="Arial Black" pitchFamily="34" charset="0"/>
              </a:rPr>
              <a:t>Мальцева Евгения Михайловна,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  <a:latin typeface="Arial Black" pitchFamily="34" charset="0"/>
              </a:rPr>
              <a:t>   главная медицинская сестра      </a:t>
            </a:r>
          </a:p>
        </p:txBody>
      </p:sp>
      <p:sp>
        <p:nvSpPr>
          <p:cNvPr id="8" name="Волна 7"/>
          <p:cNvSpPr/>
          <p:nvPr/>
        </p:nvSpPr>
        <p:spPr>
          <a:xfrm>
            <a:off x="285720" y="2071678"/>
            <a:ext cx="8643998" cy="3357586"/>
          </a:xfrm>
          <a:prstGeom prst="wave">
            <a:avLst/>
          </a:prstGeom>
          <a:solidFill>
            <a:srgbClr val="66FFFF"/>
          </a:solidFill>
          <a:ln w="38100"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600" b="1" spc="150" dirty="0" smtClean="0">
                <a:ln w="11430"/>
                <a:solidFill>
                  <a:schemeClr val="tx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</a:rPr>
              <a:t>О работе эвакогоспиталя </a:t>
            </a:r>
          </a:p>
          <a:p>
            <a:pPr algn="ctr"/>
            <a:r>
              <a:rPr lang="ru-RU" sz="3600" b="1" spc="150" dirty="0" smtClean="0">
                <a:ln w="11430"/>
                <a:solidFill>
                  <a:schemeClr val="tx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</a:rPr>
              <a:t>№ 1494 </a:t>
            </a:r>
          </a:p>
          <a:p>
            <a:pPr algn="ctr"/>
            <a:r>
              <a:rPr lang="ru-RU" sz="3600" b="1" spc="150" dirty="0" smtClean="0">
                <a:ln w="11430"/>
                <a:solidFill>
                  <a:schemeClr val="tx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</a:rPr>
              <a:t>во время ВОВ</a:t>
            </a:r>
            <a:endParaRPr lang="ru-RU" sz="3600" b="1" spc="150" dirty="0">
              <a:ln w="11430"/>
              <a:solidFill>
                <a:schemeClr val="tx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9" name="Волна 8"/>
          <p:cNvSpPr/>
          <p:nvPr/>
        </p:nvSpPr>
        <p:spPr>
          <a:xfrm>
            <a:off x="285720" y="2285992"/>
            <a:ext cx="8643998" cy="3357586"/>
          </a:xfrm>
          <a:prstGeom prst="wave">
            <a:avLst/>
          </a:prstGeom>
          <a:solidFill>
            <a:srgbClr val="66FFFF"/>
          </a:solidFill>
          <a:ln w="38100"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Роль совета по сестринскому делу в продлении активного долголетия проживающих в геронтологическом центре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13" name="Picture 9" descr="ТАРЕЛКА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D3D4D6"/>
              </a:clrFrom>
              <a:clrTo>
                <a:srgbClr val="D3D4D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1584325" cy="1584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документ 1"/>
          <p:cNvSpPr/>
          <p:nvPr/>
        </p:nvSpPr>
        <p:spPr>
          <a:xfrm>
            <a:off x="285720" y="620688"/>
            <a:ext cx="8572560" cy="1368152"/>
          </a:xfrm>
          <a:prstGeom prst="flowChartDocument">
            <a:avLst/>
          </a:prstGeom>
          <a:solidFill>
            <a:srgbClr val="66FFFF"/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>           Медицинская часть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>            АСУСО «Нежинский ГЦ»</a:t>
            </a:r>
            <a:endParaRPr lang="ru-RU" sz="2400" b="1" dirty="0">
              <a:solidFill>
                <a:schemeClr val="tx1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46519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7" name="Picture 9" descr="ТАРЕЛКА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D3D4D6"/>
              </a:clrFrom>
              <a:clrTo>
                <a:srgbClr val="D3D4D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1584325" cy="1584325"/>
          </a:xfrm>
          <a:prstGeom prst="rect">
            <a:avLst/>
          </a:prstGeom>
          <a:noFill/>
        </p:spPr>
      </p:pic>
      <p:graphicFrame>
        <p:nvGraphicFramePr>
          <p:cNvPr id="8" name="Схема 7"/>
          <p:cNvGraphicFramePr/>
          <p:nvPr/>
        </p:nvGraphicFramePr>
        <p:xfrm>
          <a:off x="467544" y="2564904"/>
          <a:ext cx="8136904" cy="3960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Схема 5"/>
          <p:cNvGraphicFramePr/>
          <p:nvPr/>
        </p:nvGraphicFramePr>
        <p:xfrm>
          <a:off x="395536" y="2492896"/>
          <a:ext cx="8748464" cy="4365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9" name="Рисунок 8" descr="\\Orgmetod5\обмен\логотип сестринское.jpg"/>
          <p:cNvPicPr/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3888" y="5057800"/>
            <a:ext cx="187220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несколько документов 1"/>
          <p:cNvSpPr/>
          <p:nvPr/>
        </p:nvSpPr>
        <p:spPr>
          <a:xfrm>
            <a:off x="3635896" y="214290"/>
            <a:ext cx="5222384" cy="3786214"/>
          </a:xfrm>
          <a:prstGeom prst="flowChartMultidocument">
            <a:avLst/>
          </a:prstGeom>
          <a:solidFill>
            <a:srgbClr val="66FFFF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Сегодня в штате центра работает 573 сотрудника различных специальностей, из них среднего медицинского персонала 93 человека, младшего медицинского персонала 269 человек</a:t>
            </a:r>
            <a:endParaRPr lang="ru-RU" sz="2000" dirty="0">
              <a:solidFill>
                <a:schemeClr val="tx1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4000504"/>
            <a:ext cx="86439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 smtClean="0">
              <a:latin typeface="Arial Black" pitchFamily="34" charset="0"/>
              <a:cs typeface="Times New Roman" pitchFamily="18" charset="0"/>
            </a:endParaRPr>
          </a:p>
        </p:txBody>
      </p:sp>
      <p:graphicFrame>
        <p:nvGraphicFramePr>
          <p:cNvPr id="13" name="Схема 12"/>
          <p:cNvGraphicFramePr/>
          <p:nvPr/>
        </p:nvGraphicFramePr>
        <p:xfrm>
          <a:off x="179512" y="4077072"/>
          <a:ext cx="8784976" cy="3024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 descr="E:\Новая папка\НГЦ\IMG_2938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7" y="620688"/>
            <a:ext cx="2494478" cy="3528392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</a:ln>
        </p:spPr>
      </p:pic>
      <p:pic>
        <p:nvPicPr>
          <p:cNvPr id="7" name="Picture 9" descr="ТАРЕЛКА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D3D4D6"/>
              </a:clrFrom>
              <a:clrTo>
                <a:srgbClr val="D3D4D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0"/>
            <a:ext cx="1584325" cy="1584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179512" y="2125992"/>
            <a:ext cx="8643998" cy="4732008"/>
          </a:xfrm>
          <a:prstGeom prst="horizontalScroll">
            <a:avLst>
              <a:gd name="adj" fmla="val 15124"/>
            </a:avLst>
          </a:prstGeom>
          <a:solidFill>
            <a:srgbClr val="66FF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Arial Black" pitchFamily="34" charset="0"/>
              </a:rPr>
              <a:t>сохранение физического и психического здоровья,</a:t>
            </a:r>
          </a:p>
          <a:p>
            <a:r>
              <a:rPr lang="ru-RU" dirty="0" smtClean="0">
                <a:solidFill>
                  <a:schemeClr val="tx1"/>
                </a:solidFill>
                <a:latin typeface="Arial Black" pitchFamily="34" charset="0"/>
              </a:rPr>
              <a:t>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Arial Black" pitchFamily="34" charset="0"/>
              </a:rPr>
              <a:t>сохранение социального благополучия,</a:t>
            </a:r>
          </a:p>
          <a:p>
            <a:endParaRPr lang="ru-RU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Arial Black" pitchFamily="34" charset="0"/>
              </a:rPr>
              <a:t>улучшение качества жизни,</a:t>
            </a:r>
          </a:p>
          <a:p>
            <a:endParaRPr lang="ru-RU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Arial Black" pitchFamily="34" charset="0"/>
              </a:rPr>
              <a:t> продление активного долголетия пациентов пожилого и старческого возраста</a:t>
            </a:r>
            <a:endParaRPr lang="ru-RU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3" name="Блок-схема: документ 2"/>
          <p:cNvSpPr/>
          <p:nvPr/>
        </p:nvSpPr>
        <p:spPr>
          <a:xfrm>
            <a:off x="285720" y="928670"/>
            <a:ext cx="8572560" cy="1276194"/>
          </a:xfrm>
          <a:prstGeom prst="flowChartDocument">
            <a:avLst/>
          </a:prstGeom>
          <a:solidFill>
            <a:srgbClr val="66FFFF"/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latin typeface="Arial Black" pitchFamily="34" charset="0"/>
              </a:rPr>
              <a:t>Основные задачи гериатрической медицины:</a:t>
            </a:r>
            <a:endParaRPr lang="ru-RU" sz="2400" b="1" dirty="0">
              <a:solidFill>
                <a:schemeClr val="tx1"/>
              </a:solidFill>
              <a:latin typeface="Arial Black" pitchFamily="34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документ 1"/>
          <p:cNvSpPr/>
          <p:nvPr/>
        </p:nvSpPr>
        <p:spPr>
          <a:xfrm>
            <a:off x="285720" y="928670"/>
            <a:ext cx="8572560" cy="1420210"/>
          </a:xfrm>
          <a:prstGeom prst="flowChartDocument">
            <a:avLst/>
          </a:prstGeom>
          <a:solidFill>
            <a:srgbClr val="66FFFF"/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Январь 2006 года создание в</a:t>
            </a:r>
            <a:r>
              <a:rPr lang="ru-RU" sz="2000" b="1" dirty="0" smtClean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> АСУСО «Нежинский ГЦ»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Совета медицинских сестер</a:t>
            </a:r>
            <a:endParaRPr lang="ru-RU" sz="2000" b="1" dirty="0">
              <a:solidFill>
                <a:schemeClr val="tx1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46519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3528" y="2636912"/>
            <a:ext cx="3816424" cy="3672408"/>
          </a:xfrm>
          <a:prstGeom prst="roundRect">
            <a:avLst/>
          </a:prstGeom>
          <a:solidFill>
            <a:srgbClr val="66FF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Работа Совета по сестринскому делу способствует совершенствованию сестринской практики, развитию лидерских качеств медицинских сестер, сохранению традиций сестринского дела и милосердия, гуманности, доброты</a:t>
            </a:r>
            <a:endParaRPr lang="ru-RU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graphicFrame>
        <p:nvGraphicFramePr>
          <p:cNvPr id="9" name="Схема 8"/>
          <p:cNvGraphicFramePr/>
          <p:nvPr/>
        </p:nvGraphicFramePr>
        <p:xfrm>
          <a:off x="4211960" y="2564904"/>
          <a:ext cx="5616624" cy="39919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rganization Chart 2"/>
          <p:cNvGrpSpPr>
            <a:grpSpLocks/>
          </p:cNvGrpSpPr>
          <p:nvPr/>
        </p:nvGrpSpPr>
        <p:grpSpPr bwMode="auto">
          <a:xfrm>
            <a:off x="2339752" y="1628800"/>
            <a:ext cx="4608512" cy="1327150"/>
            <a:chOff x="1640" y="2710"/>
            <a:chExt cx="4680" cy="1800"/>
          </a:xfrm>
        </p:grpSpPr>
        <p:cxnSp>
          <p:nvCxnSpPr>
            <p:cNvPr id="5124" name="_s5124"/>
            <p:cNvCxnSpPr>
              <a:cxnSpLocks noChangeShapeType="1"/>
              <a:stCxn id="5" idx="0"/>
              <a:endCxn id="3" idx="2"/>
            </p:cNvCxnSpPr>
            <p:nvPr/>
          </p:nvCxnSpPr>
          <p:spPr bwMode="auto">
            <a:xfrm rot="5400000" flipH="1">
              <a:off x="4430" y="2980"/>
              <a:ext cx="360" cy="1260"/>
            </a:xfrm>
            <a:prstGeom prst="bentConnector3">
              <a:avLst>
                <a:gd name="adj1" fmla="val 42856"/>
              </a:avLst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125" name="_s5125"/>
            <p:cNvCxnSpPr>
              <a:cxnSpLocks noChangeShapeType="1"/>
              <a:stCxn id="4" idx="0"/>
              <a:endCxn id="3" idx="2"/>
            </p:cNvCxnSpPr>
            <p:nvPr/>
          </p:nvCxnSpPr>
          <p:spPr bwMode="auto">
            <a:xfrm rot="16200000">
              <a:off x="3170" y="2980"/>
              <a:ext cx="360" cy="1260"/>
            </a:xfrm>
            <a:prstGeom prst="bentConnector3">
              <a:avLst>
                <a:gd name="adj1" fmla="val 42856"/>
              </a:avLst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" name="_s5126"/>
            <p:cNvSpPr>
              <a:spLocks noChangeArrowheads="1"/>
            </p:cNvSpPr>
            <p:nvPr/>
          </p:nvSpPr>
          <p:spPr bwMode="auto">
            <a:xfrm>
              <a:off x="2900" y="2710"/>
              <a:ext cx="2160" cy="720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СОВЕТ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ПО СЕСТРИНСКОМУ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ДЕЛУ АСУСО «Нежинский ГЦ»</a:t>
              </a:r>
            </a:p>
          </p:txBody>
        </p:sp>
        <p:sp>
          <p:nvSpPr>
            <p:cNvPr id="4" name="_s5127"/>
            <p:cNvSpPr>
              <a:spLocks noChangeArrowheads="1"/>
            </p:cNvSpPr>
            <p:nvPr/>
          </p:nvSpPr>
          <p:spPr bwMode="auto">
            <a:xfrm>
              <a:off x="1640" y="3790"/>
              <a:ext cx="2160" cy="720"/>
            </a:xfrm>
            <a:prstGeom prst="roundRect">
              <a:avLst>
                <a:gd name="adj" fmla="val 16667"/>
              </a:avLst>
            </a:prstGeom>
            <a:solidFill>
              <a:srgbClr val="FF33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alt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3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ПРЕДСЕДАТЕЛЬ</a:t>
              </a:r>
              <a:endParaRPr kumimoji="0" lang="ru-RU" altLang="ru-RU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5" name="_s5128"/>
            <p:cNvSpPr>
              <a:spLocks noChangeArrowheads="1"/>
            </p:cNvSpPr>
            <p:nvPr/>
          </p:nvSpPr>
          <p:spPr bwMode="auto">
            <a:xfrm>
              <a:off x="4160" y="3790"/>
              <a:ext cx="2160" cy="720"/>
            </a:xfrm>
            <a:prstGeom prst="roundRect">
              <a:avLst>
                <a:gd name="adj" fmla="val 16667"/>
              </a:avLst>
            </a:prstGeom>
            <a:solidFill>
              <a:srgbClr val="0000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alt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3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СЕКРЕТАРЬ</a:t>
              </a:r>
              <a:endParaRPr kumimoji="0" lang="ru-RU" altLang="ru-RU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sp>
        <p:nvSpPr>
          <p:cNvPr id="26639" name="Freeform 15"/>
          <p:cNvSpPr>
            <a:spLocks/>
          </p:cNvSpPr>
          <p:nvPr/>
        </p:nvSpPr>
        <p:spPr bwMode="auto">
          <a:xfrm>
            <a:off x="1619250" y="3357563"/>
            <a:ext cx="6176963" cy="1238250"/>
          </a:xfrm>
          <a:custGeom>
            <a:avLst/>
            <a:gdLst/>
            <a:ahLst/>
            <a:cxnLst>
              <a:cxn ang="0">
                <a:pos x="0" y="1935"/>
              </a:cxn>
              <a:cxn ang="0">
                <a:pos x="0" y="0"/>
              </a:cxn>
              <a:cxn ang="0">
                <a:pos x="9727" y="0"/>
              </a:cxn>
              <a:cxn ang="0">
                <a:pos x="9727" y="1950"/>
              </a:cxn>
            </a:cxnLst>
            <a:rect l="0" t="0" r="r" b="b"/>
            <a:pathLst>
              <a:path w="9727" h="1950">
                <a:moveTo>
                  <a:pt x="0" y="1935"/>
                </a:moveTo>
                <a:lnTo>
                  <a:pt x="0" y="0"/>
                </a:lnTo>
                <a:lnTo>
                  <a:pt x="9727" y="0"/>
                </a:lnTo>
                <a:lnTo>
                  <a:pt x="9727" y="1950"/>
                </a:lnTo>
              </a:path>
            </a:pathLst>
          </a:custGeom>
          <a:noFill/>
          <a:ln w="28575" cmpd="sng">
            <a:solidFill>
              <a:srgbClr val="000000"/>
            </a:solidFill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6640" name="Line 16"/>
          <p:cNvSpPr>
            <a:spLocks noChangeShapeType="1"/>
          </p:cNvSpPr>
          <p:nvPr/>
        </p:nvSpPr>
        <p:spPr bwMode="auto">
          <a:xfrm>
            <a:off x="4644008" y="2276872"/>
            <a:ext cx="0" cy="108012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41" name="Line 17"/>
          <p:cNvSpPr>
            <a:spLocks noChangeShapeType="1"/>
          </p:cNvSpPr>
          <p:nvPr/>
        </p:nvSpPr>
        <p:spPr bwMode="auto">
          <a:xfrm>
            <a:off x="2339975" y="3357563"/>
            <a:ext cx="0" cy="11430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42" name="Line 18"/>
          <p:cNvSpPr>
            <a:spLocks noChangeShapeType="1"/>
          </p:cNvSpPr>
          <p:nvPr/>
        </p:nvSpPr>
        <p:spPr bwMode="auto">
          <a:xfrm>
            <a:off x="3059113" y="3357563"/>
            <a:ext cx="0" cy="11430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43" name="Line 19"/>
          <p:cNvSpPr>
            <a:spLocks noChangeShapeType="1"/>
          </p:cNvSpPr>
          <p:nvPr/>
        </p:nvSpPr>
        <p:spPr bwMode="auto">
          <a:xfrm>
            <a:off x="3851275" y="3357563"/>
            <a:ext cx="0" cy="11430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44" name="Line 20"/>
          <p:cNvSpPr>
            <a:spLocks noChangeShapeType="1"/>
          </p:cNvSpPr>
          <p:nvPr/>
        </p:nvSpPr>
        <p:spPr bwMode="auto">
          <a:xfrm>
            <a:off x="4716463" y="3357563"/>
            <a:ext cx="0" cy="11430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45" name="Line 21"/>
          <p:cNvSpPr>
            <a:spLocks noChangeShapeType="1"/>
          </p:cNvSpPr>
          <p:nvPr/>
        </p:nvSpPr>
        <p:spPr bwMode="auto">
          <a:xfrm>
            <a:off x="5795963" y="3357563"/>
            <a:ext cx="0" cy="11430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46" name="Line 22"/>
          <p:cNvSpPr>
            <a:spLocks noChangeShapeType="1"/>
          </p:cNvSpPr>
          <p:nvPr/>
        </p:nvSpPr>
        <p:spPr bwMode="auto">
          <a:xfrm>
            <a:off x="6877050" y="3357563"/>
            <a:ext cx="0" cy="11430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47" name="AutoShape 23"/>
          <p:cNvSpPr>
            <a:spLocks noChangeArrowheads="1"/>
          </p:cNvSpPr>
          <p:nvPr/>
        </p:nvSpPr>
        <p:spPr bwMode="auto">
          <a:xfrm rot="16200000" flipH="1">
            <a:off x="396875" y="4651376"/>
            <a:ext cx="2446337" cy="576262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1400"/>
              <a:t>ПРОФЕССИОНАЛЬНЫЙ КОМИТЕТ</a:t>
            </a:r>
          </a:p>
        </p:txBody>
      </p:sp>
      <p:sp>
        <p:nvSpPr>
          <p:cNvPr id="26648" name="AutoShape 24"/>
          <p:cNvSpPr>
            <a:spLocks noChangeArrowheads="1"/>
          </p:cNvSpPr>
          <p:nvPr/>
        </p:nvSpPr>
        <p:spPr bwMode="auto">
          <a:xfrm rot="16200000">
            <a:off x="1151386" y="4761383"/>
            <a:ext cx="2376487" cy="431800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1400" dirty="0"/>
              <a:t>ЭТИЧЕСКИЙ КОМИТЕТ</a:t>
            </a:r>
          </a:p>
        </p:txBody>
      </p:sp>
      <p:sp>
        <p:nvSpPr>
          <p:cNvPr id="26649" name="AutoShape 25"/>
          <p:cNvSpPr>
            <a:spLocks noChangeArrowheads="1"/>
          </p:cNvSpPr>
          <p:nvPr/>
        </p:nvSpPr>
        <p:spPr bwMode="auto">
          <a:xfrm rot="16200000">
            <a:off x="1885951" y="4603750"/>
            <a:ext cx="2349500" cy="720725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1400"/>
              <a:t>ИНФОРМАЦИОННО-АНАЛИТИЧЕСКИЙ КОМИТЕТ</a:t>
            </a:r>
          </a:p>
        </p:txBody>
      </p:sp>
      <p:sp>
        <p:nvSpPr>
          <p:cNvPr id="26650" name="AutoShape 26"/>
          <p:cNvSpPr>
            <a:spLocks noChangeArrowheads="1"/>
          </p:cNvSpPr>
          <p:nvPr/>
        </p:nvSpPr>
        <p:spPr bwMode="auto">
          <a:xfrm rot="16200000">
            <a:off x="2699544" y="4725194"/>
            <a:ext cx="2376487" cy="504825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1400"/>
              <a:t>ЭКСПЕРТНЫЙ КОМИТЕТ</a:t>
            </a:r>
          </a:p>
        </p:txBody>
      </p:sp>
      <p:sp>
        <p:nvSpPr>
          <p:cNvPr id="26651" name="AutoShape 27"/>
          <p:cNvSpPr>
            <a:spLocks noChangeArrowheads="1"/>
          </p:cNvSpPr>
          <p:nvPr/>
        </p:nvSpPr>
        <p:spPr bwMode="auto">
          <a:xfrm rot="16200000">
            <a:off x="3522663" y="4478338"/>
            <a:ext cx="2460625" cy="936625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1400"/>
              <a:t>КОМИТЕТ ПО МЕДИЦИНСКОМУ И МЕДИКАМЕНТОЗНОМУ ОБЕСПЕЧЕНИЮ</a:t>
            </a:r>
          </a:p>
        </p:txBody>
      </p:sp>
      <p:sp>
        <p:nvSpPr>
          <p:cNvPr id="26652" name="AutoShape 28"/>
          <p:cNvSpPr>
            <a:spLocks noChangeArrowheads="1"/>
          </p:cNvSpPr>
          <p:nvPr/>
        </p:nvSpPr>
        <p:spPr bwMode="auto">
          <a:xfrm rot="16200000">
            <a:off x="4643438" y="4581525"/>
            <a:ext cx="2376487" cy="792163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1400"/>
              <a:t>КОМИТЕТ ПО ИНФЕКЦИОННОЙ БЕЗОПАСНОСТИ</a:t>
            </a:r>
          </a:p>
        </p:txBody>
      </p:sp>
      <p:sp>
        <p:nvSpPr>
          <p:cNvPr id="26653" name="AutoShape 29"/>
          <p:cNvSpPr>
            <a:spLocks noChangeArrowheads="1"/>
          </p:cNvSpPr>
          <p:nvPr/>
        </p:nvSpPr>
        <p:spPr bwMode="auto">
          <a:xfrm rot="16200000">
            <a:off x="5596732" y="4563269"/>
            <a:ext cx="2490787" cy="796925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1400"/>
              <a:t>КОМИТЕТ ПО КУРАЦИИ РАБОТЫ МЛАДШЕГО ПЕРСОНАЛА</a:t>
            </a:r>
          </a:p>
        </p:txBody>
      </p:sp>
      <p:sp>
        <p:nvSpPr>
          <p:cNvPr id="26654" name="AutoShape 30"/>
          <p:cNvSpPr>
            <a:spLocks noChangeArrowheads="1"/>
          </p:cNvSpPr>
          <p:nvPr/>
        </p:nvSpPr>
        <p:spPr bwMode="auto">
          <a:xfrm rot="16200000">
            <a:off x="6567488" y="4746625"/>
            <a:ext cx="2417762" cy="503238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1400"/>
              <a:t>КОМИТЕТ ПО ЛЕЧЕБНОМУ ПИТАНИЮ</a:t>
            </a:r>
          </a:p>
        </p:txBody>
      </p:sp>
      <p:sp>
        <p:nvSpPr>
          <p:cNvPr id="20" name="Блок-схема: документ 19"/>
          <p:cNvSpPr/>
          <p:nvPr/>
        </p:nvSpPr>
        <p:spPr>
          <a:xfrm>
            <a:off x="285720" y="404664"/>
            <a:ext cx="8572560" cy="1152128"/>
          </a:xfrm>
          <a:prstGeom prst="flowChartDocument">
            <a:avLst/>
          </a:prstGeom>
          <a:solidFill>
            <a:srgbClr val="66FFFF"/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21299999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 algn="ctr"/>
            <a:endParaRPr lang="ru-RU" b="1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Arial Black" pitchFamily="34" charset="0"/>
              </a:rPr>
              <a:t>СТРУКТУРА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Arial Black" pitchFamily="34" charset="0"/>
              </a:rPr>
              <a:t>СОВЕТА ПО СЕСТРИНСКОМУ ДЕЛУ</a:t>
            </a:r>
          </a:p>
          <a:p>
            <a:pPr algn="ctr"/>
            <a:endParaRPr lang="ru-RU" b="1" dirty="0">
              <a:solidFill>
                <a:schemeClr val="tx1"/>
              </a:solidFill>
              <a:latin typeface="Arial Black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179512" y="1988840"/>
            <a:ext cx="8643998" cy="4752528"/>
          </a:xfrm>
          <a:prstGeom prst="horizontalScroll">
            <a:avLst>
              <a:gd name="adj" fmla="val 15124"/>
            </a:avLst>
          </a:prstGeom>
          <a:solidFill>
            <a:srgbClr val="66FF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Arial Black" pitchFamily="34" charset="0"/>
              </a:rPr>
              <a:t>обеспечение методической литературой для работы сестринских кадров, </a:t>
            </a:r>
          </a:p>
          <a:p>
            <a:pPr>
              <a:buFont typeface="Wingdings" pitchFamily="2" charset="2"/>
              <a:buChar char="Ø"/>
            </a:pPr>
            <a:endParaRPr lang="ru-RU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Arial Black" pitchFamily="34" charset="0"/>
              </a:rPr>
              <a:t>проведение обучения медицинских сестер современным сестринским технологиям,</a:t>
            </a:r>
          </a:p>
          <a:p>
            <a:r>
              <a:rPr lang="ru-RU" dirty="0" smtClean="0">
                <a:solidFill>
                  <a:schemeClr val="tx1"/>
                </a:solidFill>
                <a:latin typeface="Arial Black" pitchFamily="34" charset="0"/>
              </a:rPr>
              <a:t>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Arial Black" pitchFamily="34" charset="0"/>
              </a:rPr>
              <a:t>внедрение в практическую деятельность стандартов и инновационных технологий по организации ухода за гериатрическими пациентами,</a:t>
            </a:r>
          </a:p>
          <a:p>
            <a:pPr>
              <a:buFont typeface="Wingdings" pitchFamily="2" charset="2"/>
              <a:buChar char="Ø"/>
            </a:pPr>
            <a:endParaRPr lang="ru-RU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Arial Black" pitchFamily="34" charset="0"/>
              </a:rPr>
              <a:t>проведение ежемесячных перекрестных обходов отделений</a:t>
            </a:r>
            <a:endParaRPr lang="ru-RU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3" name="Блок-схема: документ 2"/>
          <p:cNvSpPr/>
          <p:nvPr/>
        </p:nvSpPr>
        <p:spPr>
          <a:xfrm>
            <a:off x="285720" y="928670"/>
            <a:ext cx="8572560" cy="1276194"/>
          </a:xfrm>
          <a:prstGeom prst="flowChartDocument">
            <a:avLst/>
          </a:prstGeom>
          <a:solidFill>
            <a:srgbClr val="66FFFF"/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Задачи Совета по сестринскому делу </a:t>
            </a:r>
            <a:b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</a:b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АСУСО «Нежинский ГЦ»:</a:t>
            </a:r>
            <a:endParaRPr lang="ru-RU" sz="2000" b="1" dirty="0">
              <a:solidFill>
                <a:schemeClr val="tx1"/>
              </a:solidFill>
              <a:latin typeface="Arial Black" pitchFamily="34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документ 1"/>
          <p:cNvSpPr/>
          <p:nvPr/>
        </p:nvSpPr>
        <p:spPr>
          <a:xfrm>
            <a:off x="285720" y="928670"/>
            <a:ext cx="8572560" cy="1143008"/>
          </a:xfrm>
          <a:prstGeom prst="flowChartDocument">
            <a:avLst/>
          </a:prstGeom>
          <a:solidFill>
            <a:srgbClr val="66FFFF"/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00" b="1" dirty="0" smtClean="0">
                <a:solidFill>
                  <a:schemeClr val="tx1"/>
                </a:solidFill>
                <a:latin typeface="Arial Black" pitchFamily="34" charset="0"/>
              </a:rPr>
              <a:t>                </a:t>
            </a:r>
            <a:r>
              <a:rPr lang="ru-RU" sz="1900" b="1" dirty="0" smtClean="0">
                <a:solidFill>
                  <a:schemeClr val="tx1"/>
                </a:solidFill>
                <a:latin typeface="Arial Black" pitchFamily="34" charset="0"/>
              </a:rPr>
              <a:t>  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 Black" pitchFamily="34" charset="0"/>
              </a:rPr>
              <a:t>                Публикации и печатная продукция</a:t>
            </a:r>
            <a:endParaRPr lang="ru-RU" sz="2400" b="1" dirty="0">
              <a:solidFill>
                <a:schemeClr val="tx1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46519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3528" y="2571744"/>
            <a:ext cx="3605530" cy="3786214"/>
          </a:xfrm>
          <a:prstGeom prst="roundRect">
            <a:avLst/>
          </a:prstGeom>
          <a:solidFill>
            <a:srgbClr val="66FF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 Black" pitchFamily="34" charset="0"/>
              </a:rPr>
              <a:t>В течение долгого времени, изучая проблемы геронтологии и гериатрии в сестринском деле, учреждение накопило богатый опыт и в 2006 году выходит первый номер ежегодного периодического сборника «Опыт. Проблемы. Перспективы», который включает в себя статьи и очерки медицинских сестер центра</a:t>
            </a:r>
            <a:endParaRPr lang="ru-RU" sz="1600" dirty="0">
              <a:solidFill>
                <a:schemeClr val="tx1"/>
              </a:solidFill>
              <a:latin typeface="Arial Black" pitchFamily="34" charset="0"/>
            </a:endParaRPr>
          </a:p>
        </p:txBody>
      </p:sp>
      <p:graphicFrame>
        <p:nvGraphicFramePr>
          <p:cNvPr id="9" name="Схема 8"/>
          <p:cNvGraphicFramePr/>
          <p:nvPr/>
        </p:nvGraphicFramePr>
        <p:xfrm>
          <a:off x="4211960" y="2143116"/>
          <a:ext cx="5616624" cy="44137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" name="Picture 9" descr="ТАРЕЛКА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D3D4D6"/>
              </a:clrFrom>
              <a:clrTo>
                <a:srgbClr val="D3D4D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58" y="642918"/>
            <a:ext cx="1584325" cy="1584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\\Orgmetod5\обмен\логотип сестринское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29322" y="3643314"/>
            <a:ext cx="1214446" cy="1300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Блок-схема: документ 1"/>
          <p:cNvSpPr/>
          <p:nvPr/>
        </p:nvSpPr>
        <p:spPr>
          <a:xfrm>
            <a:off x="285720" y="548680"/>
            <a:ext cx="8572560" cy="1308684"/>
          </a:xfrm>
          <a:prstGeom prst="flowChartDocument">
            <a:avLst/>
          </a:prstGeom>
          <a:solidFill>
            <a:srgbClr val="66FFFF"/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00" b="1" dirty="0" smtClean="0">
                <a:solidFill>
                  <a:schemeClr val="tx1"/>
                </a:solidFill>
                <a:latin typeface="Arial Black" pitchFamily="34" charset="0"/>
              </a:rPr>
              <a:t>                </a:t>
            </a:r>
            <a:r>
              <a:rPr lang="ru-RU" sz="1900" b="1" dirty="0" smtClean="0">
                <a:solidFill>
                  <a:schemeClr val="tx1"/>
                </a:solidFill>
                <a:latin typeface="Arial Black" pitchFamily="34" charset="0"/>
              </a:rPr>
              <a:t>  </a:t>
            </a:r>
          </a:p>
          <a:p>
            <a:pPr algn="ctr"/>
            <a:r>
              <a:rPr lang="ru-RU" sz="1900" b="1" dirty="0" smtClean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  <a:latin typeface="Arial Black" pitchFamily="34" charset="0"/>
              </a:rPr>
              <a:t>Учебно – методический кабинет АСУСО «Нежинский ГЦ»</a:t>
            </a:r>
            <a:endParaRPr lang="ru-RU" sz="2000" b="1" dirty="0">
              <a:solidFill>
                <a:schemeClr val="tx1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46519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3528" y="2636912"/>
            <a:ext cx="3819844" cy="3721046"/>
          </a:xfrm>
          <a:prstGeom prst="roundRect">
            <a:avLst/>
          </a:prstGeom>
          <a:solidFill>
            <a:srgbClr val="66FF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В 2009 году на базе Нежинского геронтологического центра был создан учебно-методический кабинет который способствует решению задач по оказанию дифференцированной помощи сестринскому персоналу в повышении их профессионального уровня, в самообразовании, научной организации труда</a:t>
            </a:r>
            <a:endParaRPr lang="ru-RU" sz="1600" dirty="0">
              <a:solidFill>
                <a:schemeClr val="tx1"/>
              </a:solidFill>
              <a:latin typeface="Arial Black" pitchFamily="34" charset="0"/>
            </a:endParaRPr>
          </a:p>
        </p:txBody>
      </p:sp>
      <p:graphicFrame>
        <p:nvGraphicFramePr>
          <p:cNvPr id="9" name="Схема 8"/>
          <p:cNvGraphicFramePr/>
          <p:nvPr/>
        </p:nvGraphicFramePr>
        <p:xfrm>
          <a:off x="4143372" y="2143116"/>
          <a:ext cx="5616624" cy="44852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документ 1"/>
          <p:cNvSpPr/>
          <p:nvPr/>
        </p:nvSpPr>
        <p:spPr>
          <a:xfrm>
            <a:off x="251520" y="1484784"/>
            <a:ext cx="8643998" cy="1872208"/>
          </a:xfrm>
          <a:prstGeom prst="flowChartDocument">
            <a:avLst/>
          </a:prstGeom>
          <a:solidFill>
            <a:srgbClr val="66FF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документ 5"/>
          <p:cNvSpPr/>
          <p:nvPr/>
        </p:nvSpPr>
        <p:spPr>
          <a:xfrm>
            <a:off x="395536" y="1340768"/>
            <a:ext cx="8496944" cy="1728192"/>
          </a:xfrm>
          <a:prstGeom prst="flowChartDocument">
            <a:avLst/>
          </a:prstGeom>
          <a:solidFill>
            <a:srgbClr val="66FF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документ 6"/>
          <p:cNvSpPr/>
          <p:nvPr/>
        </p:nvSpPr>
        <p:spPr>
          <a:xfrm>
            <a:off x="539552" y="1412776"/>
            <a:ext cx="8352928" cy="1368152"/>
          </a:xfrm>
          <a:prstGeom prst="flowChartDocument">
            <a:avLst/>
          </a:prstGeom>
          <a:solidFill>
            <a:srgbClr val="66FF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900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 Black" pitchFamily="34" charset="0"/>
              </a:rPr>
              <a:t>В 2012 году были разработаны: информационный стенд «Наша сестринская ассоциация», логотип Совета по сестринскому делу</a:t>
            </a:r>
            <a:endParaRPr lang="ru-RU" sz="2000" dirty="0">
              <a:solidFill>
                <a:schemeClr val="tx1"/>
              </a:solidFill>
              <a:latin typeface="Arial Black" pitchFamily="34" charset="0"/>
            </a:endParaRPr>
          </a:p>
        </p:txBody>
      </p:sp>
      <p:pic>
        <p:nvPicPr>
          <p:cNvPr id="8" name="Picture 5" descr="СТЕНД ДА"/>
          <p:cNvPicPr>
            <a:picLocks noChangeAspect="1" noChangeArrowheads="1"/>
          </p:cNvPicPr>
          <p:nvPr/>
        </p:nvPicPr>
        <p:blipFill>
          <a:blip r:embed="rId2" cstate="email">
            <a:lum brigh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472" y="3643314"/>
            <a:ext cx="4029076" cy="2686051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</a:ln>
        </p:spPr>
      </p:pic>
      <p:pic>
        <p:nvPicPr>
          <p:cNvPr id="10" name="Рисунок 3" descr="\\Orgmetod5\обмен\логотип сестринское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5008" y="3857628"/>
            <a:ext cx="2376487" cy="2125662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\\Orgmetod5\обмен\логотип сестринское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0430" y="2071678"/>
            <a:ext cx="1321224" cy="1311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Блок-схема: документ 1"/>
          <p:cNvSpPr/>
          <p:nvPr/>
        </p:nvSpPr>
        <p:spPr>
          <a:xfrm>
            <a:off x="285720" y="785794"/>
            <a:ext cx="8572560" cy="1214446"/>
          </a:xfrm>
          <a:prstGeom prst="flowChartDocument">
            <a:avLst/>
          </a:prstGeom>
          <a:solidFill>
            <a:srgbClr val="66FFFF"/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Совет по сестринскому делу АСУСО «Нежинского ГЦ» активно участвует в акция, объявленных ОПСА и РАМС</a:t>
            </a:r>
            <a:endParaRPr lang="ru-RU" sz="2000" b="1" dirty="0">
              <a:solidFill>
                <a:schemeClr val="tx1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46519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0" name="Picture 5" descr="DSC_0165"/>
          <p:cNvPicPr>
            <a:picLocks noChangeAspect="1" noChangeArrowheads="1"/>
          </p:cNvPicPr>
          <p:nvPr/>
        </p:nvPicPr>
        <p:blipFill>
          <a:blip r:embed="rId3" cstate="email">
            <a:lum brigh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44" y="2285992"/>
            <a:ext cx="2520950" cy="2239962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</a:ln>
        </p:spPr>
      </p:pic>
      <p:pic>
        <p:nvPicPr>
          <p:cNvPr id="11" name="Picture 6" descr="_MG_3492"/>
          <p:cNvPicPr>
            <a:picLocks noChangeAspect="1" noChangeArrowheads="1"/>
          </p:cNvPicPr>
          <p:nvPr/>
        </p:nvPicPr>
        <p:blipFill>
          <a:blip r:embed="rId4" cstate="email">
            <a:lum brigh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29322" y="2143116"/>
            <a:ext cx="2987675" cy="2227262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</a:ln>
        </p:spPr>
      </p:pic>
      <p:pic>
        <p:nvPicPr>
          <p:cNvPr id="12" name="Picture 7" descr="IMG_8320"/>
          <p:cNvPicPr>
            <a:picLocks noChangeAspect="1" noChangeArrowheads="1"/>
          </p:cNvPicPr>
          <p:nvPr/>
        </p:nvPicPr>
        <p:blipFill>
          <a:blip r:embed="rId5" cstate="email">
            <a:lum brigh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0298" y="3357562"/>
            <a:ext cx="3643338" cy="2429339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</a:ln>
        </p:spPr>
      </p:pic>
      <p:pic>
        <p:nvPicPr>
          <p:cNvPr id="13" name="Picture 9" descr="IMG_1208"/>
          <p:cNvPicPr>
            <a:picLocks noChangeAspect="1" noChangeArrowheads="1"/>
          </p:cNvPicPr>
          <p:nvPr/>
        </p:nvPicPr>
        <p:blipFill>
          <a:blip r:embed="rId6" cstate="email">
            <a:lum brigh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44" y="4643446"/>
            <a:ext cx="2500330" cy="2071678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</a:ln>
        </p:spPr>
      </p:pic>
      <p:pic>
        <p:nvPicPr>
          <p:cNvPr id="14" name="Picture 8" descr="SAM_0090"/>
          <p:cNvPicPr>
            <a:picLocks noChangeAspect="1" noChangeArrowheads="1"/>
          </p:cNvPicPr>
          <p:nvPr/>
        </p:nvPicPr>
        <p:blipFill>
          <a:blip r:embed="rId7" cstate="email">
            <a:lum brigh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29322" y="4500570"/>
            <a:ext cx="3000395" cy="2214578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Горизонтальный свиток 7"/>
          <p:cNvSpPr/>
          <p:nvPr/>
        </p:nvSpPr>
        <p:spPr>
          <a:xfrm>
            <a:off x="214282" y="928670"/>
            <a:ext cx="8643998" cy="5072098"/>
          </a:xfrm>
          <a:prstGeom prst="horizontalScroll">
            <a:avLst/>
          </a:prstGeom>
          <a:solidFill>
            <a:srgbClr val="66FF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ru-RU" sz="2200" b="1" dirty="0">
              <a:solidFill>
                <a:schemeClr val="tx1"/>
              </a:solidFill>
              <a:latin typeface="Arial Black" pitchFamily="34" charset="0"/>
              <a:cs typeface="Times New Roman" pitchFamily="18" charset="0"/>
            </a:endParaRPr>
          </a:p>
        </p:txBody>
      </p:sp>
      <p:pic>
        <p:nvPicPr>
          <p:cNvPr id="9" name="Picture 11" descr="1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3" y="1340768"/>
            <a:ext cx="7282819" cy="4589024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  <a:effectLst>
            <a:outerShdw blurRad="50800" dist="50800" dir="5400000" algn="ctr" rotWithShape="0">
              <a:schemeClr val="bg2">
                <a:lumMod val="50000"/>
              </a:schemeClr>
            </a:outerShdw>
          </a:effectLst>
        </p:spPr>
      </p:pic>
      <p:pic>
        <p:nvPicPr>
          <p:cNvPr id="10" name="Picture 9" descr="ТАРЕЛКА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D3D4D6"/>
              </a:clrFrom>
              <a:clrTo>
                <a:srgbClr val="D3D4D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9838" y="188913"/>
            <a:ext cx="1584325" cy="1584325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763688" y="4221088"/>
            <a:ext cx="54726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zh-CN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rPr>
              <a:t>История самого крупного </a:t>
            </a:r>
          </a:p>
          <a:p>
            <a:pPr algn="ctr" eaLnBrk="0" hangingPunct="0"/>
            <a:r>
              <a:rPr lang="ru-RU" altLang="zh-CN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rPr>
              <a:t>геронтологического учреждения </a:t>
            </a:r>
          </a:p>
          <a:p>
            <a:pPr algn="ctr" eaLnBrk="0" hangingPunct="0"/>
            <a:r>
              <a:rPr lang="ru-RU" altLang="zh-CN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rPr>
              <a:t>Западной Сибири начинается с 1967 года</a:t>
            </a:r>
            <a:endParaRPr lang="ru-RU" altLang="zh-CN" sz="2000" b="1" dirty="0">
              <a:solidFill>
                <a:srgbClr val="C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3" presetClass="exit" presetSubtype="1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\\Orgmetod5\обмен\логотип сестринское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128" y="3140968"/>
            <a:ext cx="1584176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Блок-схема: документ 1"/>
          <p:cNvSpPr/>
          <p:nvPr/>
        </p:nvSpPr>
        <p:spPr>
          <a:xfrm>
            <a:off x="285720" y="764704"/>
            <a:ext cx="8572560" cy="1512168"/>
          </a:xfrm>
          <a:prstGeom prst="flowChartDocument">
            <a:avLst/>
          </a:prstGeom>
          <a:solidFill>
            <a:srgbClr val="66FFFF"/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Совет по сестринскому делу АСУСО «Нежинского ГЦ» активно участвует в конкурсах, объявленных ОПСА и РАМС</a:t>
            </a:r>
            <a:endParaRPr lang="ru-RU" sz="2000" b="1" dirty="0">
              <a:solidFill>
                <a:schemeClr val="tx1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46519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3528" y="2492896"/>
            <a:ext cx="3600400" cy="4032448"/>
          </a:xfrm>
          <a:prstGeom prst="roundRect">
            <a:avLst/>
          </a:prstGeom>
          <a:solidFill>
            <a:srgbClr val="66FF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2012 год  </a:t>
            </a:r>
            <a:r>
              <a:rPr lang="en-US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I</a:t>
            </a:r>
            <a: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место в конкурсе «Вклад ключевых членов в развитие Омской профессиональной сестринской ассоциации за 2011 год» среди ведомственных, санаторно-курортных учреждений, учреждений социальной службы</a:t>
            </a:r>
            <a:b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</a:br>
            <a: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</a:t>
            </a:r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2016 год </a:t>
            </a:r>
            <a: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отделение милосердия № 5 стало победителем в конкурсе «Лучший сестринский коллектив 2016 г.»</a:t>
            </a:r>
            <a:endParaRPr lang="ru-RU" sz="1600" dirty="0">
              <a:solidFill>
                <a:schemeClr val="tx1"/>
              </a:solidFill>
              <a:latin typeface="Arial Black" pitchFamily="34" charset="0"/>
            </a:endParaRPr>
          </a:p>
        </p:txBody>
      </p:sp>
      <p:graphicFrame>
        <p:nvGraphicFramePr>
          <p:cNvPr id="9" name="Схема 8"/>
          <p:cNvGraphicFramePr/>
          <p:nvPr/>
        </p:nvGraphicFramePr>
        <p:xfrm>
          <a:off x="3995936" y="2276872"/>
          <a:ext cx="5832648" cy="45811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\\Orgmetod5\обмен\логотип сестринское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128" y="3140968"/>
            <a:ext cx="1584176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46519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1520" y="836712"/>
            <a:ext cx="3672408" cy="5760640"/>
          </a:xfrm>
          <a:prstGeom prst="roundRect">
            <a:avLst/>
          </a:prstGeom>
          <a:solidFill>
            <a:srgbClr val="66FF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При участии Совета по сестринскому делу, в разные годы медицинские сестры учреждения, с большим отрывом от своих соперников, как в теоретических, так и в практических заданиях, становились победителями конкурса профессионально мастерства на звание «Лучший по профессии» среди работников государственных учреждений Омской области, находящихся в ведении Министерства труда и социального развития Омской области в номинациях «Лучшая медицинская сестра», «Лучший инструктор ЛФК»</a:t>
            </a:r>
            <a:endParaRPr lang="ru-RU" sz="1600" dirty="0">
              <a:solidFill>
                <a:schemeClr val="tx1"/>
              </a:solidFill>
              <a:latin typeface="Arial Black" pitchFamily="34" charset="0"/>
            </a:endParaRPr>
          </a:p>
        </p:txBody>
      </p:sp>
      <p:graphicFrame>
        <p:nvGraphicFramePr>
          <p:cNvPr id="9" name="Схема 8"/>
          <p:cNvGraphicFramePr/>
          <p:nvPr/>
        </p:nvGraphicFramePr>
        <p:xfrm>
          <a:off x="3995936" y="1196752"/>
          <a:ext cx="5832648" cy="5661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\\Orgmetod5\обмен\логотип сестринское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7904" y="2564904"/>
            <a:ext cx="1584176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 descr="DSC_023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4088" y="1844824"/>
            <a:ext cx="3610688" cy="2376264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2" name="Блок-схема: документ 1"/>
          <p:cNvSpPr/>
          <p:nvPr/>
        </p:nvSpPr>
        <p:spPr>
          <a:xfrm>
            <a:off x="285720" y="476672"/>
            <a:ext cx="8572560" cy="2016224"/>
          </a:xfrm>
          <a:prstGeom prst="flowChartDocument">
            <a:avLst/>
          </a:prstGeom>
          <a:solidFill>
            <a:srgbClr val="66FFFF"/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Медицинские сестры участвуют в региональных медицинских советах государственных стационарных учреждений социального обслуживания Омской области, на которых делятся своими знаниями и опытом работы, организуют мастер-классы. </a:t>
            </a:r>
            <a:b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</a:br>
            <a: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Активно участвуют в ежегодной Спартакиаде среди работников учреждения - «Горячие. Летние. Наши»</a:t>
            </a:r>
            <a:endParaRPr lang="ru-RU" sz="16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46519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0" name="Picture 7" descr="сп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3068960"/>
            <a:ext cx="3600450" cy="2397125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11" name="Picture 6" descr="спарт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5936" y="4365104"/>
            <a:ext cx="3600399" cy="2352749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179512" y="1988840"/>
            <a:ext cx="8643998" cy="4752528"/>
          </a:xfrm>
          <a:prstGeom prst="horizontalScroll">
            <a:avLst>
              <a:gd name="adj" fmla="val 15124"/>
            </a:avLst>
          </a:prstGeom>
          <a:solidFill>
            <a:srgbClr val="66FF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Arial Black" pitchFamily="34" charset="0"/>
              </a:rPr>
              <a:t>внедрены карты сестринского наблюдения,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Arial Black" pitchFamily="34" charset="0"/>
              </a:rPr>
              <a:t> 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Arial Black" pitchFamily="34" charset="0"/>
              </a:rPr>
              <a:t>карты наблюдения за больными, длительно находящимися на постельном режиме,</a:t>
            </a:r>
          </a:p>
          <a:p>
            <a:pPr algn="just"/>
            <a:endParaRPr lang="ru-RU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Arial Black" pitchFamily="34" charset="0"/>
              </a:rPr>
              <a:t>карты наблюдения за больными с сахарным диабетом</a:t>
            </a:r>
          </a:p>
        </p:txBody>
      </p:sp>
      <p:sp>
        <p:nvSpPr>
          <p:cNvPr id="3" name="Блок-схема: документ 2"/>
          <p:cNvSpPr/>
          <p:nvPr/>
        </p:nvSpPr>
        <p:spPr>
          <a:xfrm>
            <a:off x="285720" y="548680"/>
            <a:ext cx="8572560" cy="1656184"/>
          </a:xfrm>
          <a:prstGeom prst="flowChartDocument">
            <a:avLst/>
          </a:prstGeom>
          <a:solidFill>
            <a:srgbClr val="66FFFF"/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              Деятельность Совета по сестринскому 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               делу АСУСО «Нежинский ГЦ»</a:t>
            </a:r>
            <a:endParaRPr lang="ru-RU" sz="2000" b="1" dirty="0">
              <a:solidFill>
                <a:schemeClr val="tx1"/>
              </a:solidFill>
              <a:latin typeface="Arial Black" pitchFamily="34" charset="0"/>
              <a:cs typeface="Times New Roman" pitchFamily="18" charset="0"/>
            </a:endParaRPr>
          </a:p>
        </p:txBody>
      </p:sp>
      <p:pic>
        <p:nvPicPr>
          <p:cNvPr id="4" name="Рисунок 3" descr="\\Orgmetod5\обмен\логотип сестринское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620688"/>
            <a:ext cx="1691680" cy="144016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179512" y="1988840"/>
            <a:ext cx="8643998" cy="4752528"/>
          </a:xfrm>
          <a:prstGeom prst="horizontalScroll">
            <a:avLst>
              <a:gd name="adj" fmla="val 15124"/>
            </a:avLst>
          </a:prstGeom>
          <a:solidFill>
            <a:srgbClr val="66FF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</a:pPr>
            <a:r>
              <a:rPr lang="ru-RU" dirty="0" smtClean="0">
                <a:solidFill>
                  <a:schemeClr val="tx1"/>
                </a:solidFill>
                <a:latin typeface="Arial Black" pitchFamily="34" charset="0"/>
              </a:rPr>
              <a:t>Благодаря Совету по сестринскому делу в   Институте третьего возраста, организованного в учреждении, был открыт медицинский факультет, в котором функционирует Школа здоровья </a:t>
            </a:r>
          </a:p>
          <a:p>
            <a:pPr>
              <a:lnSpc>
                <a:spcPct val="90000"/>
              </a:lnSpc>
            </a:pPr>
            <a:endParaRPr lang="ru-RU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>
              <a:lnSpc>
                <a:spcPct val="90000"/>
              </a:lnSpc>
            </a:pPr>
            <a:r>
              <a:rPr lang="ru-RU" dirty="0" smtClean="0">
                <a:solidFill>
                  <a:schemeClr val="tx1"/>
                </a:solidFill>
                <a:latin typeface="Arial Black" pitchFamily="34" charset="0"/>
              </a:rPr>
              <a:t>Цель Школы здоровья – повышение мотивации и улучшения выполнения пожилыми пациентами врачебных рекомендаций, реабилитационных и профилактических мероприятий, формирование партнерских отношений с медицинским персоналом, их взаимовыгодное сотрудничество, адаптация к условиям проживания и изменениям в жизни</a:t>
            </a:r>
          </a:p>
        </p:txBody>
      </p:sp>
      <p:sp>
        <p:nvSpPr>
          <p:cNvPr id="5" name="Блок-схема: документ 4"/>
          <p:cNvSpPr/>
          <p:nvPr/>
        </p:nvSpPr>
        <p:spPr>
          <a:xfrm>
            <a:off x="285720" y="548680"/>
            <a:ext cx="8572560" cy="1656184"/>
          </a:xfrm>
          <a:prstGeom prst="flowChartDocument">
            <a:avLst/>
          </a:prstGeom>
          <a:solidFill>
            <a:srgbClr val="66FFFF"/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              Деятельность Совета по сестринскому 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               делу АСУСО «Нежинский ГЦ»</a:t>
            </a:r>
            <a:endParaRPr lang="ru-RU" sz="2000" b="1" dirty="0">
              <a:solidFill>
                <a:schemeClr val="tx1"/>
              </a:solidFill>
              <a:latin typeface="Arial Black" pitchFamily="34" charset="0"/>
              <a:cs typeface="Times New Roman" pitchFamily="18" charset="0"/>
            </a:endParaRPr>
          </a:p>
        </p:txBody>
      </p:sp>
      <p:pic>
        <p:nvPicPr>
          <p:cNvPr id="6" name="Рисунок 5" descr="\\Orgmetod5\обмен\логотип сестринское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620688"/>
            <a:ext cx="1691680" cy="144016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179512" y="1988840"/>
            <a:ext cx="8643998" cy="4752528"/>
          </a:xfrm>
          <a:prstGeom prst="horizontalScroll">
            <a:avLst>
              <a:gd name="adj" fmla="val 15124"/>
            </a:avLst>
          </a:prstGeom>
          <a:solidFill>
            <a:srgbClr val="66FF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</a:pPr>
            <a:endParaRPr lang="ru-RU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Arial Black" pitchFamily="34" charset="0"/>
              </a:rPr>
              <a:t>повысилась мотивация на выполнение профилактических рекомендаций,</a:t>
            </a:r>
          </a:p>
          <a:p>
            <a:pPr>
              <a:lnSpc>
                <a:spcPct val="90000"/>
              </a:lnSpc>
            </a:pPr>
            <a:r>
              <a:rPr lang="ru-RU" dirty="0" smtClean="0">
                <a:solidFill>
                  <a:schemeClr val="tx1"/>
                </a:solidFill>
                <a:latin typeface="Arial Black" pitchFamily="34" charset="0"/>
              </a:rPr>
              <a:t> 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Arial Black" pitchFamily="34" charset="0"/>
              </a:rPr>
              <a:t>сформировалась мотивация к сохранению своего здоровья,</a:t>
            </a:r>
          </a:p>
          <a:p>
            <a:pPr>
              <a:lnSpc>
                <a:spcPct val="90000"/>
              </a:lnSpc>
            </a:pPr>
            <a:endParaRPr lang="ru-RU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Arial Black" pitchFamily="34" charset="0"/>
              </a:rPr>
              <a:t>сформировалась мотивация к продлению активного долголетия, </a:t>
            </a:r>
          </a:p>
          <a:p>
            <a:pPr>
              <a:lnSpc>
                <a:spcPct val="90000"/>
              </a:lnSpc>
            </a:pPr>
            <a:endParaRPr lang="ru-RU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Arial Black" pitchFamily="34" charset="0"/>
              </a:rPr>
              <a:t>снизилось число пожилых граждан, считавших действия медицинского персонала неэффективными</a:t>
            </a:r>
          </a:p>
        </p:txBody>
      </p:sp>
      <p:sp>
        <p:nvSpPr>
          <p:cNvPr id="5" name="Блок-схема: документ 4"/>
          <p:cNvSpPr/>
          <p:nvPr/>
        </p:nvSpPr>
        <p:spPr>
          <a:xfrm>
            <a:off x="285720" y="548680"/>
            <a:ext cx="8572560" cy="1656184"/>
          </a:xfrm>
          <a:prstGeom prst="flowChartDocument">
            <a:avLst/>
          </a:prstGeom>
          <a:solidFill>
            <a:srgbClr val="66FFFF"/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              Деятельность Совета по сестринскому 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               делу АСУСО «Нежинский ГЦ»</a:t>
            </a:r>
            <a:endParaRPr lang="ru-RU" sz="2000" b="1" dirty="0">
              <a:solidFill>
                <a:schemeClr val="tx1"/>
              </a:solidFill>
              <a:latin typeface="Arial Black" pitchFamily="34" charset="0"/>
              <a:cs typeface="Times New Roman" pitchFamily="18" charset="0"/>
            </a:endParaRPr>
          </a:p>
        </p:txBody>
      </p:sp>
      <p:pic>
        <p:nvPicPr>
          <p:cNvPr id="6" name="Рисунок 5" descr="\\Orgmetod5\обмен\логотип сестринское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620688"/>
            <a:ext cx="1691680" cy="144016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\\Orgmetod5\обмен\логотип сестринское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1760" y="116632"/>
            <a:ext cx="1296144" cy="126876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2" name="Горизонтальный свиток 1"/>
          <p:cNvSpPr/>
          <p:nvPr/>
        </p:nvSpPr>
        <p:spPr>
          <a:xfrm>
            <a:off x="107504" y="404664"/>
            <a:ext cx="8928992" cy="6453336"/>
          </a:xfrm>
          <a:prstGeom prst="horizontalScroll">
            <a:avLst>
              <a:gd name="adj" fmla="val 15124"/>
            </a:avLst>
          </a:prstGeom>
          <a:solidFill>
            <a:srgbClr val="66FF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900" b="1" dirty="0" smtClean="0">
                <a:solidFill>
                  <a:srgbClr val="00B050"/>
                </a:solidFill>
                <a:latin typeface="Arial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Arial Black" pitchFamily="34" charset="0"/>
              </a:rPr>
              <a:t>Сущность эффективной деятельности Совета по    сестринскому делу выражается в способности целостной системы или ее отдельных элементов позитивно реагировать и отвечать на актуальные запросы современной гериатрической помощи и организации соответствующего ухода за пожилыми гражданами, что влечет за собой улучшение качества жизни и продление активного долголетия. 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Arial Black" pitchFamily="34" charset="0"/>
              </a:rPr>
              <a:t> Работа Совета по сестринскому делу - это ответственная профессиональная деятельность медицинских сестер центра, которая помогает проживающим в учреждении гражданам установить определенные личные, социальные и ситуативные трудности, влияющие на них. И преодолеть эти трудности посредством поддержки, защиты, профессионального ухода и реабилитации</a:t>
            </a:r>
            <a:endParaRPr lang="ru-RU" dirty="0" smtClean="0">
              <a:solidFill>
                <a:schemeClr val="tx1"/>
              </a:solidFill>
              <a:latin typeface="Arial Black" pitchFamily="34" charset="0"/>
            </a:endParaRPr>
          </a:p>
        </p:txBody>
      </p:sp>
      <p:pic>
        <p:nvPicPr>
          <p:cNvPr id="7" name="Picture 9" descr="ТАРЕЛКА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D3D4D6"/>
              </a:clrFrom>
              <a:clrTo>
                <a:srgbClr val="D3D4D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116632"/>
            <a:ext cx="1268760" cy="12687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благод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052736"/>
            <a:ext cx="6912768" cy="5185776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  <a:miter lim="800000"/>
            <a:headEnd/>
            <a:tailEnd/>
          </a:ln>
          <a:effectLst>
            <a:outerShdw blurRad="50800" dist="50800" dir="5400000" algn="ctr" rotWithShape="0">
              <a:schemeClr val="bg2">
                <a:lumMod val="25000"/>
              </a:scheme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документ 1"/>
          <p:cNvSpPr/>
          <p:nvPr/>
        </p:nvSpPr>
        <p:spPr>
          <a:xfrm>
            <a:off x="251520" y="692696"/>
            <a:ext cx="8572560" cy="1708242"/>
          </a:xfrm>
          <a:prstGeom prst="flowChartDocument">
            <a:avLst/>
          </a:prstGeom>
          <a:solidFill>
            <a:srgbClr val="66FFFF"/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00" b="1" dirty="0" smtClean="0">
                <a:solidFill>
                  <a:schemeClr val="tx1"/>
                </a:solidFill>
                <a:latin typeface="Arial Black" pitchFamily="34" charset="0"/>
              </a:rPr>
              <a:t>               </a:t>
            </a:r>
            <a:r>
              <a:rPr lang="ru-RU" sz="1900" b="1" dirty="0" smtClean="0">
                <a:solidFill>
                  <a:schemeClr val="tx1"/>
                </a:solidFill>
                <a:latin typeface="Arial Black" pitchFamily="34" charset="0"/>
              </a:rPr>
              <a:t>   </a:t>
            </a:r>
            <a:r>
              <a:rPr lang="ru-RU" sz="2000" b="1" dirty="0" smtClean="0">
                <a:solidFill>
                  <a:schemeClr val="tx1"/>
                </a:solidFill>
                <a:latin typeface="Arial Black" pitchFamily="34" charset="0"/>
              </a:rPr>
              <a:t>Нежинский геронтологический центр</a:t>
            </a:r>
            <a:r>
              <a:rPr lang="en-US" sz="2000" b="1" dirty="0" smtClean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  <a:latin typeface="Arial Black" pitchFamily="34" charset="0"/>
              </a:rPr>
              <a:t>–</a:t>
            </a:r>
            <a:r>
              <a:rPr lang="en-US" sz="2000" b="1" dirty="0" smtClean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  <a:latin typeface="Arial Black" pitchFamily="34" charset="0"/>
              </a:rPr>
              <a:t>мощное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Arial Black" pitchFamily="34" charset="0"/>
              </a:rPr>
              <a:t>               медико-социальное учреждение </a:t>
            </a:r>
            <a:endParaRPr lang="ru-RU" sz="2000" b="1" dirty="0">
              <a:solidFill>
                <a:schemeClr val="tx1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46519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3528" y="3284984"/>
            <a:ext cx="4718328" cy="2736304"/>
          </a:xfrm>
          <a:prstGeom prst="roundRect">
            <a:avLst/>
          </a:prstGeom>
          <a:solidFill>
            <a:srgbClr val="66FF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tx1"/>
                </a:solidFill>
                <a:latin typeface="Arial Black" pitchFamily="34" charset="0"/>
              </a:rPr>
              <a:t>Цель деятельности учреждения:</a:t>
            </a:r>
            <a:endParaRPr lang="en-US" b="1" u="sng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Arial Black" pitchFamily="34" charset="0"/>
              </a:rPr>
              <a:t>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Arial Black" pitchFamily="34" charset="0"/>
              </a:rPr>
              <a:t>предоставление социальных услуг гражданам пожилого возраста и инвалидам путем создания соответствующих состоянию здоровья и интересам условий жизнедеятельности</a:t>
            </a:r>
            <a:endParaRPr lang="ru-RU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graphicFrame>
        <p:nvGraphicFramePr>
          <p:cNvPr id="9" name="Схема 8"/>
          <p:cNvGraphicFramePr/>
          <p:nvPr/>
        </p:nvGraphicFramePr>
        <p:xfrm>
          <a:off x="4211960" y="2564904"/>
          <a:ext cx="5616624" cy="39919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" name="Picture 9" descr="ТАРЕЛКА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D3D4D6"/>
              </a:clrFrom>
              <a:clrTo>
                <a:srgbClr val="D3D4D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764704"/>
            <a:ext cx="1512168" cy="1512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Пользователь\Desktop\Новая папка\НГЦ\IMG_277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34" y="928670"/>
            <a:ext cx="2786082" cy="3000396"/>
          </a:xfrm>
          <a:prstGeom prst="rect">
            <a:avLst/>
          </a:prstGeom>
          <a:noFill/>
          <a:ln w="38100">
            <a:solidFill>
              <a:schemeClr val="bg2">
                <a:lumMod val="75000"/>
              </a:schemeClr>
            </a:solidFill>
          </a:ln>
          <a:effectLst>
            <a:outerShdw blurRad="50800" dist="50800" dir="5400000" algn="ctr" rotWithShape="0">
              <a:schemeClr val="bg1"/>
            </a:outerShdw>
          </a:effectLst>
        </p:spPr>
      </p:pic>
      <p:sp>
        <p:nvSpPr>
          <p:cNvPr id="2" name="Блок-схема: несколько документов 1"/>
          <p:cNvSpPr/>
          <p:nvPr/>
        </p:nvSpPr>
        <p:spPr>
          <a:xfrm>
            <a:off x="3635896" y="214290"/>
            <a:ext cx="5222384" cy="3786214"/>
          </a:xfrm>
          <a:prstGeom prst="flowChartMultidocument">
            <a:avLst/>
          </a:prstGeom>
          <a:solidFill>
            <a:srgbClr val="66FFFF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tx1"/>
                </a:solidFill>
                <a:latin typeface="Arial Black" pitchFamily="34" charset="0"/>
              </a:rPr>
              <a:t>Цель деятельности учреждения:</a:t>
            </a:r>
            <a:endParaRPr lang="en-US" b="1" u="sng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 algn="ctr"/>
            <a:endParaRPr lang="ru-RU" b="1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Arial Black" pitchFamily="34" charset="0"/>
              </a:rPr>
              <a:t> проведение мероприятий медицинского, психологического, социального характера, организации питания и ухода</a:t>
            </a:r>
            <a:endParaRPr lang="ru-RU" b="1" dirty="0">
              <a:solidFill>
                <a:schemeClr val="tx1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4000504"/>
            <a:ext cx="86439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 smtClean="0">
              <a:latin typeface="Arial Black" pitchFamily="34" charset="0"/>
              <a:cs typeface="Times New Roman" pitchFamily="18" charset="0"/>
            </a:endParaRPr>
          </a:p>
        </p:txBody>
      </p:sp>
      <p:graphicFrame>
        <p:nvGraphicFramePr>
          <p:cNvPr id="13" name="Схема 12"/>
          <p:cNvGraphicFramePr/>
          <p:nvPr/>
        </p:nvGraphicFramePr>
        <p:xfrm>
          <a:off x="323528" y="3933056"/>
          <a:ext cx="8568952" cy="2786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Picture 9" descr="ТАРЕЛКА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D3D4D6"/>
              </a:clrFrom>
              <a:clrTo>
                <a:srgbClr val="D3D4D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116632"/>
            <a:ext cx="1584325" cy="1584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несколько документов 1"/>
          <p:cNvSpPr/>
          <p:nvPr/>
        </p:nvSpPr>
        <p:spPr>
          <a:xfrm>
            <a:off x="3635896" y="214290"/>
            <a:ext cx="5222384" cy="3786214"/>
          </a:xfrm>
          <a:prstGeom prst="flowChartMultidocument">
            <a:avLst/>
          </a:prstGeom>
          <a:solidFill>
            <a:srgbClr val="66FFFF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tx1"/>
                </a:solidFill>
                <a:latin typeface="Arial Black" pitchFamily="34" charset="0"/>
              </a:rPr>
              <a:t>Цель деятельности учреждения:</a:t>
            </a:r>
            <a:endParaRPr lang="en-US" b="1" u="sng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 algn="ctr"/>
            <a:endParaRPr lang="ru-RU" b="1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посильная трудовая деятельность, организация отдыха и досуга</a:t>
            </a:r>
            <a:endParaRPr lang="ru-RU" b="1" dirty="0">
              <a:solidFill>
                <a:schemeClr val="tx1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4000504"/>
            <a:ext cx="86439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 smtClean="0">
              <a:latin typeface="Arial Black" pitchFamily="34" charset="0"/>
              <a:cs typeface="Times New Roman" pitchFamily="18" charset="0"/>
            </a:endParaRP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539552" y="764704"/>
          <a:ext cx="2774566" cy="31716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Фотография Photo Editor" r:id="rId3" imgW="14133333" imgH="16123810" progId="">
                  <p:embed/>
                </p:oleObj>
              </mc:Choice>
              <mc:Fallback>
                <p:oleObj name="Фотография Photo Editor" r:id="rId3" imgW="14133333" imgH="1612381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764704"/>
                        <a:ext cx="2774566" cy="3171690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00FFFF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3366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248638834"/>
              </p:ext>
            </p:extLst>
          </p:nvPr>
        </p:nvGraphicFramePr>
        <p:xfrm>
          <a:off x="107504" y="4149080"/>
          <a:ext cx="8928992" cy="2708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4" name="Picture 9" descr="ТАРЕЛКА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D3D4D6"/>
              </a:clrFrom>
              <a:clrTo>
                <a:srgbClr val="D3D4D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9792" y="116632"/>
            <a:ext cx="1584325" cy="1584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документ 1"/>
          <p:cNvSpPr/>
          <p:nvPr/>
        </p:nvSpPr>
        <p:spPr>
          <a:xfrm>
            <a:off x="251520" y="1484784"/>
            <a:ext cx="8643998" cy="2016224"/>
          </a:xfrm>
          <a:prstGeom prst="flowChartDocument">
            <a:avLst/>
          </a:prstGeom>
          <a:solidFill>
            <a:srgbClr val="66FF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документ 5"/>
          <p:cNvSpPr/>
          <p:nvPr/>
        </p:nvSpPr>
        <p:spPr>
          <a:xfrm>
            <a:off x="395536" y="1340768"/>
            <a:ext cx="8496944" cy="2016224"/>
          </a:xfrm>
          <a:prstGeom prst="flowChartDocument">
            <a:avLst/>
          </a:prstGeom>
          <a:solidFill>
            <a:srgbClr val="66FF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документ 6"/>
          <p:cNvSpPr/>
          <p:nvPr/>
        </p:nvSpPr>
        <p:spPr>
          <a:xfrm>
            <a:off x="539552" y="1052736"/>
            <a:ext cx="8352928" cy="2160240"/>
          </a:xfrm>
          <a:prstGeom prst="flowChartDocument">
            <a:avLst/>
          </a:prstGeom>
          <a:solidFill>
            <a:srgbClr val="66FFFF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900" b="1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  <a:p>
            <a:pPr algn="ctr"/>
            <a:endParaRPr lang="ru-RU" sz="1900" b="1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  <a:p>
            <a:pPr algn="ctr"/>
            <a:r>
              <a:rPr lang="ru-RU" sz="19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  </a:t>
            </a: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Мощность учреждения составляет 710 койко-мест, расположенных в 6 жилых корпусах на двух обособленных территориях. Проживающие размещаются в благоустроенных комнатах, рассчитанных на 1 – 2 человека</a:t>
            </a:r>
            <a:endParaRPr lang="ru-RU" sz="2000" b="1" dirty="0" smtClean="0">
              <a:solidFill>
                <a:schemeClr val="tx1"/>
              </a:solidFill>
              <a:latin typeface="Arial Black" pitchFamily="34" charset="0"/>
              <a:cs typeface="Times New Roman" pitchFamily="18" charset="0"/>
            </a:endParaRPr>
          </a:p>
        </p:txBody>
      </p:sp>
      <p:graphicFrame>
        <p:nvGraphicFramePr>
          <p:cNvPr id="9" name="Схема 8"/>
          <p:cNvGraphicFramePr/>
          <p:nvPr/>
        </p:nvGraphicFramePr>
        <p:xfrm>
          <a:off x="107504" y="3429000"/>
          <a:ext cx="9036496" cy="3024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" name="Picture 9" descr="ТАРЕЛКА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D3D4D6"/>
              </a:clrFrom>
              <a:clrTo>
                <a:srgbClr val="D3D4D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1512168" cy="15121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документ 1"/>
          <p:cNvSpPr/>
          <p:nvPr/>
        </p:nvSpPr>
        <p:spPr>
          <a:xfrm>
            <a:off x="285720" y="692696"/>
            <a:ext cx="8572560" cy="1296144"/>
          </a:xfrm>
          <a:prstGeom prst="flowChartDocument">
            <a:avLst/>
          </a:prstGeom>
          <a:solidFill>
            <a:srgbClr val="66FFFF"/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Учреждение имеет лицензии на осуществление медицинской и фармацевтической деятельности</a:t>
            </a:r>
            <a:endParaRPr lang="ru-RU" sz="2000" b="1" dirty="0">
              <a:solidFill>
                <a:schemeClr val="tx1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46519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8" name="Picture 2" descr="C:\Users\USER\Downloads\Изображение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15616" y="2318474"/>
            <a:ext cx="3024336" cy="4278877"/>
          </a:xfrm>
          <a:prstGeom prst="rect">
            <a:avLst/>
          </a:prstGeom>
          <a:ln w="25400">
            <a:solidFill>
              <a:schemeClr val="bg2">
                <a:lumMod val="50000"/>
              </a:schemeClr>
            </a:solidFill>
          </a:ln>
          <a:effectLst>
            <a:outerShdw blurRad="50800" dist="50800" dir="5400000" algn="ctr" rotWithShape="0">
              <a:schemeClr val="bg2">
                <a:lumMod val="25000"/>
              </a:schemeClr>
            </a:outerShdw>
          </a:effectLst>
        </p:spPr>
      </p:pic>
      <p:pic>
        <p:nvPicPr>
          <p:cNvPr id="11" name="Picture 3" descr="\\Orgmetod5\обмен\ма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2348880"/>
            <a:ext cx="2951163" cy="4248472"/>
          </a:xfrm>
          <a:prstGeom prst="rect">
            <a:avLst/>
          </a:prstGeom>
          <a:noFill/>
          <a:ln w="25400">
            <a:solidFill>
              <a:schemeClr val="bg2">
                <a:lumMod val="50000"/>
              </a:schemeClr>
            </a:solidFill>
            <a:miter lim="800000"/>
            <a:headEnd/>
            <a:tailEnd/>
          </a:ln>
          <a:effectLst>
            <a:outerShdw blurRad="50800" dist="50800" dir="5400000" algn="ctr" rotWithShape="0">
              <a:schemeClr val="bg2">
                <a:lumMod val="25000"/>
              </a:schemeClr>
            </a:outerShdw>
          </a:effectLst>
        </p:spPr>
      </p:pic>
      <p:pic>
        <p:nvPicPr>
          <p:cNvPr id="12" name="Picture 9" descr="ТАРЕЛКА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D3D4D6"/>
              </a:clrFrom>
              <a:clrTo>
                <a:srgbClr val="D3D4D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9912" y="3717032"/>
            <a:ext cx="1584325" cy="1584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документ 1"/>
          <p:cNvSpPr/>
          <p:nvPr/>
        </p:nvSpPr>
        <p:spPr>
          <a:xfrm>
            <a:off x="395536" y="548680"/>
            <a:ext cx="8500552" cy="1224136"/>
          </a:xfrm>
          <a:prstGeom prst="flowChartDocument">
            <a:avLst/>
          </a:prstGeom>
          <a:solidFill>
            <a:srgbClr val="66FFFF"/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>Медицинская часть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> АСУСО «Нежинский ГЦ»</a:t>
            </a:r>
            <a:endParaRPr lang="ru-RU" sz="2400" b="1" dirty="0">
              <a:solidFill>
                <a:schemeClr val="tx1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46519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971600" y="1988840"/>
          <a:ext cx="7632848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Picture 9" descr="ТАРЕЛКА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D3D4D6"/>
              </a:clrFrom>
              <a:clrTo>
                <a:srgbClr val="D3D4D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1584325" cy="1584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документ 1"/>
          <p:cNvSpPr/>
          <p:nvPr/>
        </p:nvSpPr>
        <p:spPr>
          <a:xfrm>
            <a:off x="285720" y="620688"/>
            <a:ext cx="8572560" cy="1440160"/>
          </a:xfrm>
          <a:prstGeom prst="flowChartDocument">
            <a:avLst/>
          </a:prstGeom>
          <a:solidFill>
            <a:srgbClr val="66FFFF"/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>           Медицинская часть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>            АСУСО «Нежинский ГЦ»</a:t>
            </a:r>
            <a:endParaRPr lang="ru-RU" sz="2400" b="1" dirty="0">
              <a:solidFill>
                <a:schemeClr val="tx1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46519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7" name="Picture 9" descr="ТАРЕЛКА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D3D4D6"/>
              </a:clrFrom>
              <a:clrTo>
                <a:srgbClr val="D3D4D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548680"/>
            <a:ext cx="1584325" cy="1584325"/>
          </a:xfrm>
          <a:prstGeom prst="rect">
            <a:avLst/>
          </a:prstGeom>
          <a:noFill/>
        </p:spPr>
      </p:pic>
      <p:graphicFrame>
        <p:nvGraphicFramePr>
          <p:cNvPr id="8" name="Схема 7"/>
          <p:cNvGraphicFramePr/>
          <p:nvPr/>
        </p:nvGraphicFramePr>
        <p:xfrm>
          <a:off x="467544" y="2564904"/>
          <a:ext cx="8136904" cy="3960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>
        <a:solidFill>
          <a:srgbClr val="66FFFF"/>
        </a:solidFill>
        <a:ln w="38100"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a:spPr>
      <a:bodyPr rtlCol="0" anchor="ctr"/>
      <a:lstStyle>
        <a:defPPr algn="ctr">
          <a:defRPr b="1" dirty="0" smtClean="0">
            <a:solidFill>
              <a:schemeClr val="tx1"/>
            </a:solidFill>
            <a:latin typeface="Arial Black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1762</TotalTime>
  <Words>962</Words>
  <Application>Microsoft Office PowerPoint</Application>
  <PresentationFormat>Экран (4:3)</PresentationFormat>
  <Paragraphs>158</Paragraphs>
  <Slides>27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9" baseType="lpstr">
      <vt:lpstr>Поток</vt:lpstr>
      <vt:lpstr>Фотография Photo Editor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работе эвакогоспиталя № 1494  во время ВОВ</dc:title>
  <cp:lastModifiedBy>Sveta</cp:lastModifiedBy>
  <cp:revision>280</cp:revision>
  <dcterms:modified xsi:type="dcterms:W3CDTF">2017-02-01T16:54:45Z</dcterms:modified>
</cp:coreProperties>
</file>