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6" r:id="rId3"/>
    <p:sldId id="267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FEBAA-D9AD-4766-8A54-256C496F7774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3AE78-CD84-4946-AEA2-9ADC55F11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14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47F70-A92C-40A4-8EA3-C5DD582ABAC4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772B7-F0BC-40BE-8C46-831D1A0BA0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070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BCA5D-1378-46A8-AA88-E2DE6DDB9756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378EC-1ADC-468A-BE5F-DC679F9A5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913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268F0-6ADB-498C-A154-70B7EA9ADD69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854F1-4D46-4A93-82BF-6DB4E7AD11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373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9B019-9675-4FA9-9EE0-C9828A0C5416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A2AF2-0BBD-49B3-9A60-818F756B3A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997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DA326-D764-4149-8E7E-73C655128CFE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31DC2-B41E-4B7E-9383-82ACB68AE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642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9F5F1-A778-49E4-B28A-326B9436CDB2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41AF3-6379-477C-A0FF-176D9F663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681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4D8C2-818E-4D41-B691-D35C33903BBF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B92B8-FCD4-4D6D-B1E1-7B7197C5E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594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2A975-DFC0-47B8-89CB-E364F6F31E7B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D48EF-C455-470F-B5FA-422393EA40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334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DADEF-1E01-42FF-AA49-E45230A47667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D0853-F051-4B64-94A4-CC5A02976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189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7C063-B6E4-407C-AD08-B83E8A5CECB4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12EAA-6268-4E75-9681-68514F6AC6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336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01702BC-1B67-43DE-93C5-7F3D5E0C405A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FFF49C2-7B43-4CA8-B637-2AE4637156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8"/>
          <p:cNvSpPr>
            <a:spLocks noChangeArrowheads="1"/>
          </p:cNvSpPr>
          <p:nvPr/>
        </p:nvSpPr>
        <p:spPr bwMode="auto">
          <a:xfrm>
            <a:off x="1116013" y="0"/>
            <a:ext cx="802798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chemeClr val="bg1"/>
                </a:solidFill>
                <a:latin typeface="Tahoma" charset="0"/>
                <a:ea typeface="Times New Roman" pitchFamily="18" charset="0"/>
                <a:cs typeface="Tahoma" charset="0"/>
              </a:rPr>
              <a:t>КОНКУРС </a:t>
            </a:r>
          </a:p>
          <a:p>
            <a:pPr algn="ctr" eaLnBrk="1" hangingPunct="1"/>
            <a:r>
              <a:rPr lang="ru-RU" altLang="ru-RU" b="1">
                <a:solidFill>
                  <a:schemeClr val="bg1"/>
                </a:solidFill>
                <a:latin typeface="Tahoma" charset="0"/>
                <a:ea typeface="Times New Roman" pitchFamily="18" charset="0"/>
                <a:cs typeface="Tahoma" charset="0"/>
              </a:rPr>
              <a:t>ОМСКОЙ ПРОФЕССИОНАЛЬНОЙ СЕСТРИНСКОЙ АССОЦИАЦИИ</a:t>
            </a:r>
          </a:p>
          <a:p>
            <a:pPr algn="ctr" eaLnBrk="1" hangingPunct="1"/>
            <a:r>
              <a:rPr lang="ru-RU" altLang="ru-RU" b="1">
                <a:solidFill>
                  <a:schemeClr val="bg1"/>
                </a:solidFill>
                <a:latin typeface="Tahoma" charset="0"/>
                <a:ea typeface="Times New Roman" pitchFamily="18" charset="0"/>
                <a:cs typeface="Tahoma" charset="0"/>
              </a:rPr>
              <a:t>  ЛУЧШИЙ ПЛАКАТ </a:t>
            </a:r>
            <a:r>
              <a:rPr lang="ru-RU" altLang="ru-RU" sz="2800" b="1">
                <a:solidFill>
                  <a:schemeClr val="bg1"/>
                </a:solidFill>
                <a:latin typeface="Tahoma" charset="0"/>
                <a:ea typeface="Times New Roman" pitchFamily="18" charset="0"/>
                <a:cs typeface="Tahoma" charset="0"/>
              </a:rPr>
              <a:t>«Чужих детей не бывает»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9388" y="1785926"/>
            <a:ext cx="243207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cs typeface="+mn-cs"/>
              </a:rPr>
              <a:t>1 </a:t>
            </a: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cs typeface="+mn-cs"/>
              </a:rPr>
              <a:t>место</a:t>
            </a:r>
          </a:p>
        </p:txBody>
      </p:sp>
      <p:sp>
        <p:nvSpPr>
          <p:cNvPr id="2052" name="Прямоугольник 11"/>
          <p:cNvSpPr>
            <a:spLocks noChangeArrowheads="1"/>
          </p:cNvSpPr>
          <p:nvPr/>
        </p:nvSpPr>
        <p:spPr bwMode="auto">
          <a:xfrm>
            <a:off x="5786438" y="2928938"/>
            <a:ext cx="3357562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006000"/>
                </a:solidFill>
                <a:latin typeface="Tahoma" charset="0"/>
                <a:cs typeface="Tahoma" charset="0"/>
              </a:rPr>
              <a:t>ЧЕБАКОВА</a:t>
            </a:r>
          </a:p>
          <a:p>
            <a:pPr algn="ctr" eaLnBrk="1" hangingPunct="1"/>
            <a:r>
              <a:rPr lang="ru-RU" altLang="ru-RU" sz="3600" b="1">
                <a:solidFill>
                  <a:srgbClr val="006000"/>
                </a:solidFill>
                <a:latin typeface="Tahoma" charset="0"/>
                <a:cs typeface="Tahoma" charset="0"/>
              </a:rPr>
              <a:t> </a:t>
            </a:r>
            <a:r>
              <a:rPr lang="ru-RU" altLang="ru-RU" sz="3000" b="1">
                <a:solidFill>
                  <a:srgbClr val="006000"/>
                </a:solidFill>
                <a:latin typeface="Tahoma" charset="0"/>
                <a:cs typeface="Tahoma" charset="0"/>
              </a:rPr>
              <a:t>Наталья </a:t>
            </a:r>
          </a:p>
          <a:p>
            <a:pPr algn="ctr" eaLnBrk="1" hangingPunct="1"/>
            <a:r>
              <a:rPr lang="ru-RU" altLang="ru-RU" sz="3000" b="1">
                <a:solidFill>
                  <a:srgbClr val="006000"/>
                </a:solidFill>
                <a:latin typeface="Tahoma" charset="0"/>
                <a:cs typeface="Tahoma" charset="0"/>
              </a:rPr>
              <a:t>Александровна</a:t>
            </a:r>
          </a:p>
        </p:txBody>
      </p:sp>
      <p:pic>
        <p:nvPicPr>
          <p:cNvPr id="1027" name="Picture 3" descr="D:\Рабочий стол\Изображение 0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1341438"/>
            <a:ext cx="3286125" cy="4122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E:\Фото плакатов- победителей\1 местоДГП№ 1Чебакова Н.А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29730">
            <a:off x="150813" y="3943350"/>
            <a:ext cx="3479800" cy="2457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508625" y="5661025"/>
            <a:ext cx="3470275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6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Старшая медицинская сестра </a:t>
            </a:r>
          </a:p>
          <a:p>
            <a:pPr>
              <a:defRPr/>
            </a:pPr>
            <a:r>
              <a:rPr lang="ru-RU" b="1" dirty="0">
                <a:solidFill>
                  <a:srgbClr val="006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педиатрического отделения № 2</a:t>
            </a:r>
          </a:p>
          <a:p>
            <a:pPr>
              <a:defRPr/>
            </a:pPr>
            <a:r>
              <a:rPr lang="ru-RU" b="1" dirty="0">
                <a:solidFill>
                  <a:srgbClr val="006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БУЗОО «ДГП № 1»</a:t>
            </a:r>
          </a:p>
        </p:txBody>
      </p:sp>
      <p:pic>
        <p:nvPicPr>
          <p:cNvPr id="2059" name="Picture 11" descr="D:\Документы\ОПСА\7. Специализированные секции\2. СД в педиатрии и неонатологии +\Эмблема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341438"/>
            <a:ext cx="1511300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ОПСА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792163" cy="1009650"/>
          </a:xfrm>
          <a:prstGeom prst="rect">
            <a:avLst/>
          </a:prstGeom>
          <a:ln w="158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8"/>
          <p:cNvSpPr>
            <a:spLocks noChangeArrowheads="1"/>
          </p:cNvSpPr>
          <p:nvPr/>
        </p:nvSpPr>
        <p:spPr bwMode="auto">
          <a:xfrm>
            <a:off x="1285875" y="0"/>
            <a:ext cx="78581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chemeClr val="bg1"/>
                </a:solidFill>
                <a:latin typeface="Tahoma" charset="0"/>
                <a:ea typeface="Times New Roman" pitchFamily="18" charset="0"/>
                <a:cs typeface="Tahoma" charset="0"/>
              </a:rPr>
              <a:t>КОНКУРС </a:t>
            </a:r>
          </a:p>
          <a:p>
            <a:pPr algn="ctr" eaLnBrk="1" hangingPunct="1"/>
            <a:r>
              <a:rPr lang="ru-RU" altLang="ru-RU" b="1">
                <a:solidFill>
                  <a:schemeClr val="bg1"/>
                </a:solidFill>
                <a:latin typeface="Tahoma" charset="0"/>
                <a:ea typeface="Times New Roman" pitchFamily="18" charset="0"/>
                <a:cs typeface="Tahoma" charset="0"/>
              </a:rPr>
              <a:t>ОМСКОЙ ПРОФЕССИОНАЛЬНОЙ СЕСТРИНСКОЙ АССОЦИАЦИИ</a:t>
            </a:r>
          </a:p>
          <a:p>
            <a:pPr algn="ctr" eaLnBrk="1" hangingPunct="1"/>
            <a:r>
              <a:rPr lang="ru-RU" altLang="ru-RU" b="1">
                <a:solidFill>
                  <a:schemeClr val="bg1"/>
                </a:solidFill>
                <a:latin typeface="Tahoma" charset="0"/>
                <a:ea typeface="Times New Roman" pitchFamily="18" charset="0"/>
                <a:cs typeface="Tahoma" charset="0"/>
              </a:rPr>
              <a:t>  ЛУЧШИЙ ПЛАКАТ </a:t>
            </a:r>
            <a:r>
              <a:rPr lang="ru-RU" altLang="ru-RU" sz="2800" b="1">
                <a:solidFill>
                  <a:schemeClr val="bg1"/>
                </a:solidFill>
                <a:latin typeface="Tahoma" charset="0"/>
                <a:ea typeface="Times New Roman" pitchFamily="18" charset="0"/>
                <a:cs typeface="Tahoma" charset="0"/>
              </a:rPr>
              <a:t>«Чужих детей не бывает»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9388" y="1785926"/>
            <a:ext cx="243207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cs typeface="+mn-cs"/>
              </a:rPr>
              <a:t>2 </a:t>
            </a: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cs typeface="+mn-cs"/>
              </a:rPr>
              <a:t>место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32350" y="5661025"/>
            <a:ext cx="43116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6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Медицинская сестра палатная</a:t>
            </a:r>
          </a:p>
          <a:p>
            <a:pPr>
              <a:defRPr/>
            </a:pPr>
            <a:r>
              <a:rPr lang="ru-RU" b="1" dirty="0">
                <a:solidFill>
                  <a:srgbClr val="006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неврологического отделения</a:t>
            </a:r>
          </a:p>
          <a:p>
            <a:pPr>
              <a:defRPr/>
            </a:pPr>
            <a:r>
              <a:rPr lang="ru-RU" b="1" dirty="0">
                <a:solidFill>
                  <a:srgbClr val="006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БУЗОО «Госпиталь  для ветеранов  войн»</a:t>
            </a:r>
          </a:p>
        </p:txBody>
      </p:sp>
      <p:pic>
        <p:nvPicPr>
          <p:cNvPr id="2051" name="Picture 3" descr="E:\Фото победителей конкурса\Перелыгина Л.П.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213" y="1341438"/>
            <a:ext cx="3071812" cy="414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2" descr="E:\Фото плакатов- победителей\2 место ГВВ Перелыгина Л.П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517642">
            <a:off x="163513" y="3962400"/>
            <a:ext cx="3465512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786438" y="2928938"/>
            <a:ext cx="335756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>
                <a:solidFill>
                  <a:srgbClr val="006000"/>
                </a:solidFill>
                <a:latin typeface="Tahoma" charset="0"/>
                <a:cs typeface="Tahoma" charset="0"/>
              </a:rPr>
              <a:t>ПЕРЕЛЫГИНА</a:t>
            </a:r>
          </a:p>
          <a:p>
            <a:pPr algn="ctr" eaLnBrk="1" hangingPunct="1"/>
            <a:r>
              <a:rPr lang="ru-RU" altLang="ru-RU" sz="3600" b="1">
                <a:solidFill>
                  <a:srgbClr val="006000"/>
                </a:solidFill>
                <a:latin typeface="Tahoma" charset="0"/>
                <a:cs typeface="Tahoma" charset="0"/>
              </a:rPr>
              <a:t> </a:t>
            </a:r>
            <a:r>
              <a:rPr lang="ru-RU" altLang="ru-RU" sz="3000" b="1">
                <a:solidFill>
                  <a:srgbClr val="006000"/>
                </a:solidFill>
                <a:latin typeface="Tahoma" charset="0"/>
                <a:cs typeface="Tahoma" charset="0"/>
              </a:rPr>
              <a:t>Любовь </a:t>
            </a:r>
          </a:p>
          <a:p>
            <a:pPr algn="ctr" eaLnBrk="1" hangingPunct="1"/>
            <a:r>
              <a:rPr lang="ru-RU" altLang="ru-RU" sz="3000" b="1">
                <a:solidFill>
                  <a:srgbClr val="006000"/>
                </a:solidFill>
                <a:latin typeface="Tahoma" charset="0"/>
                <a:cs typeface="Tahoma" charset="0"/>
              </a:rPr>
              <a:t>Павловна</a:t>
            </a:r>
          </a:p>
        </p:txBody>
      </p:sp>
      <p:pic>
        <p:nvPicPr>
          <p:cNvPr id="12" name="Рисунок 11" descr="ОПСА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792163" cy="1009650"/>
          </a:xfrm>
          <a:prstGeom prst="rect">
            <a:avLst/>
          </a:prstGeom>
          <a:ln w="158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1" descr="D:\Документы\ОПСА\7. Специализированные секции\2. СД в педиатрии и неонатологии +\Эмблема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341438"/>
            <a:ext cx="1511300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8"/>
          <p:cNvSpPr>
            <a:spLocks noChangeArrowheads="1"/>
          </p:cNvSpPr>
          <p:nvPr/>
        </p:nvSpPr>
        <p:spPr bwMode="auto">
          <a:xfrm>
            <a:off x="1285875" y="0"/>
            <a:ext cx="78581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chemeClr val="bg1"/>
                </a:solidFill>
                <a:latin typeface="Tahoma" charset="0"/>
                <a:ea typeface="Times New Roman" pitchFamily="18" charset="0"/>
                <a:cs typeface="Tahoma" charset="0"/>
              </a:rPr>
              <a:t>КОНКУРС </a:t>
            </a:r>
          </a:p>
          <a:p>
            <a:pPr algn="ctr" eaLnBrk="1" hangingPunct="1"/>
            <a:r>
              <a:rPr lang="ru-RU" altLang="ru-RU" b="1">
                <a:solidFill>
                  <a:schemeClr val="bg1"/>
                </a:solidFill>
                <a:latin typeface="Tahoma" charset="0"/>
                <a:ea typeface="Times New Roman" pitchFamily="18" charset="0"/>
                <a:cs typeface="Tahoma" charset="0"/>
              </a:rPr>
              <a:t>ОМСКОЙ ПРОФЕССИОНАЛЬНОЙ СЕСТРИНСКОЙ АССОЦИАЦИИ</a:t>
            </a:r>
          </a:p>
          <a:p>
            <a:pPr algn="ctr" eaLnBrk="1" hangingPunct="1"/>
            <a:r>
              <a:rPr lang="ru-RU" altLang="ru-RU" b="1">
                <a:solidFill>
                  <a:schemeClr val="bg1"/>
                </a:solidFill>
                <a:latin typeface="Tahoma" charset="0"/>
                <a:ea typeface="Times New Roman" pitchFamily="18" charset="0"/>
                <a:cs typeface="Tahoma" charset="0"/>
              </a:rPr>
              <a:t>  ЛУЧШИЙ ПЛАКАТ </a:t>
            </a:r>
            <a:r>
              <a:rPr lang="ru-RU" altLang="ru-RU" sz="2800" b="1">
                <a:solidFill>
                  <a:schemeClr val="bg1"/>
                </a:solidFill>
                <a:latin typeface="Tahoma" charset="0"/>
                <a:ea typeface="Times New Roman" pitchFamily="18" charset="0"/>
                <a:cs typeface="Tahoma" charset="0"/>
              </a:rPr>
              <a:t>«Чужих детей не бывает»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9388" y="1785926"/>
            <a:ext cx="243207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cs typeface="+mn-cs"/>
              </a:rPr>
              <a:t>3 </a:t>
            </a: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cs typeface="+mn-cs"/>
              </a:rPr>
              <a:t>место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00563" y="5516563"/>
            <a:ext cx="44862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6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Медицинская сестра процедурной</a:t>
            </a:r>
          </a:p>
          <a:p>
            <a:pPr>
              <a:defRPr/>
            </a:pPr>
            <a:r>
              <a:rPr lang="ru-RU" b="1" dirty="0">
                <a:solidFill>
                  <a:srgbClr val="006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отделения патологии новорожденных </a:t>
            </a:r>
          </a:p>
          <a:p>
            <a:pPr>
              <a:defRPr/>
            </a:pPr>
            <a:r>
              <a:rPr lang="ru-RU" b="1" dirty="0">
                <a:solidFill>
                  <a:srgbClr val="006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и недоношенных  детей № 1 </a:t>
            </a:r>
          </a:p>
          <a:p>
            <a:pPr>
              <a:defRPr/>
            </a:pPr>
            <a:r>
              <a:rPr lang="ru-RU" b="1" dirty="0">
                <a:solidFill>
                  <a:srgbClr val="006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БУЗОО «ГКПЦ педиатрический стационар»</a:t>
            </a:r>
          </a:p>
        </p:txBody>
      </p:sp>
      <p:sp>
        <p:nvSpPr>
          <p:cNvPr id="4101" name="Прямоугольник 11"/>
          <p:cNvSpPr>
            <a:spLocks noChangeArrowheads="1"/>
          </p:cNvSpPr>
          <p:nvPr/>
        </p:nvSpPr>
        <p:spPr bwMode="auto">
          <a:xfrm>
            <a:off x="5786438" y="2928938"/>
            <a:ext cx="335756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>
                <a:solidFill>
                  <a:srgbClr val="006000"/>
                </a:solidFill>
                <a:latin typeface="Tahoma" charset="0"/>
                <a:cs typeface="Tahoma" charset="0"/>
              </a:rPr>
              <a:t>ПОТЕНГУЙ</a:t>
            </a:r>
          </a:p>
          <a:p>
            <a:pPr algn="ctr" eaLnBrk="1" hangingPunct="1"/>
            <a:r>
              <a:rPr lang="ru-RU" altLang="ru-RU" sz="3600" b="1">
                <a:solidFill>
                  <a:srgbClr val="006000"/>
                </a:solidFill>
                <a:latin typeface="Tahoma" charset="0"/>
                <a:cs typeface="Tahoma" charset="0"/>
              </a:rPr>
              <a:t> </a:t>
            </a:r>
            <a:r>
              <a:rPr lang="ru-RU" altLang="ru-RU" sz="3000" b="1">
                <a:solidFill>
                  <a:srgbClr val="006000"/>
                </a:solidFill>
                <a:latin typeface="Tahoma" charset="0"/>
                <a:cs typeface="Tahoma" charset="0"/>
              </a:rPr>
              <a:t>Наталья Васильевна</a:t>
            </a:r>
          </a:p>
        </p:txBody>
      </p:sp>
      <p:pic>
        <p:nvPicPr>
          <p:cNvPr id="1027" name="Picture 3" descr="E:\Фото победителей конкурса\Потенгуй Н.В.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213" y="1341438"/>
            <a:ext cx="3071812" cy="414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3" name="Picture 2" descr="E:\Фото плакатов- победителей\3 место ГКПЦ (педиатрический стац)Потенгуй Н.В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505357">
            <a:off x="300038" y="4029075"/>
            <a:ext cx="3500437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ОПСА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792163" cy="1009650"/>
          </a:xfrm>
          <a:prstGeom prst="rect">
            <a:avLst/>
          </a:prstGeom>
          <a:ln w="158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1" descr="D:\Документы\ОПСА\7. Специализированные секции\2. СД в педиатрии и неонатологии +\Эмблема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341438"/>
            <a:ext cx="1511300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</TotalTime>
  <Words>102</Words>
  <Application>Microsoft Office PowerPoint</Application>
  <PresentationFormat>Экран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Sveta</cp:lastModifiedBy>
  <cp:revision>40</cp:revision>
  <dcterms:created xsi:type="dcterms:W3CDTF">2011-02-11T04:51:45Z</dcterms:created>
  <dcterms:modified xsi:type="dcterms:W3CDTF">2017-10-15T16:11:08Z</dcterms:modified>
</cp:coreProperties>
</file>