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9144000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9552" y="1497558"/>
            <a:ext cx="806489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ДИСКУССИЯ</a:t>
            </a:r>
          </a:p>
        </p:txBody>
      </p:sp>
      <p:pic>
        <p:nvPicPr>
          <p:cNvPr id="1026" name="Picture 2" descr="C:\Users\User\Doctor Web\Searches\Desktop\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87591"/>
            <a:ext cx="6341536" cy="39698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87624" y="231612"/>
            <a:ext cx="77048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КООРДИНАЦИОННЫЙ СОВЕТ</a:t>
            </a:r>
            <a:endParaRPr lang="ru-RU" sz="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2" name="Рисунок 11" descr="ОПС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958" y="5891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26</cp:revision>
  <dcterms:created xsi:type="dcterms:W3CDTF">2018-03-22T17:14:14Z</dcterms:created>
  <dcterms:modified xsi:type="dcterms:W3CDTF">2018-04-17T05:16:09Z</dcterms:modified>
</cp:coreProperties>
</file>