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8E00"/>
    <a:srgbClr val="009600"/>
    <a:srgbClr val="4FC54F"/>
    <a:srgbClr val="339933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psdgraphics.com/file/light-blue-background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688"/>
            <a:ext cx="9129589" cy="6140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0" y="0"/>
            <a:ext cx="9144000" cy="1268759"/>
          </a:xfrm>
          <a:custGeom>
            <a:avLst/>
            <a:gdLst>
              <a:gd name="connsiteX0" fmla="*/ 0 w 9146278"/>
              <a:gd name="connsiteY0" fmla="*/ 0 h 1268759"/>
              <a:gd name="connsiteX1" fmla="*/ 9146278 w 9146278"/>
              <a:gd name="connsiteY1" fmla="*/ 0 h 1268759"/>
              <a:gd name="connsiteX2" fmla="*/ 9146278 w 9146278"/>
              <a:gd name="connsiteY2" fmla="*/ 1268759 h 1268759"/>
              <a:gd name="connsiteX3" fmla="*/ 0 w 9146278"/>
              <a:gd name="connsiteY3" fmla="*/ 1268759 h 1268759"/>
              <a:gd name="connsiteX4" fmla="*/ 0 w 9146278"/>
              <a:gd name="connsiteY4" fmla="*/ 0 h 1268759"/>
              <a:gd name="connsiteX0" fmla="*/ 0 w 9146278"/>
              <a:gd name="connsiteY0" fmla="*/ 0 h 1268759"/>
              <a:gd name="connsiteX1" fmla="*/ 9146278 w 9146278"/>
              <a:gd name="connsiteY1" fmla="*/ 0 h 1268759"/>
              <a:gd name="connsiteX2" fmla="*/ 9146278 w 9146278"/>
              <a:gd name="connsiteY2" fmla="*/ 1268759 h 1268759"/>
              <a:gd name="connsiteX3" fmla="*/ 1267198 w 9146278"/>
              <a:gd name="connsiteY3" fmla="*/ 1264920 h 1268759"/>
              <a:gd name="connsiteX4" fmla="*/ 0 w 9146278"/>
              <a:gd name="connsiteY4" fmla="*/ 1268759 h 1268759"/>
              <a:gd name="connsiteX5" fmla="*/ 0 w 9146278"/>
              <a:gd name="connsiteY5" fmla="*/ 0 h 126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6278" h="1268759">
                <a:moveTo>
                  <a:pt x="0" y="0"/>
                </a:moveTo>
                <a:lnTo>
                  <a:pt x="9146278" y="0"/>
                </a:lnTo>
                <a:lnTo>
                  <a:pt x="9146278" y="1268759"/>
                </a:lnTo>
                <a:lnTo>
                  <a:pt x="1267198" y="1264920"/>
                </a:lnTo>
                <a:lnTo>
                  <a:pt x="0" y="1268759"/>
                </a:lnTo>
                <a:lnTo>
                  <a:pt x="0" y="0"/>
                </a:lnTo>
                <a:close/>
              </a:path>
            </a:pathLst>
          </a:custGeom>
          <a:solidFill>
            <a:srgbClr val="008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23641" y="1170796"/>
            <a:ext cx="9123424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-20737" y="6669361"/>
            <a:ext cx="9146278" cy="188639"/>
          </a:xfrm>
          <a:prstGeom prst="rect">
            <a:avLst/>
          </a:prstGeom>
          <a:solidFill>
            <a:srgbClr val="008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>
            <a:stCxn id="16" idx="3"/>
          </p:cNvCxnSpPr>
          <p:nvPr/>
        </p:nvCxnSpPr>
        <p:spPr>
          <a:xfrm flipH="1" flipV="1">
            <a:off x="23641" y="6758505"/>
            <a:ext cx="9101900" cy="5176"/>
          </a:xfrm>
          <a:prstGeom prst="line">
            <a:avLst/>
          </a:prstGeom>
          <a:ln w="317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23528" y="1268760"/>
            <a:ext cx="8064896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ОБЕД</a:t>
            </a:r>
          </a:p>
        </p:txBody>
      </p:sp>
      <p:pic>
        <p:nvPicPr>
          <p:cNvPr id="1029" name="Picture 5" descr="C:\Users\User\Doctor Web\Searches\Desktop\7d4e73d15b0350e12512ac50029ede2c.png"/>
          <p:cNvPicPr>
            <a:picLocks noChangeAspect="1" noChangeArrowheads="1"/>
          </p:cNvPicPr>
          <p:nvPr/>
        </p:nvPicPr>
        <p:blipFill rotWithShape="1">
          <a:blip r:embed="rId3" cstate="print"/>
          <a:srcRect b="5080"/>
          <a:stretch/>
        </p:blipFill>
        <p:spPr bwMode="auto">
          <a:xfrm>
            <a:off x="873772" y="2348880"/>
            <a:ext cx="7154612" cy="4235985"/>
          </a:xfrm>
          <a:prstGeom prst="rect">
            <a:avLst/>
          </a:prstGeom>
          <a:noFill/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1187624" y="231612"/>
            <a:ext cx="770485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КООРДИНАЦИОННЫЙ СОВЕТ</a:t>
            </a:r>
            <a:endParaRPr lang="ru-RU" sz="3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pic>
        <p:nvPicPr>
          <p:cNvPr id="12" name="Рисунок 11" descr="ОПСА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7958" y="58912"/>
            <a:ext cx="755650" cy="1010285"/>
          </a:xfrm>
          <a:prstGeom prst="rect">
            <a:avLst/>
          </a:prstGeom>
          <a:ln w="15875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2402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3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Sveta</cp:lastModifiedBy>
  <cp:revision>29</cp:revision>
  <dcterms:created xsi:type="dcterms:W3CDTF">2018-03-22T17:14:14Z</dcterms:created>
  <dcterms:modified xsi:type="dcterms:W3CDTF">2018-04-17T05:24:44Z</dcterms:modified>
</cp:coreProperties>
</file>